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79" r:id="rId2"/>
    <p:sldId id="281" r:id="rId3"/>
    <p:sldId id="280" r:id="rId4"/>
    <p:sldId id="271" r:id="rId5"/>
    <p:sldId id="272" r:id="rId6"/>
    <p:sldId id="273" r:id="rId7"/>
    <p:sldId id="274" r:id="rId8"/>
    <p:sldId id="277" r:id="rId9"/>
    <p:sldId id="283" r:id="rId10"/>
    <p:sldId id="282" r:id="rId11"/>
    <p:sldId id="263" r:id="rId12"/>
    <p:sldId id="278" r:id="rId13"/>
    <p:sldId id="270" r:id="rId14"/>
    <p:sldId id="284" r:id="rId15"/>
    <p:sldId id="285" r:id="rId16"/>
    <p:sldId id="286" r:id="rId17"/>
    <p:sldId id="265" r:id="rId18"/>
    <p:sldId id="266" r:id="rId19"/>
    <p:sldId id="267" r:id="rId20"/>
    <p:sldId id="268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441" autoAdjust="0"/>
  </p:normalViewPr>
  <p:slideViewPr>
    <p:cSldViewPr>
      <p:cViewPr varScale="1">
        <p:scale>
          <a:sx n="63" d="100"/>
          <a:sy n="63" d="100"/>
        </p:scale>
        <p:origin x="-720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Nate\Desktop\20131121\20131121_pressure%20drop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Nate\Desktop\20131121\20131121_pressure%20drop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Nate\Desktop\20131121\20131121_pressure%20drop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ropbox\research_private\data%20analysis\New%20Microsoft%20Excel%20Worksheet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ropbox\research_private\data%20analysis\20131121_pressure%20drop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D:\UserData\Desktop\&#26032;&#22686;%20Microsoft%20Excel%20&#24037;&#20316;&#34920;%20(2)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D:\UserData\Desktop\&#26032;&#22686;%20Microsoft%20Excel%20&#24037;&#20316;&#34920;%20(2)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D:\UserData\Desktop\&#26032;&#22686;%20Microsoft%20Excel%20&#24037;&#20316;&#34920;%20(2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altLang="zh-TW"/>
              <a:t>Asphaltene</a:t>
            </a:r>
            <a:r>
              <a:rPr lang="zh-TW" altLang="en-US"/>
              <a:t> </a:t>
            </a:r>
            <a:r>
              <a:rPr lang="en-US" altLang="zh-TW"/>
              <a:t>deposition</a:t>
            </a:r>
            <a:endParaRPr lang="en-US"/>
          </a:p>
        </c:rich>
      </c:tx>
      <c:layout>
        <c:manualLayout>
          <c:xMode val="edge"/>
          <c:yMode val="edge"/>
          <c:x val="0.11531242543545693"/>
          <c:y val="0.14445646605341295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0347694464328322"/>
          <c:y val="0.14490462233392512"/>
          <c:w val="0.64625790384156523"/>
          <c:h val="0.58524114447739517"/>
        </c:manualLayout>
      </c:layout>
      <c:scatterChart>
        <c:scatterStyle val="smoothMarker"/>
        <c:varyColors val="0"/>
        <c:ser>
          <c:idx val="0"/>
          <c:order val="0"/>
          <c:xVal>
            <c:numRef>
              <c:f>Sheet1!$Q$82:$Q$95</c:f>
              <c:numCache>
                <c:formatCode>General</c:formatCode>
                <c:ptCount val="14"/>
                <c:pt idx="0">
                  <c:v>60</c:v>
                </c:pt>
                <c:pt idx="1">
                  <c:v>120</c:v>
                </c:pt>
                <c:pt idx="2">
                  <c:v>240</c:v>
                </c:pt>
                <c:pt idx="3">
                  <c:v>360</c:v>
                </c:pt>
                <c:pt idx="4">
                  <c:v>480</c:v>
                </c:pt>
                <c:pt idx="5">
                  <c:v>600</c:v>
                </c:pt>
                <c:pt idx="6">
                  <c:v>720</c:v>
                </c:pt>
                <c:pt idx="7">
                  <c:v>840</c:v>
                </c:pt>
                <c:pt idx="8">
                  <c:v>1080</c:v>
                </c:pt>
                <c:pt idx="9">
                  <c:v>1200</c:v>
                </c:pt>
                <c:pt idx="10">
                  <c:v>1320</c:v>
                </c:pt>
                <c:pt idx="11">
                  <c:v>1380</c:v>
                </c:pt>
                <c:pt idx="12">
                  <c:v>1440</c:v>
                </c:pt>
                <c:pt idx="13">
                  <c:v>1560</c:v>
                </c:pt>
              </c:numCache>
            </c:numRef>
          </c:xVal>
          <c:yVal>
            <c:numRef>
              <c:f>Sheet1!$V$82:$V$95</c:f>
              <c:numCache>
                <c:formatCode>General</c:formatCode>
                <c:ptCount val="14"/>
                <c:pt idx="0">
                  <c:v>4.3990929705215418</c:v>
                </c:pt>
                <c:pt idx="1">
                  <c:v>5.9212018140589562</c:v>
                </c:pt>
                <c:pt idx="2">
                  <c:v>13.189342403628117</c:v>
                </c:pt>
                <c:pt idx="3">
                  <c:v>19.879818594104311</c:v>
                </c:pt>
                <c:pt idx="4">
                  <c:v>49.443877551020407</c:v>
                </c:pt>
                <c:pt idx="5">
                  <c:v>59.644557823129254</c:v>
                </c:pt>
                <c:pt idx="6">
                  <c:v>66.187641723356009</c:v>
                </c:pt>
                <c:pt idx="7">
                  <c:v>71.542517006802726</c:v>
                </c:pt>
                <c:pt idx="8">
                  <c:v>75.593537414965979</c:v>
                </c:pt>
                <c:pt idx="9">
                  <c:v>83.683673469387756</c:v>
                </c:pt>
                <c:pt idx="10">
                  <c:v>86.883219954648524</c:v>
                </c:pt>
                <c:pt idx="11">
                  <c:v>93.728458049886626</c:v>
                </c:pt>
                <c:pt idx="12">
                  <c:v>95.832199546485271</c:v>
                </c:pt>
                <c:pt idx="13">
                  <c:v>98.735827664399096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6682240"/>
        <c:axId val="38994688"/>
      </c:scatterChart>
      <c:valAx>
        <c:axId val="86682240"/>
        <c:scaling>
          <c:orientation val="minMax"/>
          <c:max val="1600"/>
        </c:scaling>
        <c:delete val="0"/>
        <c:axPos val="b"/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altLang="zh-TW" sz="1200"/>
                  <a:t>Time</a:t>
                </a:r>
                <a:r>
                  <a:rPr lang="zh-TW" altLang="en-US" sz="1200"/>
                  <a:t> </a:t>
                </a:r>
                <a:r>
                  <a:rPr lang="en-US" altLang="zh-TW" sz="1200"/>
                  <a:t>(second)</a:t>
                </a:r>
                <a:endParaRPr lang="en-US" sz="1200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38994688"/>
        <c:crosses val="autoZero"/>
        <c:crossBetween val="midCat"/>
      </c:valAx>
      <c:valAx>
        <c:axId val="38994688"/>
        <c:scaling>
          <c:orientation val="minMax"/>
          <c:max val="100"/>
        </c:scaling>
        <c:delete val="0"/>
        <c:axPos val="l"/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altLang="zh-TW" sz="1200"/>
                  <a:t>Asphaltene</a:t>
                </a:r>
                <a:r>
                  <a:rPr lang="zh-TW" altLang="en-US" sz="1200"/>
                  <a:t> </a:t>
                </a:r>
                <a:r>
                  <a:rPr lang="en-US" altLang="zh-TW" sz="1200"/>
                  <a:t>coverage</a:t>
                </a:r>
                <a:r>
                  <a:rPr lang="zh-TW" altLang="en-US" sz="1200"/>
                  <a:t> </a:t>
                </a:r>
                <a:r>
                  <a:rPr lang="en-US" altLang="zh-TW" sz="1200"/>
                  <a:t>(%)</a:t>
                </a:r>
                <a:endParaRPr lang="en-US" sz="1200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86682240"/>
        <c:crosses val="autoZero"/>
        <c:crossBetween val="midCat"/>
        <c:majorUnit val="20"/>
      </c:valAx>
      <c:spPr>
        <a:ln>
          <a:solidFill>
            <a:schemeClr val="tx1"/>
          </a:solidFill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altLang="zh-TW"/>
              <a:t>Pressure</a:t>
            </a:r>
            <a:r>
              <a:rPr lang="zh-TW" altLang="en-US"/>
              <a:t> </a:t>
            </a:r>
            <a:r>
              <a:rPr lang="en-US" altLang="zh-TW"/>
              <a:t>Drop</a:t>
            </a:r>
            <a:endParaRPr lang="en-US"/>
          </a:p>
        </c:rich>
      </c:tx>
      <c:layout>
        <c:manualLayout>
          <c:xMode val="edge"/>
          <c:yMode val="edge"/>
          <c:x val="0.1289958981903461"/>
          <c:y val="0.25662493839156519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0487578413730443"/>
          <c:y val="0.22916361003903404"/>
          <c:w val="0.65522005205719192"/>
          <c:h val="0.4991394586540413"/>
        </c:manualLayout>
      </c:layout>
      <c:scatterChart>
        <c:scatterStyle val="smoothMarker"/>
        <c:varyColors val="0"/>
        <c:ser>
          <c:idx val="0"/>
          <c:order val="0"/>
          <c:marker>
            <c:symbol val="none"/>
          </c:marker>
          <c:dPt>
            <c:idx val="9222"/>
            <c:bubble3D val="0"/>
          </c:dPt>
          <c:xVal>
            <c:numRef>
              <c:f>Sheet1!$F$25:$F$8899</c:f>
              <c:numCache>
                <c:formatCode>General</c:formatCode>
                <c:ptCount val="8875"/>
                <c:pt idx="0">
                  <c:v>4.8570000000000002</c:v>
                </c:pt>
                <c:pt idx="1">
                  <c:v>5.0330000000000004</c:v>
                </c:pt>
                <c:pt idx="2">
                  <c:v>5.2089999999999996</c:v>
                </c:pt>
                <c:pt idx="3">
                  <c:v>5.3529999999999998</c:v>
                </c:pt>
                <c:pt idx="4">
                  <c:v>5.5149999999999997</c:v>
                </c:pt>
                <c:pt idx="5">
                  <c:v>5.6890000000000001</c:v>
                </c:pt>
                <c:pt idx="6">
                  <c:v>5.8650000000000002</c:v>
                </c:pt>
                <c:pt idx="7">
                  <c:v>6.0090000000000003</c:v>
                </c:pt>
                <c:pt idx="8">
                  <c:v>6.1529999999999996</c:v>
                </c:pt>
                <c:pt idx="9">
                  <c:v>6.3289999999999997</c:v>
                </c:pt>
                <c:pt idx="10">
                  <c:v>6.4909999999999997</c:v>
                </c:pt>
                <c:pt idx="11">
                  <c:v>6.633</c:v>
                </c:pt>
                <c:pt idx="12">
                  <c:v>6.81</c:v>
                </c:pt>
                <c:pt idx="13">
                  <c:v>6.984</c:v>
                </c:pt>
                <c:pt idx="14">
                  <c:v>7.1619999999999999</c:v>
                </c:pt>
                <c:pt idx="15">
                  <c:v>7.306</c:v>
                </c:pt>
                <c:pt idx="16">
                  <c:v>7.4480000000000004</c:v>
                </c:pt>
                <c:pt idx="17">
                  <c:v>7.625</c:v>
                </c:pt>
                <c:pt idx="18">
                  <c:v>7.7690000000000001</c:v>
                </c:pt>
                <c:pt idx="19">
                  <c:v>7.9130000000000003</c:v>
                </c:pt>
                <c:pt idx="20">
                  <c:v>8.0749999999999993</c:v>
                </c:pt>
                <c:pt idx="21">
                  <c:v>8.2490000000000006</c:v>
                </c:pt>
                <c:pt idx="22">
                  <c:v>8.3930000000000007</c:v>
                </c:pt>
                <c:pt idx="23">
                  <c:v>8.5370000000000008</c:v>
                </c:pt>
                <c:pt idx="24">
                  <c:v>8.6809999999999992</c:v>
                </c:pt>
                <c:pt idx="25">
                  <c:v>8.8569999999999993</c:v>
                </c:pt>
                <c:pt idx="26">
                  <c:v>9.0009999999999994</c:v>
                </c:pt>
                <c:pt idx="27">
                  <c:v>9.1449999999999996</c:v>
                </c:pt>
                <c:pt idx="28">
                  <c:v>9.2889999999999997</c:v>
                </c:pt>
                <c:pt idx="29">
                  <c:v>9.4649999999999999</c:v>
                </c:pt>
                <c:pt idx="30">
                  <c:v>9.6270000000000007</c:v>
                </c:pt>
                <c:pt idx="31">
                  <c:v>9.7690000000000001</c:v>
                </c:pt>
                <c:pt idx="32">
                  <c:v>9.9309999999999992</c:v>
                </c:pt>
                <c:pt idx="33">
                  <c:v>10.105</c:v>
                </c:pt>
                <c:pt idx="34">
                  <c:v>10.249000000000001</c:v>
                </c:pt>
                <c:pt idx="35">
                  <c:v>10.411</c:v>
                </c:pt>
                <c:pt idx="36">
                  <c:v>10.585000000000001</c:v>
                </c:pt>
                <c:pt idx="37">
                  <c:v>10.760999999999999</c:v>
                </c:pt>
                <c:pt idx="38">
                  <c:v>10.904999999999999</c:v>
                </c:pt>
                <c:pt idx="39">
                  <c:v>11.047000000000001</c:v>
                </c:pt>
                <c:pt idx="40">
                  <c:v>11.209</c:v>
                </c:pt>
                <c:pt idx="41">
                  <c:v>11.382999999999999</c:v>
                </c:pt>
                <c:pt idx="42">
                  <c:v>11.558999999999999</c:v>
                </c:pt>
                <c:pt idx="43">
                  <c:v>11.702999999999999</c:v>
                </c:pt>
                <c:pt idx="44">
                  <c:v>11.865</c:v>
                </c:pt>
                <c:pt idx="45">
                  <c:v>12.039</c:v>
                </c:pt>
                <c:pt idx="46">
                  <c:v>12.201000000000001</c:v>
                </c:pt>
                <c:pt idx="47">
                  <c:v>12.343</c:v>
                </c:pt>
                <c:pt idx="48">
                  <c:v>12.504</c:v>
                </c:pt>
                <c:pt idx="49">
                  <c:v>12.68</c:v>
                </c:pt>
                <c:pt idx="50">
                  <c:v>12.821999999999999</c:v>
                </c:pt>
                <c:pt idx="51">
                  <c:v>12.965999999999999</c:v>
                </c:pt>
                <c:pt idx="52">
                  <c:v>13.143000000000001</c:v>
                </c:pt>
                <c:pt idx="53">
                  <c:v>13.319000000000001</c:v>
                </c:pt>
                <c:pt idx="54">
                  <c:v>13.481</c:v>
                </c:pt>
                <c:pt idx="55">
                  <c:v>13.622999999999999</c:v>
                </c:pt>
                <c:pt idx="56">
                  <c:v>13.785</c:v>
                </c:pt>
                <c:pt idx="57">
                  <c:v>13.926</c:v>
                </c:pt>
                <c:pt idx="58">
                  <c:v>14.103</c:v>
                </c:pt>
                <c:pt idx="59">
                  <c:v>14.265000000000001</c:v>
                </c:pt>
                <c:pt idx="60">
                  <c:v>14.423</c:v>
                </c:pt>
                <c:pt idx="61">
                  <c:v>14.599</c:v>
                </c:pt>
                <c:pt idx="62">
                  <c:v>14.760999999999999</c:v>
                </c:pt>
                <c:pt idx="63">
                  <c:v>14.903</c:v>
                </c:pt>
                <c:pt idx="64">
                  <c:v>15.063000000000001</c:v>
                </c:pt>
                <c:pt idx="65">
                  <c:v>15.239000000000001</c:v>
                </c:pt>
                <c:pt idx="66">
                  <c:v>15.401</c:v>
                </c:pt>
                <c:pt idx="67">
                  <c:v>15.542999999999999</c:v>
                </c:pt>
                <c:pt idx="68">
                  <c:v>15.718999999999999</c:v>
                </c:pt>
                <c:pt idx="69">
                  <c:v>15.894</c:v>
                </c:pt>
                <c:pt idx="70">
                  <c:v>16.038</c:v>
                </c:pt>
                <c:pt idx="71">
                  <c:v>16.2</c:v>
                </c:pt>
                <c:pt idx="72">
                  <c:v>16.373999999999999</c:v>
                </c:pt>
                <c:pt idx="73">
                  <c:v>16.55</c:v>
                </c:pt>
                <c:pt idx="74">
                  <c:v>16.693999999999999</c:v>
                </c:pt>
                <c:pt idx="75">
                  <c:v>16.838000000000001</c:v>
                </c:pt>
                <c:pt idx="76">
                  <c:v>16.998000000000001</c:v>
                </c:pt>
                <c:pt idx="77">
                  <c:v>17.173999999999999</c:v>
                </c:pt>
                <c:pt idx="78">
                  <c:v>17.318000000000001</c:v>
                </c:pt>
                <c:pt idx="79">
                  <c:v>17.48</c:v>
                </c:pt>
                <c:pt idx="80">
                  <c:v>17.654</c:v>
                </c:pt>
                <c:pt idx="81">
                  <c:v>17.829999999999998</c:v>
                </c:pt>
                <c:pt idx="82">
                  <c:v>17.992000000000001</c:v>
                </c:pt>
                <c:pt idx="83">
                  <c:v>18.134</c:v>
                </c:pt>
                <c:pt idx="84">
                  <c:v>18.309000000000001</c:v>
                </c:pt>
                <c:pt idx="85">
                  <c:v>18.484999999999999</c:v>
                </c:pt>
                <c:pt idx="86">
                  <c:v>18.63</c:v>
                </c:pt>
                <c:pt idx="87">
                  <c:v>18.774000000000001</c:v>
                </c:pt>
                <c:pt idx="88">
                  <c:v>18.948</c:v>
                </c:pt>
                <c:pt idx="89">
                  <c:v>19.123999999999999</c:v>
                </c:pt>
                <c:pt idx="90">
                  <c:v>19.268000000000001</c:v>
                </c:pt>
                <c:pt idx="91">
                  <c:v>19.43</c:v>
                </c:pt>
                <c:pt idx="92">
                  <c:v>19.603999999999999</c:v>
                </c:pt>
                <c:pt idx="93">
                  <c:v>19.763999999999999</c:v>
                </c:pt>
                <c:pt idx="94">
                  <c:v>19.925999999999998</c:v>
                </c:pt>
                <c:pt idx="95">
                  <c:v>20.068000000000001</c:v>
                </c:pt>
                <c:pt idx="96">
                  <c:v>20.244</c:v>
                </c:pt>
                <c:pt idx="97">
                  <c:v>20.420000000000002</c:v>
                </c:pt>
                <c:pt idx="98">
                  <c:v>20.582000000000001</c:v>
                </c:pt>
                <c:pt idx="99">
                  <c:v>20.756</c:v>
                </c:pt>
                <c:pt idx="100">
                  <c:v>20.934000000000001</c:v>
                </c:pt>
                <c:pt idx="101">
                  <c:v>21.076000000000001</c:v>
                </c:pt>
                <c:pt idx="102">
                  <c:v>21.236999999999998</c:v>
                </c:pt>
                <c:pt idx="103">
                  <c:v>21.411000000000001</c:v>
                </c:pt>
                <c:pt idx="104">
                  <c:v>21.587</c:v>
                </c:pt>
                <c:pt idx="105">
                  <c:v>21.731000000000002</c:v>
                </c:pt>
                <c:pt idx="106">
                  <c:v>21.887</c:v>
                </c:pt>
                <c:pt idx="107">
                  <c:v>22.050999999999998</c:v>
                </c:pt>
                <c:pt idx="108">
                  <c:v>22.227</c:v>
                </c:pt>
                <c:pt idx="109">
                  <c:v>22.370999999999999</c:v>
                </c:pt>
                <c:pt idx="110">
                  <c:v>22.533000000000001</c:v>
                </c:pt>
                <c:pt idx="111">
                  <c:v>22.707000000000001</c:v>
                </c:pt>
                <c:pt idx="112">
                  <c:v>22.882000000000001</c:v>
                </c:pt>
                <c:pt idx="113">
                  <c:v>23.027999999999999</c:v>
                </c:pt>
                <c:pt idx="114">
                  <c:v>23.172000000000001</c:v>
                </c:pt>
                <c:pt idx="115">
                  <c:v>23.344999999999999</c:v>
                </c:pt>
                <c:pt idx="116">
                  <c:v>23.521999999999998</c:v>
                </c:pt>
                <c:pt idx="117">
                  <c:v>23.684999999999999</c:v>
                </c:pt>
                <c:pt idx="118">
                  <c:v>23.827000000000002</c:v>
                </c:pt>
                <c:pt idx="119">
                  <c:v>24</c:v>
                </c:pt>
                <c:pt idx="120">
                  <c:v>24.178000000000001</c:v>
                </c:pt>
                <c:pt idx="121">
                  <c:v>24.323</c:v>
                </c:pt>
                <c:pt idx="122">
                  <c:v>24.466999999999999</c:v>
                </c:pt>
                <c:pt idx="123">
                  <c:v>24.643000000000001</c:v>
                </c:pt>
                <c:pt idx="124">
                  <c:v>24.786000000000001</c:v>
                </c:pt>
                <c:pt idx="125">
                  <c:v>24.93</c:v>
                </c:pt>
                <c:pt idx="126">
                  <c:v>25.074000000000002</c:v>
                </c:pt>
                <c:pt idx="127">
                  <c:v>25.218</c:v>
                </c:pt>
                <c:pt idx="128">
                  <c:v>25.393999999999998</c:v>
                </c:pt>
                <c:pt idx="129">
                  <c:v>25.538</c:v>
                </c:pt>
                <c:pt idx="130">
                  <c:v>25.681999999999999</c:v>
                </c:pt>
                <c:pt idx="131">
                  <c:v>25.844000000000001</c:v>
                </c:pt>
                <c:pt idx="132">
                  <c:v>26.018000000000001</c:v>
                </c:pt>
                <c:pt idx="133">
                  <c:v>26.161999999999999</c:v>
                </c:pt>
                <c:pt idx="134">
                  <c:v>26.306000000000001</c:v>
                </c:pt>
                <c:pt idx="135">
                  <c:v>26.449000000000002</c:v>
                </c:pt>
                <c:pt idx="136">
                  <c:v>26.623999999999999</c:v>
                </c:pt>
                <c:pt idx="137">
                  <c:v>26.783999999999999</c:v>
                </c:pt>
                <c:pt idx="138">
                  <c:v>26.948</c:v>
                </c:pt>
                <c:pt idx="139">
                  <c:v>27.122</c:v>
                </c:pt>
                <c:pt idx="140">
                  <c:v>27.280999999999999</c:v>
                </c:pt>
                <c:pt idx="141">
                  <c:v>27.440999999999999</c:v>
                </c:pt>
                <c:pt idx="142">
                  <c:v>27.603000000000002</c:v>
                </c:pt>
                <c:pt idx="143">
                  <c:v>27.777000000000001</c:v>
                </c:pt>
                <c:pt idx="144">
                  <c:v>27.952999999999999</c:v>
                </c:pt>
                <c:pt idx="145">
                  <c:v>28.097000000000001</c:v>
                </c:pt>
                <c:pt idx="146">
                  <c:v>28.241</c:v>
                </c:pt>
                <c:pt idx="147">
                  <c:v>28.385000000000002</c:v>
                </c:pt>
                <c:pt idx="148">
                  <c:v>28.56</c:v>
                </c:pt>
                <c:pt idx="149">
                  <c:v>28.724</c:v>
                </c:pt>
                <c:pt idx="150">
                  <c:v>28.88</c:v>
                </c:pt>
                <c:pt idx="151">
                  <c:v>29.024000000000001</c:v>
                </c:pt>
                <c:pt idx="152">
                  <c:v>29.2</c:v>
                </c:pt>
                <c:pt idx="153">
                  <c:v>29.344000000000001</c:v>
                </c:pt>
                <c:pt idx="154">
                  <c:v>29.486999999999998</c:v>
                </c:pt>
                <c:pt idx="155">
                  <c:v>29.65</c:v>
                </c:pt>
                <c:pt idx="156">
                  <c:v>29.824000000000002</c:v>
                </c:pt>
                <c:pt idx="157">
                  <c:v>29.969000000000001</c:v>
                </c:pt>
                <c:pt idx="158">
                  <c:v>30.111999999999998</c:v>
                </c:pt>
                <c:pt idx="159">
                  <c:v>30.288</c:v>
                </c:pt>
                <c:pt idx="160">
                  <c:v>30.463999999999999</c:v>
                </c:pt>
                <c:pt idx="161">
                  <c:v>30.623999999999999</c:v>
                </c:pt>
                <c:pt idx="162">
                  <c:v>30.768000000000001</c:v>
                </c:pt>
                <c:pt idx="163">
                  <c:v>30.928999999999998</c:v>
                </c:pt>
                <c:pt idx="164">
                  <c:v>31.071999999999999</c:v>
                </c:pt>
                <c:pt idx="165">
                  <c:v>31.248000000000001</c:v>
                </c:pt>
                <c:pt idx="166">
                  <c:v>31.423999999999999</c:v>
                </c:pt>
                <c:pt idx="167">
                  <c:v>31.6</c:v>
                </c:pt>
                <c:pt idx="168">
                  <c:v>31.776</c:v>
                </c:pt>
                <c:pt idx="169">
                  <c:v>31.92</c:v>
                </c:pt>
                <c:pt idx="170">
                  <c:v>32.093000000000004</c:v>
                </c:pt>
                <c:pt idx="171">
                  <c:v>32.241</c:v>
                </c:pt>
                <c:pt idx="172">
                  <c:v>32.414000000000001</c:v>
                </c:pt>
                <c:pt idx="173">
                  <c:v>32.558</c:v>
                </c:pt>
                <c:pt idx="174">
                  <c:v>32.701999999999998</c:v>
                </c:pt>
                <c:pt idx="175">
                  <c:v>32.878</c:v>
                </c:pt>
                <c:pt idx="176">
                  <c:v>33.054000000000002</c:v>
                </c:pt>
                <c:pt idx="177">
                  <c:v>33.198</c:v>
                </c:pt>
                <c:pt idx="178">
                  <c:v>33.340000000000003</c:v>
                </c:pt>
                <c:pt idx="179">
                  <c:v>33.500999999999998</c:v>
                </c:pt>
                <c:pt idx="180">
                  <c:v>33.677</c:v>
                </c:pt>
                <c:pt idx="181">
                  <c:v>33.820999999999998</c:v>
                </c:pt>
                <c:pt idx="182">
                  <c:v>33.965000000000003</c:v>
                </c:pt>
                <c:pt idx="183">
                  <c:v>34.109000000000002</c:v>
                </c:pt>
                <c:pt idx="184">
                  <c:v>34.284999999999997</c:v>
                </c:pt>
                <c:pt idx="185">
                  <c:v>34.429000000000002</c:v>
                </c:pt>
                <c:pt idx="186">
                  <c:v>34.573999999999998</c:v>
                </c:pt>
                <c:pt idx="187">
                  <c:v>34.731999999999999</c:v>
                </c:pt>
                <c:pt idx="188">
                  <c:v>34.909999999999997</c:v>
                </c:pt>
                <c:pt idx="189">
                  <c:v>35.054000000000002</c:v>
                </c:pt>
                <c:pt idx="190">
                  <c:v>35.228000000000002</c:v>
                </c:pt>
                <c:pt idx="191">
                  <c:v>35.372</c:v>
                </c:pt>
                <c:pt idx="192">
                  <c:v>35.546999999999997</c:v>
                </c:pt>
                <c:pt idx="193">
                  <c:v>35.725000000000001</c:v>
                </c:pt>
                <c:pt idx="194">
                  <c:v>35.868000000000002</c:v>
                </c:pt>
                <c:pt idx="195">
                  <c:v>36.045000000000002</c:v>
                </c:pt>
                <c:pt idx="196">
                  <c:v>36.220999999999997</c:v>
                </c:pt>
                <c:pt idx="197">
                  <c:v>36.381</c:v>
                </c:pt>
                <c:pt idx="198">
                  <c:v>36.555999999999997</c:v>
                </c:pt>
                <c:pt idx="199">
                  <c:v>36.731999999999999</c:v>
                </c:pt>
                <c:pt idx="200">
                  <c:v>36.908000000000001</c:v>
                </c:pt>
                <c:pt idx="201">
                  <c:v>37.070999999999998</c:v>
                </c:pt>
                <c:pt idx="202">
                  <c:v>37.244</c:v>
                </c:pt>
                <c:pt idx="203">
                  <c:v>37.42</c:v>
                </c:pt>
                <c:pt idx="204">
                  <c:v>37.564999999999998</c:v>
                </c:pt>
                <c:pt idx="205">
                  <c:v>37.709000000000003</c:v>
                </c:pt>
                <c:pt idx="206">
                  <c:v>37.850999999999999</c:v>
                </c:pt>
                <c:pt idx="207">
                  <c:v>38.027999999999999</c:v>
                </c:pt>
                <c:pt idx="208">
                  <c:v>38.19</c:v>
                </c:pt>
                <c:pt idx="209">
                  <c:v>38.332000000000001</c:v>
                </c:pt>
                <c:pt idx="210">
                  <c:v>38.491999999999997</c:v>
                </c:pt>
                <c:pt idx="211">
                  <c:v>38.667999999999999</c:v>
                </c:pt>
                <c:pt idx="212">
                  <c:v>38.811</c:v>
                </c:pt>
                <c:pt idx="213">
                  <c:v>38.954999999999998</c:v>
                </c:pt>
                <c:pt idx="214">
                  <c:v>39.098999999999997</c:v>
                </c:pt>
                <c:pt idx="215">
                  <c:v>39.274999999999999</c:v>
                </c:pt>
                <c:pt idx="216">
                  <c:v>39.435000000000002</c:v>
                </c:pt>
                <c:pt idx="217">
                  <c:v>39.579000000000001</c:v>
                </c:pt>
                <c:pt idx="218">
                  <c:v>39.722999999999999</c:v>
                </c:pt>
                <c:pt idx="219">
                  <c:v>39.899000000000001</c:v>
                </c:pt>
                <c:pt idx="220">
                  <c:v>40.043999999999997</c:v>
                </c:pt>
                <c:pt idx="221">
                  <c:v>40.200000000000003</c:v>
                </c:pt>
                <c:pt idx="222">
                  <c:v>40.363999999999997</c:v>
                </c:pt>
                <c:pt idx="223">
                  <c:v>40.54</c:v>
                </c:pt>
                <c:pt idx="224">
                  <c:v>40.683999999999997</c:v>
                </c:pt>
                <c:pt idx="225">
                  <c:v>40.829000000000001</c:v>
                </c:pt>
                <c:pt idx="226">
                  <c:v>40.987000000000002</c:v>
                </c:pt>
                <c:pt idx="227">
                  <c:v>41.162999999999997</c:v>
                </c:pt>
                <c:pt idx="228">
                  <c:v>41.338999999999999</c:v>
                </c:pt>
                <c:pt idx="229">
                  <c:v>41.481999999999999</c:v>
                </c:pt>
                <c:pt idx="230">
                  <c:v>41.625</c:v>
                </c:pt>
                <c:pt idx="231">
                  <c:v>41.802</c:v>
                </c:pt>
                <c:pt idx="232">
                  <c:v>41.962000000000003</c:v>
                </c:pt>
                <c:pt idx="233">
                  <c:v>42.124000000000002</c:v>
                </c:pt>
                <c:pt idx="234">
                  <c:v>42.265999999999998</c:v>
                </c:pt>
                <c:pt idx="235">
                  <c:v>42.442</c:v>
                </c:pt>
                <c:pt idx="236">
                  <c:v>42.600999999999999</c:v>
                </c:pt>
                <c:pt idx="237">
                  <c:v>42.744</c:v>
                </c:pt>
                <c:pt idx="238">
                  <c:v>42.889000000000003</c:v>
                </c:pt>
                <c:pt idx="239">
                  <c:v>43.048000000000002</c:v>
                </c:pt>
                <c:pt idx="240">
                  <c:v>43.223999999999997</c:v>
                </c:pt>
                <c:pt idx="241">
                  <c:v>43.384</c:v>
                </c:pt>
                <c:pt idx="242">
                  <c:v>43.543999999999997</c:v>
                </c:pt>
                <c:pt idx="243">
                  <c:v>43.706000000000003</c:v>
                </c:pt>
                <c:pt idx="244">
                  <c:v>43.878999999999998</c:v>
                </c:pt>
                <c:pt idx="245">
                  <c:v>44.024000000000001</c:v>
                </c:pt>
                <c:pt idx="246">
                  <c:v>44.167999999999999</c:v>
                </c:pt>
                <c:pt idx="247">
                  <c:v>44.33</c:v>
                </c:pt>
                <c:pt idx="248">
                  <c:v>44.503999999999998</c:v>
                </c:pt>
                <c:pt idx="249">
                  <c:v>44.646999999999998</c:v>
                </c:pt>
                <c:pt idx="250">
                  <c:v>44.790999999999997</c:v>
                </c:pt>
                <c:pt idx="251">
                  <c:v>44.966000000000001</c:v>
                </c:pt>
                <c:pt idx="252">
                  <c:v>45.140999999999998</c:v>
                </c:pt>
                <c:pt idx="253">
                  <c:v>45.286000000000001</c:v>
                </c:pt>
                <c:pt idx="254">
                  <c:v>45.43</c:v>
                </c:pt>
                <c:pt idx="255">
                  <c:v>45.591999999999999</c:v>
                </c:pt>
                <c:pt idx="256">
                  <c:v>45.765999999999998</c:v>
                </c:pt>
                <c:pt idx="257">
                  <c:v>45.91</c:v>
                </c:pt>
                <c:pt idx="258">
                  <c:v>46.070999999999998</c:v>
                </c:pt>
                <c:pt idx="259">
                  <c:v>46.213000000000001</c:v>
                </c:pt>
                <c:pt idx="260">
                  <c:v>46.389000000000003</c:v>
                </c:pt>
                <c:pt idx="261">
                  <c:v>46.564999999999998</c:v>
                </c:pt>
                <c:pt idx="262">
                  <c:v>46.725999999999999</c:v>
                </c:pt>
                <c:pt idx="263">
                  <c:v>46.887999999999998</c:v>
                </c:pt>
                <c:pt idx="264">
                  <c:v>47.045999999999999</c:v>
                </c:pt>
                <c:pt idx="265">
                  <c:v>47.19</c:v>
                </c:pt>
                <c:pt idx="266">
                  <c:v>47.351999999999997</c:v>
                </c:pt>
                <c:pt idx="267">
                  <c:v>47.526000000000003</c:v>
                </c:pt>
                <c:pt idx="268">
                  <c:v>47.701000000000001</c:v>
                </c:pt>
                <c:pt idx="269">
                  <c:v>47.844999999999999</c:v>
                </c:pt>
                <c:pt idx="270">
                  <c:v>48.006999999999998</c:v>
                </c:pt>
                <c:pt idx="271">
                  <c:v>48.18</c:v>
                </c:pt>
                <c:pt idx="272">
                  <c:v>48.354999999999997</c:v>
                </c:pt>
                <c:pt idx="273">
                  <c:v>48.518999999999998</c:v>
                </c:pt>
                <c:pt idx="274">
                  <c:v>48.661000000000001</c:v>
                </c:pt>
                <c:pt idx="275">
                  <c:v>48.822000000000003</c:v>
                </c:pt>
                <c:pt idx="276">
                  <c:v>48.965000000000003</c:v>
                </c:pt>
                <c:pt idx="277">
                  <c:v>49.109000000000002</c:v>
                </c:pt>
                <c:pt idx="278">
                  <c:v>49.271000000000001</c:v>
                </c:pt>
                <c:pt idx="279">
                  <c:v>49.445</c:v>
                </c:pt>
                <c:pt idx="280">
                  <c:v>49.62</c:v>
                </c:pt>
                <c:pt idx="281">
                  <c:v>49.780999999999999</c:v>
                </c:pt>
                <c:pt idx="282">
                  <c:v>49.923000000000002</c:v>
                </c:pt>
                <c:pt idx="283">
                  <c:v>50.088000000000001</c:v>
                </c:pt>
                <c:pt idx="284">
                  <c:v>50.228000000000002</c:v>
                </c:pt>
                <c:pt idx="285">
                  <c:v>50.371000000000002</c:v>
                </c:pt>
                <c:pt idx="286">
                  <c:v>50.515000000000001</c:v>
                </c:pt>
                <c:pt idx="287">
                  <c:v>50.677</c:v>
                </c:pt>
                <c:pt idx="288">
                  <c:v>50.851999999999997</c:v>
                </c:pt>
                <c:pt idx="289">
                  <c:v>51.012</c:v>
                </c:pt>
                <c:pt idx="290">
                  <c:v>51.171999999999997</c:v>
                </c:pt>
                <c:pt idx="291">
                  <c:v>51.347999999999999</c:v>
                </c:pt>
                <c:pt idx="292">
                  <c:v>51.521999999999998</c:v>
                </c:pt>
                <c:pt idx="293">
                  <c:v>51.689</c:v>
                </c:pt>
                <c:pt idx="294">
                  <c:v>51.844000000000001</c:v>
                </c:pt>
                <c:pt idx="295">
                  <c:v>52.021000000000001</c:v>
                </c:pt>
                <c:pt idx="296">
                  <c:v>52.197000000000003</c:v>
                </c:pt>
                <c:pt idx="297">
                  <c:v>52.341000000000001</c:v>
                </c:pt>
                <c:pt idx="298">
                  <c:v>52.482999999999997</c:v>
                </c:pt>
                <c:pt idx="299">
                  <c:v>52.661000000000001</c:v>
                </c:pt>
                <c:pt idx="300">
                  <c:v>52.837000000000003</c:v>
                </c:pt>
                <c:pt idx="301">
                  <c:v>52.997999999999998</c:v>
                </c:pt>
                <c:pt idx="302">
                  <c:v>53.14</c:v>
                </c:pt>
                <c:pt idx="303">
                  <c:v>53.316000000000003</c:v>
                </c:pt>
                <c:pt idx="304">
                  <c:v>53.475999999999999</c:v>
                </c:pt>
                <c:pt idx="305">
                  <c:v>53.634999999999998</c:v>
                </c:pt>
                <c:pt idx="306">
                  <c:v>53.78</c:v>
                </c:pt>
                <c:pt idx="307">
                  <c:v>53.956000000000003</c:v>
                </c:pt>
                <c:pt idx="308">
                  <c:v>54.131</c:v>
                </c:pt>
                <c:pt idx="309">
                  <c:v>54.274999999999999</c:v>
                </c:pt>
                <c:pt idx="310">
                  <c:v>54.417999999999999</c:v>
                </c:pt>
                <c:pt idx="311">
                  <c:v>54.581000000000003</c:v>
                </c:pt>
                <c:pt idx="312">
                  <c:v>54.74</c:v>
                </c:pt>
                <c:pt idx="313">
                  <c:v>54.902000000000001</c:v>
                </c:pt>
                <c:pt idx="314">
                  <c:v>55.043999999999997</c:v>
                </c:pt>
                <c:pt idx="315">
                  <c:v>55.23</c:v>
                </c:pt>
                <c:pt idx="316">
                  <c:v>55.38</c:v>
                </c:pt>
                <c:pt idx="317">
                  <c:v>55.524000000000001</c:v>
                </c:pt>
                <c:pt idx="318">
                  <c:v>55.686</c:v>
                </c:pt>
                <c:pt idx="319">
                  <c:v>55.862000000000002</c:v>
                </c:pt>
                <c:pt idx="320">
                  <c:v>56.003999999999998</c:v>
                </c:pt>
                <c:pt idx="321">
                  <c:v>56.148000000000003</c:v>
                </c:pt>
                <c:pt idx="322">
                  <c:v>56.31</c:v>
                </c:pt>
                <c:pt idx="323">
                  <c:v>56.484000000000002</c:v>
                </c:pt>
                <c:pt idx="324">
                  <c:v>56.625999999999998</c:v>
                </c:pt>
                <c:pt idx="325">
                  <c:v>56.771000000000001</c:v>
                </c:pt>
                <c:pt idx="326">
                  <c:v>56.914999999999999</c:v>
                </c:pt>
                <c:pt idx="327">
                  <c:v>57.091000000000001</c:v>
                </c:pt>
                <c:pt idx="328">
                  <c:v>57.267000000000003</c:v>
                </c:pt>
                <c:pt idx="329">
                  <c:v>57.429000000000002</c:v>
                </c:pt>
                <c:pt idx="330">
                  <c:v>57.570999999999998</c:v>
                </c:pt>
                <c:pt idx="331">
                  <c:v>57.747</c:v>
                </c:pt>
                <c:pt idx="332">
                  <c:v>57.923999999999999</c:v>
                </c:pt>
                <c:pt idx="333">
                  <c:v>58.066000000000003</c:v>
                </c:pt>
                <c:pt idx="334">
                  <c:v>58.228000000000002</c:v>
                </c:pt>
                <c:pt idx="335">
                  <c:v>58.402000000000001</c:v>
                </c:pt>
                <c:pt idx="336">
                  <c:v>58.561</c:v>
                </c:pt>
                <c:pt idx="337">
                  <c:v>58.725000000000001</c:v>
                </c:pt>
                <c:pt idx="338">
                  <c:v>58.899000000000001</c:v>
                </c:pt>
                <c:pt idx="339">
                  <c:v>59.075000000000003</c:v>
                </c:pt>
                <c:pt idx="340">
                  <c:v>59.219000000000001</c:v>
                </c:pt>
                <c:pt idx="341">
                  <c:v>59.381</c:v>
                </c:pt>
                <c:pt idx="342">
                  <c:v>59.554000000000002</c:v>
                </c:pt>
                <c:pt idx="343">
                  <c:v>59.731000000000002</c:v>
                </c:pt>
                <c:pt idx="344">
                  <c:v>59.893000000000001</c:v>
                </c:pt>
                <c:pt idx="345">
                  <c:v>60.034999999999997</c:v>
                </c:pt>
                <c:pt idx="346">
                  <c:v>60.209000000000003</c:v>
                </c:pt>
                <c:pt idx="347">
                  <c:v>60.384999999999998</c:v>
                </c:pt>
                <c:pt idx="348">
                  <c:v>60.543999999999997</c:v>
                </c:pt>
                <c:pt idx="349">
                  <c:v>60.704999999999998</c:v>
                </c:pt>
                <c:pt idx="350">
                  <c:v>60.848999999999997</c:v>
                </c:pt>
                <c:pt idx="351">
                  <c:v>61.024999999999999</c:v>
                </c:pt>
                <c:pt idx="352">
                  <c:v>61.188000000000002</c:v>
                </c:pt>
                <c:pt idx="353">
                  <c:v>61.33</c:v>
                </c:pt>
                <c:pt idx="354">
                  <c:v>61.472999999999999</c:v>
                </c:pt>
                <c:pt idx="355">
                  <c:v>61.649000000000001</c:v>
                </c:pt>
                <c:pt idx="356">
                  <c:v>61.808999999999997</c:v>
                </c:pt>
                <c:pt idx="357">
                  <c:v>61.960999999999999</c:v>
                </c:pt>
                <c:pt idx="358">
                  <c:v>62.110999999999997</c:v>
                </c:pt>
                <c:pt idx="359">
                  <c:v>62.289000000000001</c:v>
                </c:pt>
                <c:pt idx="360">
                  <c:v>62.433</c:v>
                </c:pt>
                <c:pt idx="361">
                  <c:v>62.594000000000001</c:v>
                </c:pt>
                <c:pt idx="362">
                  <c:v>62.768000000000001</c:v>
                </c:pt>
                <c:pt idx="363">
                  <c:v>62.944000000000003</c:v>
                </c:pt>
                <c:pt idx="364">
                  <c:v>63.106000000000002</c:v>
                </c:pt>
                <c:pt idx="365">
                  <c:v>63.25</c:v>
                </c:pt>
                <c:pt idx="366">
                  <c:v>63.423000000000002</c:v>
                </c:pt>
                <c:pt idx="367">
                  <c:v>63.600999999999999</c:v>
                </c:pt>
                <c:pt idx="368">
                  <c:v>63.762999999999998</c:v>
                </c:pt>
                <c:pt idx="369">
                  <c:v>63.905000000000001</c:v>
                </c:pt>
                <c:pt idx="370">
                  <c:v>64.081000000000003</c:v>
                </c:pt>
                <c:pt idx="371">
                  <c:v>64.242999999999995</c:v>
                </c:pt>
                <c:pt idx="372">
                  <c:v>64.385000000000005</c:v>
                </c:pt>
                <c:pt idx="373">
                  <c:v>64.528999999999996</c:v>
                </c:pt>
                <c:pt idx="374">
                  <c:v>64.703000000000003</c:v>
                </c:pt>
                <c:pt idx="375">
                  <c:v>64.879000000000005</c:v>
                </c:pt>
                <c:pt idx="376">
                  <c:v>65.040999999999997</c:v>
                </c:pt>
                <c:pt idx="377">
                  <c:v>65.183999999999997</c:v>
                </c:pt>
                <c:pt idx="378">
                  <c:v>65.356999999999999</c:v>
                </c:pt>
                <c:pt idx="379">
                  <c:v>65.534999999999997</c:v>
                </c:pt>
                <c:pt idx="380">
                  <c:v>65.679000000000002</c:v>
                </c:pt>
                <c:pt idx="381">
                  <c:v>65.822999999999993</c:v>
                </c:pt>
                <c:pt idx="382">
                  <c:v>65.983999999999995</c:v>
                </c:pt>
                <c:pt idx="383">
                  <c:v>66.128</c:v>
                </c:pt>
                <c:pt idx="384">
                  <c:v>66.290000000000006</c:v>
                </c:pt>
                <c:pt idx="385">
                  <c:v>66.463999999999999</c:v>
                </c:pt>
                <c:pt idx="386">
                  <c:v>66.641999999999996</c:v>
                </c:pt>
                <c:pt idx="387">
                  <c:v>66.784000000000006</c:v>
                </c:pt>
                <c:pt idx="388">
                  <c:v>66.927000000000007</c:v>
                </c:pt>
                <c:pt idx="389">
                  <c:v>67.069999999999993</c:v>
                </c:pt>
                <c:pt idx="390">
                  <c:v>67.215999999999994</c:v>
                </c:pt>
                <c:pt idx="391">
                  <c:v>67.39</c:v>
                </c:pt>
                <c:pt idx="392">
                  <c:v>67.534000000000006</c:v>
                </c:pt>
                <c:pt idx="393">
                  <c:v>67.697999999999993</c:v>
                </c:pt>
                <c:pt idx="394">
                  <c:v>67.872</c:v>
                </c:pt>
                <c:pt idx="395">
                  <c:v>68.046999999999997</c:v>
                </c:pt>
                <c:pt idx="396">
                  <c:v>68.191000000000003</c:v>
                </c:pt>
                <c:pt idx="397">
                  <c:v>68.334999999999994</c:v>
                </c:pt>
                <c:pt idx="398">
                  <c:v>68.510000000000005</c:v>
                </c:pt>
                <c:pt idx="399">
                  <c:v>68.686000000000007</c:v>
                </c:pt>
                <c:pt idx="400">
                  <c:v>68.83</c:v>
                </c:pt>
                <c:pt idx="401">
                  <c:v>69.006</c:v>
                </c:pt>
                <c:pt idx="402">
                  <c:v>69.182000000000002</c:v>
                </c:pt>
                <c:pt idx="403">
                  <c:v>69.325000000000003</c:v>
                </c:pt>
                <c:pt idx="404">
                  <c:v>69.492000000000004</c:v>
                </c:pt>
                <c:pt idx="405">
                  <c:v>69.646000000000001</c:v>
                </c:pt>
                <c:pt idx="406">
                  <c:v>69.822000000000003</c:v>
                </c:pt>
                <c:pt idx="407">
                  <c:v>69.965000000000003</c:v>
                </c:pt>
                <c:pt idx="408">
                  <c:v>70.108999999999995</c:v>
                </c:pt>
                <c:pt idx="409">
                  <c:v>70.271000000000001</c:v>
                </c:pt>
                <c:pt idx="410">
                  <c:v>70.444999999999993</c:v>
                </c:pt>
                <c:pt idx="411">
                  <c:v>70.620999999999995</c:v>
                </c:pt>
                <c:pt idx="412">
                  <c:v>70.783000000000001</c:v>
                </c:pt>
                <c:pt idx="413">
                  <c:v>70.945999999999998</c:v>
                </c:pt>
                <c:pt idx="414">
                  <c:v>71.085999999999999</c:v>
                </c:pt>
                <c:pt idx="415">
                  <c:v>71.248000000000005</c:v>
                </c:pt>
                <c:pt idx="416">
                  <c:v>71.39</c:v>
                </c:pt>
                <c:pt idx="417">
                  <c:v>71.534000000000006</c:v>
                </c:pt>
                <c:pt idx="418">
                  <c:v>71.709999999999994</c:v>
                </c:pt>
                <c:pt idx="419">
                  <c:v>71.853999999999999</c:v>
                </c:pt>
                <c:pt idx="420">
                  <c:v>72.016000000000005</c:v>
                </c:pt>
                <c:pt idx="421">
                  <c:v>72.19</c:v>
                </c:pt>
                <c:pt idx="422">
                  <c:v>72.364999999999995</c:v>
                </c:pt>
                <c:pt idx="423">
                  <c:v>72.524000000000001</c:v>
                </c:pt>
                <c:pt idx="424">
                  <c:v>72.668000000000006</c:v>
                </c:pt>
                <c:pt idx="425">
                  <c:v>72.83</c:v>
                </c:pt>
                <c:pt idx="426">
                  <c:v>73.004999999999995</c:v>
                </c:pt>
                <c:pt idx="427">
                  <c:v>73.165000000000006</c:v>
                </c:pt>
                <c:pt idx="428">
                  <c:v>73.307000000000002</c:v>
                </c:pt>
                <c:pt idx="429">
                  <c:v>73.451999999999998</c:v>
                </c:pt>
                <c:pt idx="430">
                  <c:v>73.628</c:v>
                </c:pt>
                <c:pt idx="431">
                  <c:v>73.772000000000006</c:v>
                </c:pt>
                <c:pt idx="432">
                  <c:v>73.932000000000002</c:v>
                </c:pt>
                <c:pt idx="433">
                  <c:v>74.075999999999993</c:v>
                </c:pt>
                <c:pt idx="434">
                  <c:v>74.251999999999995</c:v>
                </c:pt>
                <c:pt idx="435">
                  <c:v>74.414000000000001</c:v>
                </c:pt>
                <c:pt idx="436">
                  <c:v>74.557000000000002</c:v>
                </c:pt>
                <c:pt idx="437">
                  <c:v>74.718000000000004</c:v>
                </c:pt>
                <c:pt idx="438">
                  <c:v>74.891999999999996</c:v>
                </c:pt>
                <c:pt idx="439">
                  <c:v>75.034999999999997</c:v>
                </c:pt>
                <c:pt idx="440">
                  <c:v>75.197000000000003</c:v>
                </c:pt>
                <c:pt idx="441">
                  <c:v>75.338999999999999</c:v>
                </c:pt>
                <c:pt idx="442">
                  <c:v>75.516000000000005</c:v>
                </c:pt>
                <c:pt idx="443">
                  <c:v>75.677999999999997</c:v>
                </c:pt>
                <c:pt idx="444">
                  <c:v>75.819999999999993</c:v>
                </c:pt>
                <c:pt idx="445">
                  <c:v>76.021000000000001</c:v>
                </c:pt>
                <c:pt idx="446">
                  <c:v>76.188000000000002</c:v>
                </c:pt>
                <c:pt idx="447">
                  <c:v>76.347999999999999</c:v>
                </c:pt>
                <c:pt idx="448">
                  <c:v>76.524000000000001</c:v>
                </c:pt>
                <c:pt idx="449">
                  <c:v>76.7</c:v>
                </c:pt>
                <c:pt idx="450">
                  <c:v>76.873999999999995</c:v>
                </c:pt>
                <c:pt idx="451">
                  <c:v>77.034999999999997</c:v>
                </c:pt>
                <c:pt idx="452">
                  <c:v>77.179000000000002</c:v>
                </c:pt>
                <c:pt idx="453">
                  <c:v>77.355000000000004</c:v>
                </c:pt>
                <c:pt idx="454">
                  <c:v>77.515000000000001</c:v>
                </c:pt>
                <c:pt idx="455">
                  <c:v>77.676000000000002</c:v>
                </c:pt>
                <c:pt idx="456">
                  <c:v>77.817999999999998</c:v>
                </c:pt>
                <c:pt idx="457">
                  <c:v>77.995000000000005</c:v>
                </c:pt>
                <c:pt idx="458">
                  <c:v>78.171000000000006</c:v>
                </c:pt>
                <c:pt idx="459">
                  <c:v>78.332999999999998</c:v>
                </c:pt>
                <c:pt idx="460">
                  <c:v>78.474999999999994</c:v>
                </c:pt>
                <c:pt idx="461">
                  <c:v>78.650999999999996</c:v>
                </c:pt>
                <c:pt idx="462">
                  <c:v>78.795000000000002</c:v>
                </c:pt>
                <c:pt idx="463">
                  <c:v>78.956000000000003</c:v>
                </c:pt>
                <c:pt idx="464">
                  <c:v>79.111999999999995</c:v>
                </c:pt>
                <c:pt idx="465">
                  <c:v>79.274000000000001</c:v>
                </c:pt>
                <c:pt idx="466">
                  <c:v>79.432000000000002</c:v>
                </c:pt>
                <c:pt idx="467">
                  <c:v>79.596000000000004</c:v>
                </c:pt>
                <c:pt idx="468">
                  <c:v>79.738</c:v>
                </c:pt>
                <c:pt idx="469">
                  <c:v>79.914000000000001</c:v>
                </c:pt>
                <c:pt idx="470">
                  <c:v>80.057000000000002</c:v>
                </c:pt>
                <c:pt idx="471">
                  <c:v>80.233999999999995</c:v>
                </c:pt>
                <c:pt idx="472">
                  <c:v>80.396000000000001</c:v>
                </c:pt>
                <c:pt idx="473">
                  <c:v>80.569999999999993</c:v>
                </c:pt>
                <c:pt idx="474">
                  <c:v>80.73</c:v>
                </c:pt>
                <c:pt idx="475">
                  <c:v>80.89</c:v>
                </c:pt>
                <c:pt idx="476">
                  <c:v>81.064999999999998</c:v>
                </c:pt>
                <c:pt idx="477">
                  <c:v>81.241</c:v>
                </c:pt>
                <c:pt idx="478">
                  <c:v>81.403000000000006</c:v>
                </c:pt>
                <c:pt idx="479">
                  <c:v>81.545000000000002</c:v>
                </c:pt>
                <c:pt idx="480">
                  <c:v>81.688000000000002</c:v>
                </c:pt>
                <c:pt idx="481">
                  <c:v>81.864000000000004</c:v>
                </c:pt>
                <c:pt idx="482">
                  <c:v>82.04</c:v>
                </c:pt>
                <c:pt idx="483">
                  <c:v>82.201999999999998</c:v>
                </c:pt>
                <c:pt idx="484">
                  <c:v>82.343999999999994</c:v>
                </c:pt>
                <c:pt idx="485">
                  <c:v>82.52</c:v>
                </c:pt>
                <c:pt idx="486">
                  <c:v>82.682000000000002</c:v>
                </c:pt>
                <c:pt idx="487">
                  <c:v>82.823999999999998</c:v>
                </c:pt>
                <c:pt idx="488">
                  <c:v>82.986000000000004</c:v>
                </c:pt>
                <c:pt idx="489">
                  <c:v>83.16</c:v>
                </c:pt>
                <c:pt idx="490">
                  <c:v>83.304000000000002</c:v>
                </c:pt>
                <c:pt idx="491">
                  <c:v>83.463999999999999</c:v>
                </c:pt>
                <c:pt idx="492">
                  <c:v>83.608000000000004</c:v>
                </c:pt>
                <c:pt idx="493">
                  <c:v>83.784000000000006</c:v>
                </c:pt>
                <c:pt idx="494">
                  <c:v>83.944000000000003</c:v>
                </c:pt>
                <c:pt idx="495">
                  <c:v>84.105999999999995</c:v>
                </c:pt>
                <c:pt idx="496">
                  <c:v>84.247</c:v>
                </c:pt>
                <c:pt idx="497">
                  <c:v>84.421000000000006</c:v>
                </c:pt>
                <c:pt idx="498">
                  <c:v>84.599000000000004</c:v>
                </c:pt>
                <c:pt idx="499">
                  <c:v>84.742999999999995</c:v>
                </c:pt>
                <c:pt idx="500">
                  <c:v>84.918999999999997</c:v>
                </c:pt>
                <c:pt idx="501">
                  <c:v>85.094999999999999</c:v>
                </c:pt>
                <c:pt idx="502">
                  <c:v>85.257000000000005</c:v>
                </c:pt>
                <c:pt idx="503">
                  <c:v>85.399000000000001</c:v>
                </c:pt>
                <c:pt idx="504">
                  <c:v>85.558999999999997</c:v>
                </c:pt>
                <c:pt idx="505">
                  <c:v>85.734999999999999</c:v>
                </c:pt>
                <c:pt idx="506">
                  <c:v>85.88</c:v>
                </c:pt>
                <c:pt idx="507">
                  <c:v>86.055999999999997</c:v>
                </c:pt>
                <c:pt idx="508">
                  <c:v>86.230999999999995</c:v>
                </c:pt>
                <c:pt idx="509">
                  <c:v>86.406000000000006</c:v>
                </c:pt>
                <c:pt idx="510">
                  <c:v>86.567999999999998</c:v>
                </c:pt>
                <c:pt idx="511">
                  <c:v>86.712000000000003</c:v>
                </c:pt>
                <c:pt idx="512">
                  <c:v>86.885999999999996</c:v>
                </c:pt>
                <c:pt idx="513">
                  <c:v>87.063999999999993</c:v>
                </c:pt>
                <c:pt idx="514">
                  <c:v>87.224000000000004</c:v>
                </c:pt>
                <c:pt idx="515">
                  <c:v>87.367000000000004</c:v>
                </c:pt>
                <c:pt idx="516">
                  <c:v>87.525999999999996</c:v>
                </c:pt>
                <c:pt idx="517">
                  <c:v>87.701999999999998</c:v>
                </c:pt>
                <c:pt idx="518">
                  <c:v>87.864000000000004</c:v>
                </c:pt>
                <c:pt idx="519">
                  <c:v>88.006</c:v>
                </c:pt>
                <c:pt idx="520">
                  <c:v>88.182000000000002</c:v>
                </c:pt>
                <c:pt idx="521">
                  <c:v>88.356999999999999</c:v>
                </c:pt>
                <c:pt idx="522">
                  <c:v>88.501999999999995</c:v>
                </c:pt>
                <c:pt idx="523">
                  <c:v>88.664000000000001</c:v>
                </c:pt>
                <c:pt idx="524">
                  <c:v>88.838999999999999</c:v>
                </c:pt>
                <c:pt idx="525">
                  <c:v>89</c:v>
                </c:pt>
                <c:pt idx="526">
                  <c:v>89.141999999999996</c:v>
                </c:pt>
                <c:pt idx="527">
                  <c:v>89.304000000000002</c:v>
                </c:pt>
                <c:pt idx="528">
                  <c:v>89.477999999999994</c:v>
                </c:pt>
                <c:pt idx="529">
                  <c:v>89.622</c:v>
                </c:pt>
                <c:pt idx="530">
                  <c:v>89.784000000000006</c:v>
                </c:pt>
                <c:pt idx="531">
                  <c:v>89.957999999999998</c:v>
                </c:pt>
                <c:pt idx="532">
                  <c:v>90.134</c:v>
                </c:pt>
                <c:pt idx="533">
                  <c:v>90.278000000000006</c:v>
                </c:pt>
                <c:pt idx="534">
                  <c:v>90.441000000000003</c:v>
                </c:pt>
                <c:pt idx="535">
                  <c:v>90.614999999999995</c:v>
                </c:pt>
                <c:pt idx="536">
                  <c:v>90.757999999999996</c:v>
                </c:pt>
                <c:pt idx="537">
                  <c:v>90.902000000000001</c:v>
                </c:pt>
                <c:pt idx="538">
                  <c:v>91.063999999999993</c:v>
                </c:pt>
                <c:pt idx="539">
                  <c:v>91.238</c:v>
                </c:pt>
                <c:pt idx="540">
                  <c:v>91.414000000000001</c:v>
                </c:pt>
                <c:pt idx="541">
                  <c:v>91.575999999999993</c:v>
                </c:pt>
                <c:pt idx="542">
                  <c:v>91.718000000000004</c:v>
                </c:pt>
                <c:pt idx="543">
                  <c:v>91.894000000000005</c:v>
                </c:pt>
                <c:pt idx="544">
                  <c:v>92.07</c:v>
                </c:pt>
                <c:pt idx="545">
                  <c:v>92.231999999999999</c:v>
                </c:pt>
                <c:pt idx="546">
                  <c:v>92.373999999999995</c:v>
                </c:pt>
                <c:pt idx="547">
                  <c:v>92.55</c:v>
                </c:pt>
                <c:pt idx="548">
                  <c:v>92.725999999999999</c:v>
                </c:pt>
                <c:pt idx="549">
                  <c:v>92.87</c:v>
                </c:pt>
                <c:pt idx="550">
                  <c:v>93.012</c:v>
                </c:pt>
                <c:pt idx="551">
                  <c:v>93.174000000000007</c:v>
                </c:pt>
                <c:pt idx="552">
                  <c:v>93.347999999999999</c:v>
                </c:pt>
                <c:pt idx="553">
                  <c:v>93.51</c:v>
                </c:pt>
                <c:pt idx="554">
                  <c:v>93.671999999999997</c:v>
                </c:pt>
                <c:pt idx="555">
                  <c:v>93.846000000000004</c:v>
                </c:pt>
                <c:pt idx="556">
                  <c:v>93.988</c:v>
                </c:pt>
                <c:pt idx="557">
                  <c:v>94.147999999999996</c:v>
                </c:pt>
                <c:pt idx="558">
                  <c:v>94.293000000000006</c:v>
                </c:pt>
                <c:pt idx="559">
                  <c:v>94.466999999999999</c:v>
                </c:pt>
                <c:pt idx="560">
                  <c:v>94.644999999999996</c:v>
                </c:pt>
                <c:pt idx="561">
                  <c:v>94.787999999999997</c:v>
                </c:pt>
                <c:pt idx="562">
                  <c:v>94.950999999999993</c:v>
                </c:pt>
                <c:pt idx="563">
                  <c:v>95.126000000000005</c:v>
                </c:pt>
                <c:pt idx="564">
                  <c:v>95.284999999999997</c:v>
                </c:pt>
                <c:pt idx="565">
                  <c:v>95.447000000000003</c:v>
                </c:pt>
                <c:pt idx="566">
                  <c:v>95.620999999999995</c:v>
                </c:pt>
                <c:pt idx="567">
                  <c:v>95.796999999999997</c:v>
                </c:pt>
                <c:pt idx="568">
                  <c:v>95.959000000000003</c:v>
                </c:pt>
                <c:pt idx="569">
                  <c:v>96.100999999999999</c:v>
                </c:pt>
                <c:pt idx="570">
                  <c:v>96.242999999999995</c:v>
                </c:pt>
                <c:pt idx="571">
                  <c:v>96.421000000000006</c:v>
                </c:pt>
                <c:pt idx="572">
                  <c:v>96.582999999999998</c:v>
                </c:pt>
                <c:pt idx="573">
                  <c:v>96.724000000000004</c:v>
                </c:pt>
                <c:pt idx="574">
                  <c:v>96.885999999999996</c:v>
                </c:pt>
                <c:pt idx="575">
                  <c:v>97.06</c:v>
                </c:pt>
                <c:pt idx="576">
                  <c:v>97.201999999999998</c:v>
                </c:pt>
                <c:pt idx="577">
                  <c:v>97.364000000000004</c:v>
                </c:pt>
                <c:pt idx="578">
                  <c:v>97.525999999999996</c:v>
                </c:pt>
                <c:pt idx="579">
                  <c:v>97.7</c:v>
                </c:pt>
                <c:pt idx="580">
                  <c:v>97.861999999999995</c:v>
                </c:pt>
                <c:pt idx="581">
                  <c:v>98.036000000000001</c:v>
                </c:pt>
                <c:pt idx="582">
                  <c:v>98.212000000000003</c:v>
                </c:pt>
                <c:pt idx="583">
                  <c:v>98.387</c:v>
                </c:pt>
                <c:pt idx="584">
                  <c:v>98.546999999999997</c:v>
                </c:pt>
                <c:pt idx="585">
                  <c:v>98.691999999999993</c:v>
                </c:pt>
                <c:pt idx="586">
                  <c:v>98.867000000000004</c:v>
                </c:pt>
                <c:pt idx="587">
                  <c:v>99.043000000000006</c:v>
                </c:pt>
                <c:pt idx="588">
                  <c:v>99.204999999999998</c:v>
                </c:pt>
                <c:pt idx="589">
                  <c:v>99.346999999999994</c:v>
                </c:pt>
                <c:pt idx="590">
                  <c:v>99.521000000000001</c:v>
                </c:pt>
                <c:pt idx="591">
                  <c:v>99.698999999999998</c:v>
                </c:pt>
                <c:pt idx="592">
                  <c:v>99.841999999999999</c:v>
                </c:pt>
                <c:pt idx="593">
                  <c:v>100.006</c:v>
                </c:pt>
                <c:pt idx="594">
                  <c:v>100.16200000000001</c:v>
                </c:pt>
                <c:pt idx="595">
                  <c:v>100.33799999999999</c:v>
                </c:pt>
                <c:pt idx="596">
                  <c:v>100.5</c:v>
                </c:pt>
                <c:pt idx="597">
                  <c:v>100.642</c:v>
                </c:pt>
                <c:pt idx="598">
                  <c:v>100.818</c:v>
                </c:pt>
                <c:pt idx="599">
                  <c:v>100.994</c:v>
                </c:pt>
                <c:pt idx="600">
                  <c:v>101.15600000000001</c:v>
                </c:pt>
                <c:pt idx="601">
                  <c:v>101.33</c:v>
                </c:pt>
                <c:pt idx="602">
                  <c:v>101.506</c:v>
                </c:pt>
                <c:pt idx="603">
                  <c:v>101.666</c:v>
                </c:pt>
                <c:pt idx="604">
                  <c:v>101.827</c:v>
                </c:pt>
                <c:pt idx="605">
                  <c:v>102.003</c:v>
                </c:pt>
                <c:pt idx="606">
                  <c:v>102.176</c:v>
                </c:pt>
                <c:pt idx="607">
                  <c:v>102.33799999999999</c:v>
                </c:pt>
                <c:pt idx="608">
                  <c:v>102.5</c:v>
                </c:pt>
                <c:pt idx="609">
                  <c:v>102.67400000000001</c:v>
                </c:pt>
                <c:pt idx="610">
                  <c:v>102.85</c:v>
                </c:pt>
                <c:pt idx="611">
                  <c:v>103.012</c:v>
                </c:pt>
                <c:pt idx="612">
                  <c:v>103.154</c:v>
                </c:pt>
                <c:pt idx="613">
                  <c:v>103.31399999999999</c:v>
                </c:pt>
                <c:pt idx="614">
                  <c:v>103.49</c:v>
                </c:pt>
                <c:pt idx="615">
                  <c:v>103.652</c:v>
                </c:pt>
                <c:pt idx="616">
                  <c:v>103.82599999999999</c:v>
                </c:pt>
                <c:pt idx="617">
                  <c:v>104.002</c:v>
                </c:pt>
                <c:pt idx="618">
                  <c:v>104.164</c:v>
                </c:pt>
                <c:pt idx="619">
                  <c:v>104.306</c:v>
                </c:pt>
                <c:pt idx="620">
                  <c:v>104.44799999999999</c:v>
                </c:pt>
                <c:pt idx="621">
                  <c:v>104.626</c:v>
                </c:pt>
                <c:pt idx="622">
                  <c:v>104.767</c:v>
                </c:pt>
                <c:pt idx="623">
                  <c:v>104.94499999999999</c:v>
                </c:pt>
                <c:pt idx="624">
                  <c:v>105.107</c:v>
                </c:pt>
                <c:pt idx="625">
                  <c:v>105.28100000000001</c:v>
                </c:pt>
                <c:pt idx="626">
                  <c:v>105.443</c:v>
                </c:pt>
                <c:pt idx="627">
                  <c:v>105.58499999999999</c:v>
                </c:pt>
                <c:pt idx="628">
                  <c:v>105.72799999999999</c:v>
                </c:pt>
                <c:pt idx="629">
                  <c:v>105.904</c:v>
                </c:pt>
                <c:pt idx="630">
                  <c:v>106.047</c:v>
                </c:pt>
                <c:pt idx="631">
                  <c:v>106.209</c:v>
                </c:pt>
                <c:pt idx="632">
                  <c:v>106.351</c:v>
                </c:pt>
                <c:pt idx="633">
                  <c:v>106.512</c:v>
                </c:pt>
                <c:pt idx="634">
                  <c:v>106.688</c:v>
                </c:pt>
                <c:pt idx="635">
                  <c:v>106.85</c:v>
                </c:pt>
                <c:pt idx="636">
                  <c:v>107.024</c:v>
                </c:pt>
                <c:pt idx="637">
                  <c:v>107.19799999999999</c:v>
                </c:pt>
                <c:pt idx="638">
                  <c:v>107.374</c:v>
                </c:pt>
                <c:pt idx="639">
                  <c:v>107.536</c:v>
                </c:pt>
                <c:pt idx="640">
                  <c:v>107.678</c:v>
                </c:pt>
                <c:pt idx="641">
                  <c:v>107.837</c:v>
                </c:pt>
                <c:pt idx="642">
                  <c:v>108.01600000000001</c:v>
                </c:pt>
                <c:pt idx="643">
                  <c:v>108.158</c:v>
                </c:pt>
                <c:pt idx="644">
                  <c:v>108.32</c:v>
                </c:pt>
                <c:pt idx="645">
                  <c:v>108.494</c:v>
                </c:pt>
                <c:pt idx="646">
                  <c:v>108.65600000000001</c:v>
                </c:pt>
                <c:pt idx="647">
                  <c:v>108.79600000000001</c:v>
                </c:pt>
                <c:pt idx="648">
                  <c:v>108.941</c:v>
                </c:pt>
                <c:pt idx="649">
                  <c:v>109.117</c:v>
                </c:pt>
                <c:pt idx="650">
                  <c:v>109.29300000000001</c:v>
                </c:pt>
                <c:pt idx="651">
                  <c:v>109.455</c:v>
                </c:pt>
                <c:pt idx="652">
                  <c:v>109.59699999999999</c:v>
                </c:pt>
                <c:pt idx="653">
                  <c:v>109.771</c:v>
                </c:pt>
                <c:pt idx="654">
                  <c:v>109.947</c:v>
                </c:pt>
                <c:pt idx="655">
                  <c:v>110.09099999999999</c:v>
                </c:pt>
                <c:pt idx="656">
                  <c:v>110.235</c:v>
                </c:pt>
                <c:pt idx="657">
                  <c:v>110.39700000000001</c:v>
                </c:pt>
                <c:pt idx="658">
                  <c:v>110.539</c:v>
                </c:pt>
                <c:pt idx="659">
                  <c:v>110.70099999999999</c:v>
                </c:pt>
                <c:pt idx="660">
                  <c:v>110.843</c:v>
                </c:pt>
                <c:pt idx="661">
                  <c:v>111.005</c:v>
                </c:pt>
                <c:pt idx="662">
                  <c:v>111.179</c:v>
                </c:pt>
                <c:pt idx="663">
                  <c:v>111.321</c:v>
                </c:pt>
                <c:pt idx="664">
                  <c:v>111.483</c:v>
                </c:pt>
                <c:pt idx="665">
                  <c:v>111.645</c:v>
                </c:pt>
                <c:pt idx="666">
                  <c:v>111.83499999999999</c:v>
                </c:pt>
                <c:pt idx="667">
                  <c:v>111.97799999999999</c:v>
                </c:pt>
                <c:pt idx="668">
                  <c:v>112.123</c:v>
                </c:pt>
                <c:pt idx="669">
                  <c:v>112.29900000000001</c:v>
                </c:pt>
                <c:pt idx="670">
                  <c:v>112.47499999999999</c:v>
                </c:pt>
                <c:pt idx="671">
                  <c:v>112.61799999999999</c:v>
                </c:pt>
                <c:pt idx="672">
                  <c:v>112.76300000000001</c:v>
                </c:pt>
                <c:pt idx="673">
                  <c:v>112.937</c:v>
                </c:pt>
                <c:pt idx="674">
                  <c:v>113.11499999999999</c:v>
                </c:pt>
                <c:pt idx="675">
                  <c:v>113.25700000000001</c:v>
                </c:pt>
                <c:pt idx="676">
                  <c:v>113.419</c:v>
                </c:pt>
                <c:pt idx="677">
                  <c:v>113.593</c:v>
                </c:pt>
                <c:pt idx="678">
                  <c:v>113.76900000000001</c:v>
                </c:pt>
                <c:pt idx="679">
                  <c:v>113.931</c:v>
                </c:pt>
                <c:pt idx="680">
                  <c:v>114.07299999999999</c:v>
                </c:pt>
                <c:pt idx="681">
                  <c:v>114.249</c:v>
                </c:pt>
                <c:pt idx="682">
                  <c:v>114.425</c:v>
                </c:pt>
                <c:pt idx="683">
                  <c:v>114.569</c:v>
                </c:pt>
                <c:pt idx="684">
                  <c:v>114.73099999999999</c:v>
                </c:pt>
                <c:pt idx="685">
                  <c:v>114.905</c:v>
                </c:pt>
                <c:pt idx="686">
                  <c:v>115.065</c:v>
                </c:pt>
                <c:pt idx="687">
                  <c:v>115.22799999999999</c:v>
                </c:pt>
                <c:pt idx="688">
                  <c:v>115.402</c:v>
                </c:pt>
                <c:pt idx="689">
                  <c:v>115.578</c:v>
                </c:pt>
                <c:pt idx="690">
                  <c:v>115.74</c:v>
                </c:pt>
                <c:pt idx="691">
                  <c:v>115.88200000000001</c:v>
                </c:pt>
                <c:pt idx="692">
                  <c:v>116.044</c:v>
                </c:pt>
                <c:pt idx="693">
                  <c:v>116.18600000000001</c:v>
                </c:pt>
                <c:pt idx="694">
                  <c:v>116.32899999999999</c:v>
                </c:pt>
                <c:pt idx="695">
                  <c:v>116.491</c:v>
                </c:pt>
                <c:pt idx="696">
                  <c:v>116.66500000000001</c:v>
                </c:pt>
                <c:pt idx="697">
                  <c:v>116.84099999999999</c:v>
                </c:pt>
                <c:pt idx="698">
                  <c:v>116.985</c:v>
                </c:pt>
                <c:pt idx="699">
                  <c:v>117.14700000000001</c:v>
                </c:pt>
                <c:pt idx="700">
                  <c:v>117.306</c:v>
                </c:pt>
                <c:pt idx="701">
                  <c:v>117.48</c:v>
                </c:pt>
                <c:pt idx="702">
                  <c:v>117.642</c:v>
                </c:pt>
                <c:pt idx="703">
                  <c:v>117.78400000000001</c:v>
                </c:pt>
                <c:pt idx="704">
                  <c:v>117.944</c:v>
                </c:pt>
                <c:pt idx="705">
                  <c:v>118.12</c:v>
                </c:pt>
                <c:pt idx="706">
                  <c:v>118.282</c:v>
                </c:pt>
                <c:pt idx="707">
                  <c:v>118.42400000000001</c:v>
                </c:pt>
                <c:pt idx="708">
                  <c:v>118.586</c:v>
                </c:pt>
                <c:pt idx="709">
                  <c:v>118.762</c:v>
                </c:pt>
                <c:pt idx="710">
                  <c:v>118.92400000000001</c:v>
                </c:pt>
                <c:pt idx="711">
                  <c:v>119.06699999999999</c:v>
                </c:pt>
                <c:pt idx="712">
                  <c:v>119.241</c:v>
                </c:pt>
                <c:pt idx="713">
                  <c:v>119.417</c:v>
                </c:pt>
                <c:pt idx="714">
                  <c:v>119.56</c:v>
                </c:pt>
                <c:pt idx="715">
                  <c:v>119.72199999999999</c:v>
                </c:pt>
                <c:pt idx="716">
                  <c:v>119.896</c:v>
                </c:pt>
                <c:pt idx="717">
                  <c:v>120.072</c:v>
                </c:pt>
                <c:pt idx="718">
                  <c:v>120.23399999999999</c:v>
                </c:pt>
                <c:pt idx="719">
                  <c:v>120.376</c:v>
                </c:pt>
                <c:pt idx="720">
                  <c:v>120.55200000000001</c:v>
                </c:pt>
                <c:pt idx="721">
                  <c:v>120.727</c:v>
                </c:pt>
                <c:pt idx="722">
                  <c:v>120.889</c:v>
                </c:pt>
                <c:pt idx="723">
                  <c:v>121.032</c:v>
                </c:pt>
                <c:pt idx="724">
                  <c:v>121.20699999999999</c:v>
                </c:pt>
                <c:pt idx="725">
                  <c:v>121.387</c:v>
                </c:pt>
                <c:pt idx="726">
                  <c:v>121.56100000000001</c:v>
                </c:pt>
                <c:pt idx="727">
                  <c:v>121.723</c:v>
                </c:pt>
                <c:pt idx="728">
                  <c:v>121.89700000000001</c:v>
                </c:pt>
                <c:pt idx="729">
                  <c:v>122.057</c:v>
                </c:pt>
                <c:pt idx="730">
                  <c:v>122.21899999999999</c:v>
                </c:pt>
                <c:pt idx="731">
                  <c:v>122.393</c:v>
                </c:pt>
                <c:pt idx="732">
                  <c:v>122.56699999999999</c:v>
                </c:pt>
                <c:pt idx="733">
                  <c:v>122.729</c:v>
                </c:pt>
                <c:pt idx="734">
                  <c:v>122.871</c:v>
                </c:pt>
                <c:pt idx="735">
                  <c:v>123.033</c:v>
                </c:pt>
                <c:pt idx="736">
                  <c:v>123.20699999999999</c:v>
                </c:pt>
                <c:pt idx="737">
                  <c:v>123.37</c:v>
                </c:pt>
                <c:pt idx="738">
                  <c:v>123.512</c:v>
                </c:pt>
                <c:pt idx="739">
                  <c:v>123.687</c:v>
                </c:pt>
                <c:pt idx="740">
                  <c:v>123.863</c:v>
                </c:pt>
                <c:pt idx="741">
                  <c:v>124.02500000000001</c:v>
                </c:pt>
                <c:pt idx="742">
                  <c:v>124.167</c:v>
                </c:pt>
                <c:pt idx="743">
                  <c:v>124.343</c:v>
                </c:pt>
                <c:pt idx="744">
                  <c:v>124.517</c:v>
                </c:pt>
                <c:pt idx="745">
                  <c:v>124.681</c:v>
                </c:pt>
                <c:pt idx="746">
                  <c:v>124.82299999999999</c:v>
                </c:pt>
                <c:pt idx="747">
                  <c:v>124.999</c:v>
                </c:pt>
                <c:pt idx="748">
                  <c:v>125.173</c:v>
                </c:pt>
                <c:pt idx="749">
                  <c:v>125.33499999999999</c:v>
                </c:pt>
                <c:pt idx="750">
                  <c:v>125.497</c:v>
                </c:pt>
                <c:pt idx="751">
                  <c:v>125.67100000000001</c:v>
                </c:pt>
                <c:pt idx="752">
                  <c:v>125.833</c:v>
                </c:pt>
                <c:pt idx="753">
                  <c:v>125.97499999999999</c:v>
                </c:pt>
                <c:pt idx="754">
                  <c:v>126.137</c:v>
                </c:pt>
                <c:pt idx="755">
                  <c:v>126.31100000000001</c:v>
                </c:pt>
                <c:pt idx="756">
                  <c:v>126.473</c:v>
                </c:pt>
                <c:pt idx="757">
                  <c:v>126.61499999999999</c:v>
                </c:pt>
                <c:pt idx="758">
                  <c:v>126.759</c:v>
                </c:pt>
                <c:pt idx="759">
                  <c:v>126.935</c:v>
                </c:pt>
                <c:pt idx="760">
                  <c:v>127.09699999999999</c:v>
                </c:pt>
                <c:pt idx="761">
                  <c:v>127.239</c:v>
                </c:pt>
                <c:pt idx="762">
                  <c:v>127.381</c:v>
                </c:pt>
                <c:pt idx="763">
                  <c:v>127.55800000000001</c:v>
                </c:pt>
                <c:pt idx="764">
                  <c:v>127.72</c:v>
                </c:pt>
                <c:pt idx="765">
                  <c:v>127.86199999999999</c:v>
                </c:pt>
                <c:pt idx="766">
                  <c:v>128.00399999999999</c:v>
                </c:pt>
                <c:pt idx="767">
                  <c:v>128.166</c:v>
                </c:pt>
                <c:pt idx="768">
                  <c:v>128.328</c:v>
                </c:pt>
                <c:pt idx="769">
                  <c:v>128.47</c:v>
                </c:pt>
                <c:pt idx="770">
                  <c:v>128.63200000000001</c:v>
                </c:pt>
                <c:pt idx="771">
                  <c:v>128.80600000000001</c:v>
                </c:pt>
                <c:pt idx="772">
                  <c:v>128.96799999999999</c:v>
                </c:pt>
                <c:pt idx="773">
                  <c:v>129.11000000000001</c:v>
                </c:pt>
                <c:pt idx="774">
                  <c:v>129.27199999999999</c:v>
                </c:pt>
                <c:pt idx="775">
                  <c:v>129.44499999999999</c:v>
                </c:pt>
                <c:pt idx="776">
                  <c:v>129.62100000000001</c:v>
                </c:pt>
                <c:pt idx="777">
                  <c:v>129.78299999999999</c:v>
                </c:pt>
                <c:pt idx="778">
                  <c:v>129.95699999999999</c:v>
                </c:pt>
                <c:pt idx="779">
                  <c:v>130.13300000000001</c:v>
                </c:pt>
                <c:pt idx="780">
                  <c:v>130.29499999999999</c:v>
                </c:pt>
                <c:pt idx="781">
                  <c:v>130.43700000000001</c:v>
                </c:pt>
                <c:pt idx="782">
                  <c:v>130.59899999999999</c:v>
                </c:pt>
                <c:pt idx="783">
                  <c:v>130.773</c:v>
                </c:pt>
                <c:pt idx="784">
                  <c:v>130.917</c:v>
                </c:pt>
                <c:pt idx="785">
                  <c:v>131.06100000000001</c:v>
                </c:pt>
                <c:pt idx="786">
                  <c:v>131.22300000000001</c:v>
                </c:pt>
                <c:pt idx="787">
                  <c:v>131.39699999999999</c:v>
                </c:pt>
                <c:pt idx="788">
                  <c:v>131.541</c:v>
                </c:pt>
                <c:pt idx="789">
                  <c:v>131.685</c:v>
                </c:pt>
                <c:pt idx="790">
                  <c:v>131.84700000000001</c:v>
                </c:pt>
                <c:pt idx="791">
                  <c:v>132.02099999999999</c:v>
                </c:pt>
                <c:pt idx="792">
                  <c:v>132.16300000000001</c:v>
                </c:pt>
                <c:pt idx="793">
                  <c:v>132.32499999999999</c:v>
                </c:pt>
                <c:pt idx="794">
                  <c:v>132.46700000000001</c:v>
                </c:pt>
                <c:pt idx="795">
                  <c:v>132.643</c:v>
                </c:pt>
                <c:pt idx="796">
                  <c:v>132.81899999999999</c:v>
                </c:pt>
                <c:pt idx="797">
                  <c:v>132.96299999999999</c:v>
                </c:pt>
                <c:pt idx="798">
                  <c:v>133.125</c:v>
                </c:pt>
                <c:pt idx="799">
                  <c:v>133.29900000000001</c:v>
                </c:pt>
                <c:pt idx="800">
                  <c:v>133.46100000000001</c:v>
                </c:pt>
                <c:pt idx="801">
                  <c:v>133.60300000000001</c:v>
                </c:pt>
                <c:pt idx="802">
                  <c:v>133.76499999999999</c:v>
                </c:pt>
                <c:pt idx="803">
                  <c:v>133.93899999999999</c:v>
                </c:pt>
                <c:pt idx="804">
                  <c:v>134.101</c:v>
                </c:pt>
                <c:pt idx="805">
                  <c:v>134.24299999999999</c:v>
                </c:pt>
                <c:pt idx="806">
                  <c:v>134.405</c:v>
                </c:pt>
                <c:pt idx="807">
                  <c:v>134.57900000000001</c:v>
                </c:pt>
                <c:pt idx="808">
                  <c:v>134.74100000000001</c:v>
                </c:pt>
                <c:pt idx="809">
                  <c:v>134.88300000000001</c:v>
                </c:pt>
                <c:pt idx="810">
                  <c:v>135.05799999999999</c:v>
                </c:pt>
                <c:pt idx="811">
                  <c:v>135.23400000000001</c:v>
                </c:pt>
                <c:pt idx="812">
                  <c:v>135.37799999999999</c:v>
                </c:pt>
                <c:pt idx="813">
                  <c:v>135.53800000000001</c:v>
                </c:pt>
                <c:pt idx="814">
                  <c:v>135.68299999999999</c:v>
                </c:pt>
                <c:pt idx="815">
                  <c:v>135.85900000000001</c:v>
                </c:pt>
                <c:pt idx="816">
                  <c:v>136.02099999999999</c:v>
                </c:pt>
                <c:pt idx="817">
                  <c:v>136.16300000000001</c:v>
                </c:pt>
                <c:pt idx="818">
                  <c:v>136.32499999999999</c:v>
                </c:pt>
                <c:pt idx="819">
                  <c:v>136.482</c:v>
                </c:pt>
                <c:pt idx="820">
                  <c:v>136.626</c:v>
                </c:pt>
                <c:pt idx="821">
                  <c:v>136.78800000000001</c:v>
                </c:pt>
                <c:pt idx="822">
                  <c:v>136.96199999999999</c:v>
                </c:pt>
                <c:pt idx="823">
                  <c:v>137.13800000000001</c:v>
                </c:pt>
                <c:pt idx="824">
                  <c:v>137.30000000000001</c:v>
                </c:pt>
                <c:pt idx="825">
                  <c:v>137.44200000000001</c:v>
                </c:pt>
                <c:pt idx="826">
                  <c:v>137.60400000000001</c:v>
                </c:pt>
                <c:pt idx="827">
                  <c:v>137.74600000000001</c:v>
                </c:pt>
                <c:pt idx="828">
                  <c:v>137.88999999999999</c:v>
                </c:pt>
                <c:pt idx="829">
                  <c:v>138.03299999999999</c:v>
                </c:pt>
                <c:pt idx="830">
                  <c:v>138.19499999999999</c:v>
                </c:pt>
                <c:pt idx="831">
                  <c:v>138.369</c:v>
                </c:pt>
                <c:pt idx="832">
                  <c:v>138.53100000000001</c:v>
                </c:pt>
                <c:pt idx="833">
                  <c:v>138.67400000000001</c:v>
                </c:pt>
                <c:pt idx="834">
                  <c:v>138.83600000000001</c:v>
                </c:pt>
                <c:pt idx="835">
                  <c:v>139.01</c:v>
                </c:pt>
                <c:pt idx="836">
                  <c:v>139.172</c:v>
                </c:pt>
                <c:pt idx="837">
                  <c:v>139.31399999999999</c:v>
                </c:pt>
                <c:pt idx="838">
                  <c:v>139.476</c:v>
                </c:pt>
                <c:pt idx="839">
                  <c:v>139.61799999999999</c:v>
                </c:pt>
                <c:pt idx="840">
                  <c:v>139.78</c:v>
                </c:pt>
                <c:pt idx="841">
                  <c:v>139.95400000000001</c:v>
                </c:pt>
                <c:pt idx="842">
                  <c:v>140.13</c:v>
                </c:pt>
                <c:pt idx="843">
                  <c:v>140.30600000000001</c:v>
                </c:pt>
                <c:pt idx="844">
                  <c:v>140.46799999999999</c:v>
                </c:pt>
                <c:pt idx="845">
                  <c:v>140.608</c:v>
                </c:pt>
                <c:pt idx="846">
                  <c:v>140.77000000000001</c:v>
                </c:pt>
                <c:pt idx="847">
                  <c:v>140.94399999999999</c:v>
                </c:pt>
                <c:pt idx="848">
                  <c:v>141.10599999999999</c:v>
                </c:pt>
                <c:pt idx="849">
                  <c:v>141.24799999999999</c:v>
                </c:pt>
                <c:pt idx="850">
                  <c:v>141.41</c:v>
                </c:pt>
                <c:pt idx="851">
                  <c:v>141.584</c:v>
                </c:pt>
                <c:pt idx="852">
                  <c:v>141.72800000000001</c:v>
                </c:pt>
                <c:pt idx="853">
                  <c:v>141.88999999999999</c:v>
                </c:pt>
                <c:pt idx="854">
                  <c:v>142.06399999999999</c:v>
                </c:pt>
                <c:pt idx="855">
                  <c:v>142.24</c:v>
                </c:pt>
                <c:pt idx="856">
                  <c:v>142.40199999999999</c:v>
                </c:pt>
                <c:pt idx="857">
                  <c:v>142.54400000000001</c:v>
                </c:pt>
                <c:pt idx="858">
                  <c:v>142.70699999999999</c:v>
                </c:pt>
                <c:pt idx="859">
                  <c:v>142.84700000000001</c:v>
                </c:pt>
                <c:pt idx="860">
                  <c:v>143.01</c:v>
                </c:pt>
                <c:pt idx="861">
                  <c:v>143.15199999999999</c:v>
                </c:pt>
                <c:pt idx="862">
                  <c:v>143.328</c:v>
                </c:pt>
                <c:pt idx="863">
                  <c:v>143.48699999999999</c:v>
                </c:pt>
                <c:pt idx="864">
                  <c:v>143.649</c:v>
                </c:pt>
                <c:pt idx="865">
                  <c:v>143.82300000000001</c:v>
                </c:pt>
                <c:pt idx="866">
                  <c:v>143.999</c:v>
                </c:pt>
                <c:pt idx="867">
                  <c:v>144.17500000000001</c:v>
                </c:pt>
                <c:pt idx="868">
                  <c:v>144.33699999999999</c:v>
                </c:pt>
                <c:pt idx="869">
                  <c:v>144.47900000000001</c:v>
                </c:pt>
                <c:pt idx="870">
                  <c:v>144.655</c:v>
                </c:pt>
                <c:pt idx="871">
                  <c:v>144.81700000000001</c:v>
                </c:pt>
                <c:pt idx="872">
                  <c:v>144.959</c:v>
                </c:pt>
                <c:pt idx="873">
                  <c:v>145.12100000000001</c:v>
                </c:pt>
                <c:pt idx="874">
                  <c:v>145.29499999999999</c:v>
                </c:pt>
                <c:pt idx="875">
                  <c:v>145.45699999999999</c:v>
                </c:pt>
                <c:pt idx="876">
                  <c:v>145.59899999999999</c:v>
                </c:pt>
                <c:pt idx="877">
                  <c:v>145.75800000000001</c:v>
                </c:pt>
                <c:pt idx="878">
                  <c:v>145.934</c:v>
                </c:pt>
                <c:pt idx="879">
                  <c:v>146.11000000000001</c:v>
                </c:pt>
                <c:pt idx="880">
                  <c:v>146.27199999999999</c:v>
                </c:pt>
                <c:pt idx="881">
                  <c:v>146.446</c:v>
                </c:pt>
                <c:pt idx="882">
                  <c:v>146.62200000000001</c:v>
                </c:pt>
                <c:pt idx="883">
                  <c:v>146.78399999999999</c:v>
                </c:pt>
                <c:pt idx="884">
                  <c:v>146.92599999999999</c:v>
                </c:pt>
                <c:pt idx="885">
                  <c:v>147.08799999999999</c:v>
                </c:pt>
                <c:pt idx="886">
                  <c:v>147.262</c:v>
                </c:pt>
                <c:pt idx="887">
                  <c:v>147.422</c:v>
                </c:pt>
                <c:pt idx="888">
                  <c:v>147.583</c:v>
                </c:pt>
                <c:pt idx="889">
                  <c:v>147.75700000000001</c:v>
                </c:pt>
                <c:pt idx="890">
                  <c:v>147.93700000000001</c:v>
                </c:pt>
                <c:pt idx="891">
                  <c:v>148.07900000000001</c:v>
                </c:pt>
                <c:pt idx="892">
                  <c:v>148.24100000000001</c:v>
                </c:pt>
                <c:pt idx="893">
                  <c:v>148.41499999999999</c:v>
                </c:pt>
                <c:pt idx="894">
                  <c:v>148.55699999999999</c:v>
                </c:pt>
                <c:pt idx="895">
                  <c:v>148.71899999999999</c:v>
                </c:pt>
                <c:pt idx="896">
                  <c:v>148.86099999999999</c:v>
                </c:pt>
                <c:pt idx="897">
                  <c:v>149.023</c:v>
                </c:pt>
                <c:pt idx="898">
                  <c:v>149.16499999999999</c:v>
                </c:pt>
                <c:pt idx="899">
                  <c:v>149.309</c:v>
                </c:pt>
                <c:pt idx="900">
                  <c:v>149.471</c:v>
                </c:pt>
                <c:pt idx="901">
                  <c:v>149.62899999999999</c:v>
                </c:pt>
                <c:pt idx="902">
                  <c:v>149.80500000000001</c:v>
                </c:pt>
                <c:pt idx="903">
                  <c:v>149.94900000000001</c:v>
                </c:pt>
                <c:pt idx="904">
                  <c:v>150.11099999999999</c:v>
                </c:pt>
                <c:pt idx="905">
                  <c:v>150.285</c:v>
                </c:pt>
                <c:pt idx="906">
                  <c:v>150.46100000000001</c:v>
                </c:pt>
                <c:pt idx="907">
                  <c:v>150.62299999999999</c:v>
                </c:pt>
                <c:pt idx="908">
                  <c:v>150.76499999999999</c:v>
                </c:pt>
                <c:pt idx="909">
                  <c:v>150.941</c:v>
                </c:pt>
                <c:pt idx="910">
                  <c:v>151.11699999999999</c:v>
                </c:pt>
                <c:pt idx="911">
                  <c:v>151.261</c:v>
                </c:pt>
                <c:pt idx="912">
                  <c:v>151.405</c:v>
                </c:pt>
                <c:pt idx="913">
                  <c:v>151.58099999999999</c:v>
                </c:pt>
                <c:pt idx="914">
                  <c:v>151.75700000000001</c:v>
                </c:pt>
                <c:pt idx="915">
                  <c:v>151.90100000000001</c:v>
                </c:pt>
                <c:pt idx="916">
                  <c:v>152.06299999999999</c:v>
                </c:pt>
                <c:pt idx="917">
                  <c:v>152.23699999999999</c:v>
                </c:pt>
                <c:pt idx="918">
                  <c:v>152.38</c:v>
                </c:pt>
                <c:pt idx="919">
                  <c:v>152.54</c:v>
                </c:pt>
                <c:pt idx="920">
                  <c:v>152.702</c:v>
                </c:pt>
                <c:pt idx="921">
                  <c:v>152.876</c:v>
                </c:pt>
                <c:pt idx="922">
                  <c:v>153.05199999999999</c:v>
                </c:pt>
                <c:pt idx="923">
                  <c:v>153.214</c:v>
                </c:pt>
                <c:pt idx="924">
                  <c:v>153.38800000000001</c:v>
                </c:pt>
                <c:pt idx="925">
                  <c:v>153.56399999999999</c:v>
                </c:pt>
                <c:pt idx="926">
                  <c:v>153.708</c:v>
                </c:pt>
                <c:pt idx="927">
                  <c:v>153.87</c:v>
                </c:pt>
                <c:pt idx="928">
                  <c:v>154.04400000000001</c:v>
                </c:pt>
                <c:pt idx="929">
                  <c:v>154.22</c:v>
                </c:pt>
                <c:pt idx="930">
                  <c:v>154.38200000000001</c:v>
                </c:pt>
                <c:pt idx="931">
                  <c:v>154.524</c:v>
                </c:pt>
                <c:pt idx="932">
                  <c:v>154.66800000000001</c:v>
                </c:pt>
                <c:pt idx="933">
                  <c:v>154.84399999999999</c:v>
                </c:pt>
                <c:pt idx="934">
                  <c:v>155.006</c:v>
                </c:pt>
                <c:pt idx="935">
                  <c:v>155.148</c:v>
                </c:pt>
                <c:pt idx="936">
                  <c:v>155.31</c:v>
                </c:pt>
                <c:pt idx="937">
                  <c:v>155.452</c:v>
                </c:pt>
                <c:pt idx="938">
                  <c:v>155.596</c:v>
                </c:pt>
                <c:pt idx="939">
                  <c:v>155.74</c:v>
                </c:pt>
                <c:pt idx="940">
                  <c:v>155.90199999999999</c:v>
                </c:pt>
                <c:pt idx="941">
                  <c:v>156.07599999999999</c:v>
                </c:pt>
                <c:pt idx="942">
                  <c:v>156.21899999999999</c:v>
                </c:pt>
                <c:pt idx="943">
                  <c:v>156.38200000000001</c:v>
                </c:pt>
                <c:pt idx="944">
                  <c:v>156.55500000000001</c:v>
                </c:pt>
                <c:pt idx="945">
                  <c:v>156.73099999999999</c:v>
                </c:pt>
                <c:pt idx="946">
                  <c:v>156.892</c:v>
                </c:pt>
                <c:pt idx="947">
                  <c:v>157.054</c:v>
                </c:pt>
                <c:pt idx="948">
                  <c:v>157.22800000000001</c:v>
                </c:pt>
                <c:pt idx="949">
                  <c:v>157.404</c:v>
                </c:pt>
                <c:pt idx="950">
                  <c:v>157.548</c:v>
                </c:pt>
                <c:pt idx="951">
                  <c:v>157.71</c:v>
                </c:pt>
                <c:pt idx="952">
                  <c:v>157.88399999999999</c:v>
                </c:pt>
                <c:pt idx="953">
                  <c:v>158.04599999999999</c:v>
                </c:pt>
                <c:pt idx="954">
                  <c:v>158.18799999999999</c:v>
                </c:pt>
                <c:pt idx="955">
                  <c:v>158.35</c:v>
                </c:pt>
                <c:pt idx="956">
                  <c:v>158.524</c:v>
                </c:pt>
                <c:pt idx="957">
                  <c:v>158.666</c:v>
                </c:pt>
                <c:pt idx="958">
                  <c:v>158.828</c:v>
                </c:pt>
                <c:pt idx="959">
                  <c:v>158.97</c:v>
                </c:pt>
                <c:pt idx="960">
                  <c:v>159.14599999999999</c:v>
                </c:pt>
                <c:pt idx="961">
                  <c:v>159.322</c:v>
                </c:pt>
                <c:pt idx="962">
                  <c:v>159.482</c:v>
                </c:pt>
                <c:pt idx="963">
                  <c:v>159.642</c:v>
                </c:pt>
                <c:pt idx="964">
                  <c:v>159.81800000000001</c:v>
                </c:pt>
                <c:pt idx="965">
                  <c:v>159.99700000000001</c:v>
                </c:pt>
                <c:pt idx="966">
                  <c:v>160.13900000000001</c:v>
                </c:pt>
                <c:pt idx="967">
                  <c:v>160.30099999999999</c:v>
                </c:pt>
                <c:pt idx="968">
                  <c:v>160.47499999999999</c:v>
                </c:pt>
                <c:pt idx="969">
                  <c:v>160.637</c:v>
                </c:pt>
                <c:pt idx="970">
                  <c:v>160.779</c:v>
                </c:pt>
                <c:pt idx="971">
                  <c:v>160.93899999999999</c:v>
                </c:pt>
                <c:pt idx="972">
                  <c:v>161.11500000000001</c:v>
                </c:pt>
                <c:pt idx="973">
                  <c:v>161.27699999999999</c:v>
                </c:pt>
                <c:pt idx="974">
                  <c:v>161.41900000000001</c:v>
                </c:pt>
                <c:pt idx="975">
                  <c:v>161.596</c:v>
                </c:pt>
                <c:pt idx="976">
                  <c:v>161.75299999999999</c:v>
                </c:pt>
                <c:pt idx="977">
                  <c:v>161.91499999999999</c:v>
                </c:pt>
                <c:pt idx="978">
                  <c:v>162.05699999999999</c:v>
                </c:pt>
                <c:pt idx="979">
                  <c:v>162.21899999999999</c:v>
                </c:pt>
                <c:pt idx="980">
                  <c:v>162.393</c:v>
                </c:pt>
                <c:pt idx="981">
                  <c:v>162.55500000000001</c:v>
                </c:pt>
                <c:pt idx="982">
                  <c:v>162.697</c:v>
                </c:pt>
                <c:pt idx="983">
                  <c:v>162.85900000000001</c:v>
                </c:pt>
                <c:pt idx="984">
                  <c:v>163.03299999999999</c:v>
                </c:pt>
                <c:pt idx="985">
                  <c:v>163.19499999999999</c:v>
                </c:pt>
                <c:pt idx="986">
                  <c:v>163.35300000000001</c:v>
                </c:pt>
                <c:pt idx="987">
                  <c:v>163.49700000000001</c:v>
                </c:pt>
                <c:pt idx="988">
                  <c:v>163.673</c:v>
                </c:pt>
                <c:pt idx="989">
                  <c:v>163.83500000000001</c:v>
                </c:pt>
                <c:pt idx="990">
                  <c:v>163.977</c:v>
                </c:pt>
                <c:pt idx="991">
                  <c:v>164.13900000000001</c:v>
                </c:pt>
                <c:pt idx="992">
                  <c:v>164.31299999999999</c:v>
                </c:pt>
                <c:pt idx="993">
                  <c:v>164.47300000000001</c:v>
                </c:pt>
                <c:pt idx="994">
                  <c:v>164.61699999999999</c:v>
                </c:pt>
                <c:pt idx="995">
                  <c:v>164.779</c:v>
                </c:pt>
                <c:pt idx="996">
                  <c:v>164.92099999999999</c:v>
                </c:pt>
                <c:pt idx="997">
                  <c:v>165.06399999999999</c:v>
                </c:pt>
                <c:pt idx="998">
                  <c:v>165.226</c:v>
                </c:pt>
                <c:pt idx="999">
                  <c:v>165.4</c:v>
                </c:pt>
                <c:pt idx="1000">
                  <c:v>165.57599999999999</c:v>
                </c:pt>
                <c:pt idx="1001">
                  <c:v>165.738</c:v>
                </c:pt>
                <c:pt idx="1002">
                  <c:v>165.88</c:v>
                </c:pt>
                <c:pt idx="1003">
                  <c:v>166.024</c:v>
                </c:pt>
                <c:pt idx="1004">
                  <c:v>166.2</c:v>
                </c:pt>
                <c:pt idx="1005">
                  <c:v>166.36199999999999</c:v>
                </c:pt>
                <c:pt idx="1006">
                  <c:v>166.50399999999999</c:v>
                </c:pt>
                <c:pt idx="1007">
                  <c:v>166.648</c:v>
                </c:pt>
                <c:pt idx="1008">
                  <c:v>166.82400000000001</c:v>
                </c:pt>
                <c:pt idx="1009">
                  <c:v>166.98599999999999</c:v>
                </c:pt>
                <c:pt idx="1010">
                  <c:v>167.12799999999999</c:v>
                </c:pt>
                <c:pt idx="1011">
                  <c:v>167.29</c:v>
                </c:pt>
                <c:pt idx="1012">
                  <c:v>167.464</c:v>
                </c:pt>
                <c:pt idx="1013">
                  <c:v>167.608</c:v>
                </c:pt>
                <c:pt idx="1014">
                  <c:v>167.77</c:v>
                </c:pt>
                <c:pt idx="1015">
                  <c:v>167.94399999999999</c:v>
                </c:pt>
                <c:pt idx="1016">
                  <c:v>168.12</c:v>
                </c:pt>
                <c:pt idx="1017">
                  <c:v>168.26400000000001</c:v>
                </c:pt>
                <c:pt idx="1018">
                  <c:v>168.44</c:v>
                </c:pt>
                <c:pt idx="1019">
                  <c:v>168.61500000000001</c:v>
                </c:pt>
                <c:pt idx="1020">
                  <c:v>168.791</c:v>
                </c:pt>
                <c:pt idx="1021">
                  <c:v>168.953</c:v>
                </c:pt>
                <c:pt idx="1022">
                  <c:v>169.095</c:v>
                </c:pt>
                <c:pt idx="1023">
                  <c:v>169.27099999999999</c:v>
                </c:pt>
                <c:pt idx="1024">
                  <c:v>169.447</c:v>
                </c:pt>
                <c:pt idx="1025">
                  <c:v>169.60900000000001</c:v>
                </c:pt>
                <c:pt idx="1026">
                  <c:v>169.78299999999999</c:v>
                </c:pt>
                <c:pt idx="1027">
                  <c:v>169.959</c:v>
                </c:pt>
                <c:pt idx="1028">
                  <c:v>170.12100000000001</c:v>
                </c:pt>
                <c:pt idx="1029">
                  <c:v>170.26300000000001</c:v>
                </c:pt>
                <c:pt idx="1030">
                  <c:v>170.42500000000001</c:v>
                </c:pt>
                <c:pt idx="1031">
                  <c:v>170.59899999999999</c:v>
                </c:pt>
                <c:pt idx="1032">
                  <c:v>170.761</c:v>
                </c:pt>
                <c:pt idx="1033">
                  <c:v>170.90100000000001</c:v>
                </c:pt>
                <c:pt idx="1034">
                  <c:v>171.077</c:v>
                </c:pt>
                <c:pt idx="1035">
                  <c:v>171.25299999999999</c:v>
                </c:pt>
                <c:pt idx="1036">
                  <c:v>171.39699999999999</c:v>
                </c:pt>
                <c:pt idx="1037">
                  <c:v>171.559</c:v>
                </c:pt>
                <c:pt idx="1038">
                  <c:v>171.70099999999999</c:v>
                </c:pt>
                <c:pt idx="1039">
                  <c:v>171.87700000000001</c:v>
                </c:pt>
                <c:pt idx="1040">
                  <c:v>172.036</c:v>
                </c:pt>
                <c:pt idx="1041">
                  <c:v>172.19499999999999</c:v>
                </c:pt>
                <c:pt idx="1042">
                  <c:v>172.357</c:v>
                </c:pt>
                <c:pt idx="1043">
                  <c:v>172.53100000000001</c:v>
                </c:pt>
                <c:pt idx="1044">
                  <c:v>172.70699999999999</c:v>
                </c:pt>
                <c:pt idx="1045">
                  <c:v>172.87</c:v>
                </c:pt>
                <c:pt idx="1046">
                  <c:v>173.04400000000001</c:v>
                </c:pt>
                <c:pt idx="1047">
                  <c:v>173.21799999999999</c:v>
                </c:pt>
                <c:pt idx="1048">
                  <c:v>173.39400000000001</c:v>
                </c:pt>
                <c:pt idx="1049">
                  <c:v>173.55600000000001</c:v>
                </c:pt>
                <c:pt idx="1050">
                  <c:v>173.73</c:v>
                </c:pt>
                <c:pt idx="1051">
                  <c:v>173.90600000000001</c:v>
                </c:pt>
                <c:pt idx="1052">
                  <c:v>174.05</c:v>
                </c:pt>
                <c:pt idx="1053">
                  <c:v>174.19300000000001</c:v>
                </c:pt>
                <c:pt idx="1054">
                  <c:v>174.35499999999999</c:v>
                </c:pt>
                <c:pt idx="1055">
                  <c:v>174.529</c:v>
                </c:pt>
                <c:pt idx="1056">
                  <c:v>174.691</c:v>
                </c:pt>
                <c:pt idx="1057">
                  <c:v>174.833</c:v>
                </c:pt>
                <c:pt idx="1058">
                  <c:v>174.995</c:v>
                </c:pt>
                <c:pt idx="1059">
                  <c:v>175.16900000000001</c:v>
                </c:pt>
                <c:pt idx="1060">
                  <c:v>175.33099999999999</c:v>
                </c:pt>
                <c:pt idx="1061">
                  <c:v>175.505</c:v>
                </c:pt>
                <c:pt idx="1062">
                  <c:v>175.667</c:v>
                </c:pt>
                <c:pt idx="1063">
                  <c:v>175.84100000000001</c:v>
                </c:pt>
                <c:pt idx="1064">
                  <c:v>176.00299999999999</c:v>
                </c:pt>
                <c:pt idx="1065">
                  <c:v>176.14500000000001</c:v>
                </c:pt>
                <c:pt idx="1066">
                  <c:v>176.30699999999999</c:v>
                </c:pt>
                <c:pt idx="1067">
                  <c:v>176.48099999999999</c:v>
                </c:pt>
                <c:pt idx="1068">
                  <c:v>176.643</c:v>
                </c:pt>
                <c:pt idx="1069">
                  <c:v>176.785</c:v>
                </c:pt>
                <c:pt idx="1070">
                  <c:v>176.947</c:v>
                </c:pt>
                <c:pt idx="1071">
                  <c:v>177.089</c:v>
                </c:pt>
                <c:pt idx="1072">
                  <c:v>177.251</c:v>
                </c:pt>
                <c:pt idx="1073">
                  <c:v>177.393</c:v>
                </c:pt>
                <c:pt idx="1074">
                  <c:v>177.55500000000001</c:v>
                </c:pt>
                <c:pt idx="1075">
                  <c:v>177.72900000000001</c:v>
                </c:pt>
                <c:pt idx="1076">
                  <c:v>177.87299999999999</c:v>
                </c:pt>
                <c:pt idx="1077">
                  <c:v>178.035</c:v>
                </c:pt>
                <c:pt idx="1078">
                  <c:v>178.209</c:v>
                </c:pt>
                <c:pt idx="1079">
                  <c:v>178.38499999999999</c:v>
                </c:pt>
                <c:pt idx="1080">
                  <c:v>178.54499999999999</c:v>
                </c:pt>
                <c:pt idx="1081">
                  <c:v>178.70699999999999</c:v>
                </c:pt>
                <c:pt idx="1082">
                  <c:v>178.881</c:v>
                </c:pt>
                <c:pt idx="1083">
                  <c:v>179.05500000000001</c:v>
                </c:pt>
                <c:pt idx="1084">
                  <c:v>179.21700000000001</c:v>
                </c:pt>
                <c:pt idx="1085">
                  <c:v>179.37899999999999</c:v>
                </c:pt>
                <c:pt idx="1086">
                  <c:v>179.553</c:v>
                </c:pt>
                <c:pt idx="1087">
                  <c:v>179.69499999999999</c:v>
                </c:pt>
                <c:pt idx="1088">
                  <c:v>179.857</c:v>
                </c:pt>
                <c:pt idx="1089">
                  <c:v>179.999</c:v>
                </c:pt>
                <c:pt idx="1090">
                  <c:v>180.173</c:v>
                </c:pt>
                <c:pt idx="1091">
                  <c:v>180.351</c:v>
                </c:pt>
                <c:pt idx="1092">
                  <c:v>180.51300000000001</c:v>
                </c:pt>
                <c:pt idx="1093">
                  <c:v>180.655</c:v>
                </c:pt>
                <c:pt idx="1094">
                  <c:v>180.82900000000001</c:v>
                </c:pt>
                <c:pt idx="1095">
                  <c:v>181.00700000000001</c:v>
                </c:pt>
                <c:pt idx="1096">
                  <c:v>181.16900000000001</c:v>
                </c:pt>
                <c:pt idx="1097">
                  <c:v>181.34299999999999</c:v>
                </c:pt>
                <c:pt idx="1098">
                  <c:v>181.51900000000001</c:v>
                </c:pt>
                <c:pt idx="1099">
                  <c:v>181.68100000000001</c:v>
                </c:pt>
                <c:pt idx="1100">
                  <c:v>181.82300000000001</c:v>
                </c:pt>
                <c:pt idx="1101">
                  <c:v>181.98500000000001</c:v>
                </c:pt>
                <c:pt idx="1102">
                  <c:v>182.15899999999999</c:v>
                </c:pt>
                <c:pt idx="1103">
                  <c:v>182.321</c:v>
                </c:pt>
                <c:pt idx="1104">
                  <c:v>182.46299999999999</c:v>
                </c:pt>
                <c:pt idx="1105">
                  <c:v>182.625</c:v>
                </c:pt>
                <c:pt idx="1106">
                  <c:v>182.797</c:v>
                </c:pt>
                <c:pt idx="1107">
                  <c:v>182.959</c:v>
                </c:pt>
                <c:pt idx="1108">
                  <c:v>183.13499999999999</c:v>
                </c:pt>
                <c:pt idx="1109">
                  <c:v>183.31100000000001</c:v>
                </c:pt>
                <c:pt idx="1110">
                  <c:v>183.48699999999999</c:v>
                </c:pt>
                <c:pt idx="1111">
                  <c:v>183.649</c:v>
                </c:pt>
                <c:pt idx="1112">
                  <c:v>183.791</c:v>
                </c:pt>
                <c:pt idx="1113">
                  <c:v>183.96700000000001</c:v>
                </c:pt>
                <c:pt idx="1114">
                  <c:v>184.12899999999999</c:v>
                </c:pt>
                <c:pt idx="1115">
                  <c:v>184.26900000000001</c:v>
                </c:pt>
                <c:pt idx="1116">
                  <c:v>184.43</c:v>
                </c:pt>
                <c:pt idx="1117">
                  <c:v>184.60599999999999</c:v>
                </c:pt>
                <c:pt idx="1118">
                  <c:v>184.78200000000001</c:v>
                </c:pt>
                <c:pt idx="1119">
                  <c:v>184.94200000000001</c:v>
                </c:pt>
                <c:pt idx="1120">
                  <c:v>185.08600000000001</c:v>
                </c:pt>
                <c:pt idx="1121">
                  <c:v>185.262</c:v>
                </c:pt>
                <c:pt idx="1122">
                  <c:v>185.43799999999999</c:v>
                </c:pt>
                <c:pt idx="1123">
                  <c:v>185.6</c:v>
                </c:pt>
                <c:pt idx="1124">
                  <c:v>185.774</c:v>
                </c:pt>
                <c:pt idx="1125">
                  <c:v>185.95</c:v>
                </c:pt>
                <c:pt idx="1126">
                  <c:v>186.11199999999999</c:v>
                </c:pt>
                <c:pt idx="1127">
                  <c:v>186.25399999999999</c:v>
                </c:pt>
                <c:pt idx="1128">
                  <c:v>186.416</c:v>
                </c:pt>
                <c:pt idx="1129">
                  <c:v>186.59</c:v>
                </c:pt>
                <c:pt idx="1130">
                  <c:v>186.75200000000001</c:v>
                </c:pt>
                <c:pt idx="1131">
                  <c:v>186.89400000000001</c:v>
                </c:pt>
                <c:pt idx="1132">
                  <c:v>187.05600000000001</c:v>
                </c:pt>
                <c:pt idx="1133">
                  <c:v>187.23</c:v>
                </c:pt>
                <c:pt idx="1134">
                  <c:v>187.392</c:v>
                </c:pt>
                <c:pt idx="1135">
                  <c:v>187.53399999999999</c:v>
                </c:pt>
                <c:pt idx="1136">
                  <c:v>187.696</c:v>
                </c:pt>
                <c:pt idx="1137">
                  <c:v>187.886</c:v>
                </c:pt>
                <c:pt idx="1138">
                  <c:v>188.048</c:v>
                </c:pt>
                <c:pt idx="1139">
                  <c:v>188.19</c:v>
                </c:pt>
                <c:pt idx="1140">
                  <c:v>188.36600000000001</c:v>
                </c:pt>
                <c:pt idx="1141">
                  <c:v>188.542</c:v>
                </c:pt>
                <c:pt idx="1142">
                  <c:v>188.70400000000001</c:v>
                </c:pt>
                <c:pt idx="1143">
                  <c:v>188.846</c:v>
                </c:pt>
                <c:pt idx="1144">
                  <c:v>189.02199999999999</c:v>
                </c:pt>
                <c:pt idx="1145">
                  <c:v>189.184</c:v>
                </c:pt>
                <c:pt idx="1146">
                  <c:v>189.32599999999999</c:v>
                </c:pt>
                <c:pt idx="1147">
                  <c:v>189.488</c:v>
                </c:pt>
                <c:pt idx="1148">
                  <c:v>189.66200000000001</c:v>
                </c:pt>
                <c:pt idx="1149">
                  <c:v>189.82400000000001</c:v>
                </c:pt>
                <c:pt idx="1150">
                  <c:v>189.96600000000001</c:v>
                </c:pt>
                <c:pt idx="1151">
                  <c:v>190.12799999999999</c:v>
                </c:pt>
                <c:pt idx="1152">
                  <c:v>190.30199999999999</c:v>
                </c:pt>
                <c:pt idx="1153">
                  <c:v>190.464</c:v>
                </c:pt>
                <c:pt idx="1154">
                  <c:v>190.60599999999999</c:v>
                </c:pt>
                <c:pt idx="1155">
                  <c:v>190.74799999999999</c:v>
                </c:pt>
                <c:pt idx="1156">
                  <c:v>190.92400000000001</c:v>
                </c:pt>
                <c:pt idx="1157">
                  <c:v>191.1</c:v>
                </c:pt>
                <c:pt idx="1158">
                  <c:v>191.262</c:v>
                </c:pt>
                <c:pt idx="1159">
                  <c:v>191.404</c:v>
                </c:pt>
                <c:pt idx="1160">
                  <c:v>191.58</c:v>
                </c:pt>
                <c:pt idx="1161">
                  <c:v>191.756</c:v>
                </c:pt>
                <c:pt idx="1162">
                  <c:v>191.91800000000001</c:v>
                </c:pt>
                <c:pt idx="1163">
                  <c:v>192.09200000000001</c:v>
                </c:pt>
                <c:pt idx="1164">
                  <c:v>192.268</c:v>
                </c:pt>
                <c:pt idx="1165">
                  <c:v>192.41200000000001</c:v>
                </c:pt>
                <c:pt idx="1166">
                  <c:v>192.57400000000001</c:v>
                </c:pt>
                <c:pt idx="1167">
                  <c:v>192.74799999999999</c:v>
                </c:pt>
                <c:pt idx="1168">
                  <c:v>192.92400000000001</c:v>
                </c:pt>
                <c:pt idx="1169">
                  <c:v>193.08600000000001</c:v>
                </c:pt>
                <c:pt idx="1170">
                  <c:v>193.22800000000001</c:v>
                </c:pt>
                <c:pt idx="1171">
                  <c:v>193.39</c:v>
                </c:pt>
                <c:pt idx="1172">
                  <c:v>193.53200000000001</c:v>
                </c:pt>
                <c:pt idx="1173">
                  <c:v>193.67599999999999</c:v>
                </c:pt>
                <c:pt idx="1174">
                  <c:v>193.83799999999999</c:v>
                </c:pt>
                <c:pt idx="1175">
                  <c:v>194.012</c:v>
                </c:pt>
                <c:pt idx="1176">
                  <c:v>194.18799999999999</c:v>
                </c:pt>
                <c:pt idx="1177">
                  <c:v>194.35</c:v>
                </c:pt>
                <c:pt idx="1178">
                  <c:v>194.49199999999999</c:v>
                </c:pt>
                <c:pt idx="1179">
                  <c:v>194.66800000000001</c:v>
                </c:pt>
                <c:pt idx="1180">
                  <c:v>194.84200000000001</c:v>
                </c:pt>
                <c:pt idx="1181">
                  <c:v>195.00399999999999</c:v>
                </c:pt>
                <c:pt idx="1182">
                  <c:v>195.166</c:v>
                </c:pt>
                <c:pt idx="1183">
                  <c:v>195.34</c:v>
                </c:pt>
                <c:pt idx="1184">
                  <c:v>195.50200000000001</c:v>
                </c:pt>
                <c:pt idx="1185">
                  <c:v>195.64400000000001</c:v>
                </c:pt>
                <c:pt idx="1186">
                  <c:v>195.80600000000001</c:v>
                </c:pt>
                <c:pt idx="1187">
                  <c:v>195.98</c:v>
                </c:pt>
                <c:pt idx="1188">
                  <c:v>196.12200000000001</c:v>
                </c:pt>
                <c:pt idx="1189">
                  <c:v>196.28399999999999</c:v>
                </c:pt>
                <c:pt idx="1190">
                  <c:v>196.446</c:v>
                </c:pt>
                <c:pt idx="1191">
                  <c:v>196.62</c:v>
                </c:pt>
                <c:pt idx="1192">
                  <c:v>196.762</c:v>
                </c:pt>
                <c:pt idx="1193">
                  <c:v>196.92400000000001</c:v>
                </c:pt>
                <c:pt idx="1194">
                  <c:v>197.066</c:v>
                </c:pt>
                <c:pt idx="1195">
                  <c:v>197.24199999999999</c:v>
                </c:pt>
                <c:pt idx="1196">
                  <c:v>197.41800000000001</c:v>
                </c:pt>
                <c:pt idx="1197">
                  <c:v>197.58</c:v>
                </c:pt>
                <c:pt idx="1198">
                  <c:v>197.72200000000001</c:v>
                </c:pt>
                <c:pt idx="1199">
                  <c:v>197.898</c:v>
                </c:pt>
                <c:pt idx="1200">
                  <c:v>198.07400000000001</c:v>
                </c:pt>
                <c:pt idx="1201">
                  <c:v>198.23599999999999</c:v>
                </c:pt>
                <c:pt idx="1202">
                  <c:v>198.41</c:v>
                </c:pt>
                <c:pt idx="1203">
                  <c:v>198.58600000000001</c:v>
                </c:pt>
                <c:pt idx="1204">
                  <c:v>198.74799999999999</c:v>
                </c:pt>
                <c:pt idx="1205">
                  <c:v>198.905</c:v>
                </c:pt>
                <c:pt idx="1206">
                  <c:v>199.06700000000001</c:v>
                </c:pt>
                <c:pt idx="1207">
                  <c:v>199.24100000000001</c:v>
                </c:pt>
                <c:pt idx="1208">
                  <c:v>199.40299999999999</c:v>
                </c:pt>
                <c:pt idx="1209">
                  <c:v>199.54499999999999</c:v>
                </c:pt>
                <c:pt idx="1210">
                  <c:v>199.70699999999999</c:v>
                </c:pt>
                <c:pt idx="1211">
                  <c:v>199.881</c:v>
                </c:pt>
                <c:pt idx="1212">
                  <c:v>200.04300000000001</c:v>
                </c:pt>
                <c:pt idx="1213">
                  <c:v>200.185</c:v>
                </c:pt>
                <c:pt idx="1214">
                  <c:v>200.34700000000001</c:v>
                </c:pt>
                <c:pt idx="1215">
                  <c:v>200.52099999999999</c:v>
                </c:pt>
                <c:pt idx="1216">
                  <c:v>200.68299999999999</c:v>
                </c:pt>
                <c:pt idx="1217">
                  <c:v>200.82499999999999</c:v>
                </c:pt>
                <c:pt idx="1218">
                  <c:v>200.98699999999999</c:v>
                </c:pt>
                <c:pt idx="1219">
                  <c:v>201.161</c:v>
                </c:pt>
                <c:pt idx="1220">
                  <c:v>201.32300000000001</c:v>
                </c:pt>
                <c:pt idx="1221">
                  <c:v>201.465</c:v>
                </c:pt>
                <c:pt idx="1222">
                  <c:v>201.62700000000001</c:v>
                </c:pt>
                <c:pt idx="1223">
                  <c:v>201.76900000000001</c:v>
                </c:pt>
                <c:pt idx="1224">
                  <c:v>201.93100000000001</c:v>
                </c:pt>
                <c:pt idx="1225">
                  <c:v>202.07300000000001</c:v>
                </c:pt>
                <c:pt idx="1226">
                  <c:v>202.23400000000001</c:v>
                </c:pt>
                <c:pt idx="1227">
                  <c:v>202.40799999999999</c:v>
                </c:pt>
                <c:pt idx="1228">
                  <c:v>202.57</c:v>
                </c:pt>
                <c:pt idx="1229">
                  <c:v>202.71199999999999</c:v>
                </c:pt>
                <c:pt idx="1230">
                  <c:v>202.874</c:v>
                </c:pt>
                <c:pt idx="1231">
                  <c:v>203.048</c:v>
                </c:pt>
                <c:pt idx="1232">
                  <c:v>203.19200000000001</c:v>
                </c:pt>
                <c:pt idx="1233">
                  <c:v>203.35400000000001</c:v>
                </c:pt>
                <c:pt idx="1234">
                  <c:v>203.52699999999999</c:v>
                </c:pt>
                <c:pt idx="1235">
                  <c:v>203.703</c:v>
                </c:pt>
                <c:pt idx="1236">
                  <c:v>203.86500000000001</c:v>
                </c:pt>
                <c:pt idx="1237">
                  <c:v>204.00700000000001</c:v>
                </c:pt>
                <c:pt idx="1238">
                  <c:v>204.16900000000001</c:v>
                </c:pt>
                <c:pt idx="1239">
                  <c:v>204.34299999999999</c:v>
                </c:pt>
                <c:pt idx="1240">
                  <c:v>204.505</c:v>
                </c:pt>
                <c:pt idx="1241">
                  <c:v>204.64699999999999</c:v>
                </c:pt>
                <c:pt idx="1242">
                  <c:v>204.809</c:v>
                </c:pt>
                <c:pt idx="1243">
                  <c:v>204.983</c:v>
                </c:pt>
                <c:pt idx="1244">
                  <c:v>205.14500000000001</c:v>
                </c:pt>
                <c:pt idx="1245">
                  <c:v>205.28700000000001</c:v>
                </c:pt>
                <c:pt idx="1246">
                  <c:v>205.464</c:v>
                </c:pt>
                <c:pt idx="1247">
                  <c:v>205.64</c:v>
                </c:pt>
                <c:pt idx="1248">
                  <c:v>205.80199999999999</c:v>
                </c:pt>
                <c:pt idx="1249">
                  <c:v>205.976</c:v>
                </c:pt>
                <c:pt idx="1250">
                  <c:v>206.15199999999999</c:v>
                </c:pt>
                <c:pt idx="1251">
                  <c:v>206.31399999999999</c:v>
                </c:pt>
                <c:pt idx="1252">
                  <c:v>206.45599999999999</c:v>
                </c:pt>
                <c:pt idx="1253">
                  <c:v>206.619</c:v>
                </c:pt>
                <c:pt idx="1254">
                  <c:v>206.792</c:v>
                </c:pt>
                <c:pt idx="1255">
                  <c:v>206.95400000000001</c:v>
                </c:pt>
                <c:pt idx="1256">
                  <c:v>207.096</c:v>
                </c:pt>
                <c:pt idx="1257">
                  <c:v>207.238</c:v>
                </c:pt>
                <c:pt idx="1258">
                  <c:v>207.416</c:v>
                </c:pt>
                <c:pt idx="1259">
                  <c:v>207.55799999999999</c:v>
                </c:pt>
                <c:pt idx="1260">
                  <c:v>207.72</c:v>
                </c:pt>
                <c:pt idx="1261">
                  <c:v>207.86199999999999</c:v>
                </c:pt>
                <c:pt idx="1262">
                  <c:v>208.03800000000001</c:v>
                </c:pt>
                <c:pt idx="1263">
                  <c:v>208.214</c:v>
                </c:pt>
                <c:pt idx="1264">
                  <c:v>208.376</c:v>
                </c:pt>
                <c:pt idx="1265">
                  <c:v>208.55</c:v>
                </c:pt>
                <c:pt idx="1266">
                  <c:v>208.726</c:v>
                </c:pt>
                <c:pt idx="1267">
                  <c:v>208.88800000000001</c:v>
                </c:pt>
                <c:pt idx="1268">
                  <c:v>209.03</c:v>
                </c:pt>
                <c:pt idx="1269">
                  <c:v>209.209</c:v>
                </c:pt>
                <c:pt idx="1270">
                  <c:v>209.351</c:v>
                </c:pt>
                <c:pt idx="1271">
                  <c:v>209.495</c:v>
                </c:pt>
                <c:pt idx="1272">
                  <c:v>209.65700000000001</c:v>
                </c:pt>
                <c:pt idx="1273">
                  <c:v>209.83099999999999</c:v>
                </c:pt>
                <c:pt idx="1274">
                  <c:v>210.00700000000001</c:v>
                </c:pt>
                <c:pt idx="1275">
                  <c:v>210.16900000000001</c:v>
                </c:pt>
                <c:pt idx="1276">
                  <c:v>210.31100000000001</c:v>
                </c:pt>
                <c:pt idx="1277">
                  <c:v>210.48699999999999</c:v>
                </c:pt>
                <c:pt idx="1278">
                  <c:v>210.66300000000001</c:v>
                </c:pt>
                <c:pt idx="1279">
                  <c:v>210.82300000000001</c:v>
                </c:pt>
                <c:pt idx="1280">
                  <c:v>210.96600000000001</c:v>
                </c:pt>
                <c:pt idx="1281">
                  <c:v>211.142</c:v>
                </c:pt>
                <c:pt idx="1282">
                  <c:v>211.31800000000001</c:v>
                </c:pt>
                <c:pt idx="1283">
                  <c:v>211.48</c:v>
                </c:pt>
                <c:pt idx="1284">
                  <c:v>211.62200000000001</c:v>
                </c:pt>
                <c:pt idx="1285">
                  <c:v>211.798</c:v>
                </c:pt>
                <c:pt idx="1286">
                  <c:v>211.96</c:v>
                </c:pt>
                <c:pt idx="1287">
                  <c:v>212.102</c:v>
                </c:pt>
                <c:pt idx="1288">
                  <c:v>212.26400000000001</c:v>
                </c:pt>
                <c:pt idx="1289">
                  <c:v>212.43799999999999</c:v>
                </c:pt>
                <c:pt idx="1290">
                  <c:v>212.6</c:v>
                </c:pt>
                <c:pt idx="1291">
                  <c:v>212.74199999999999</c:v>
                </c:pt>
                <c:pt idx="1292">
                  <c:v>212.88499999999999</c:v>
                </c:pt>
                <c:pt idx="1293">
                  <c:v>213.06100000000001</c:v>
                </c:pt>
                <c:pt idx="1294">
                  <c:v>213.23699999999999</c:v>
                </c:pt>
                <c:pt idx="1295">
                  <c:v>213.399</c:v>
                </c:pt>
                <c:pt idx="1296">
                  <c:v>213.57300000000001</c:v>
                </c:pt>
                <c:pt idx="1297">
                  <c:v>213.749</c:v>
                </c:pt>
                <c:pt idx="1298">
                  <c:v>213.911</c:v>
                </c:pt>
                <c:pt idx="1299">
                  <c:v>214.053</c:v>
                </c:pt>
                <c:pt idx="1300">
                  <c:v>214.21199999999999</c:v>
                </c:pt>
                <c:pt idx="1301">
                  <c:v>214.38800000000001</c:v>
                </c:pt>
                <c:pt idx="1302">
                  <c:v>214.55</c:v>
                </c:pt>
                <c:pt idx="1303">
                  <c:v>214.69200000000001</c:v>
                </c:pt>
                <c:pt idx="1304">
                  <c:v>214.85400000000001</c:v>
                </c:pt>
                <c:pt idx="1305">
                  <c:v>215.02799999999999</c:v>
                </c:pt>
                <c:pt idx="1306">
                  <c:v>215.19</c:v>
                </c:pt>
                <c:pt idx="1307">
                  <c:v>215.33199999999999</c:v>
                </c:pt>
                <c:pt idx="1308">
                  <c:v>215.495</c:v>
                </c:pt>
                <c:pt idx="1309">
                  <c:v>215.637</c:v>
                </c:pt>
                <c:pt idx="1310">
                  <c:v>215.79900000000001</c:v>
                </c:pt>
                <c:pt idx="1311">
                  <c:v>215.941</c:v>
                </c:pt>
                <c:pt idx="1312">
                  <c:v>216.10300000000001</c:v>
                </c:pt>
                <c:pt idx="1313">
                  <c:v>216.27699999999999</c:v>
                </c:pt>
                <c:pt idx="1314">
                  <c:v>216.43899999999999</c:v>
                </c:pt>
                <c:pt idx="1315">
                  <c:v>216.57900000000001</c:v>
                </c:pt>
                <c:pt idx="1316">
                  <c:v>216.74100000000001</c:v>
                </c:pt>
                <c:pt idx="1317">
                  <c:v>216.91499999999999</c:v>
                </c:pt>
                <c:pt idx="1318">
                  <c:v>217.077</c:v>
                </c:pt>
                <c:pt idx="1319">
                  <c:v>217.21899999999999</c:v>
                </c:pt>
                <c:pt idx="1320">
                  <c:v>217.38200000000001</c:v>
                </c:pt>
                <c:pt idx="1321">
                  <c:v>217.554</c:v>
                </c:pt>
                <c:pt idx="1322">
                  <c:v>217.732</c:v>
                </c:pt>
                <c:pt idx="1323">
                  <c:v>217.875</c:v>
                </c:pt>
                <c:pt idx="1324">
                  <c:v>218.03800000000001</c:v>
                </c:pt>
                <c:pt idx="1325">
                  <c:v>218.18</c:v>
                </c:pt>
                <c:pt idx="1326">
                  <c:v>218.322</c:v>
                </c:pt>
                <c:pt idx="1327">
                  <c:v>218.48400000000001</c:v>
                </c:pt>
                <c:pt idx="1328">
                  <c:v>218.64500000000001</c:v>
                </c:pt>
                <c:pt idx="1329">
                  <c:v>218.82</c:v>
                </c:pt>
                <c:pt idx="1330">
                  <c:v>218.982</c:v>
                </c:pt>
                <c:pt idx="1331">
                  <c:v>219.124</c:v>
                </c:pt>
                <c:pt idx="1332">
                  <c:v>219.286</c:v>
                </c:pt>
                <c:pt idx="1333">
                  <c:v>219.428</c:v>
                </c:pt>
                <c:pt idx="1334">
                  <c:v>219.571</c:v>
                </c:pt>
                <c:pt idx="1335">
                  <c:v>219.733</c:v>
                </c:pt>
                <c:pt idx="1336">
                  <c:v>219.90700000000001</c:v>
                </c:pt>
                <c:pt idx="1337">
                  <c:v>220.083</c:v>
                </c:pt>
                <c:pt idx="1338">
                  <c:v>220.245</c:v>
                </c:pt>
                <c:pt idx="1339">
                  <c:v>220.387</c:v>
                </c:pt>
                <c:pt idx="1340">
                  <c:v>220.56200000000001</c:v>
                </c:pt>
                <c:pt idx="1341">
                  <c:v>220.73699999999999</c:v>
                </c:pt>
                <c:pt idx="1342">
                  <c:v>220.899</c:v>
                </c:pt>
                <c:pt idx="1343">
                  <c:v>221.04300000000001</c:v>
                </c:pt>
                <c:pt idx="1344">
                  <c:v>221.21899999999999</c:v>
                </c:pt>
                <c:pt idx="1345">
                  <c:v>221.39500000000001</c:v>
                </c:pt>
                <c:pt idx="1346">
                  <c:v>221.55699999999999</c:v>
                </c:pt>
                <c:pt idx="1347">
                  <c:v>221.69900000000001</c:v>
                </c:pt>
                <c:pt idx="1348">
                  <c:v>221.85900000000001</c:v>
                </c:pt>
                <c:pt idx="1349">
                  <c:v>222.035</c:v>
                </c:pt>
                <c:pt idx="1350">
                  <c:v>222.196</c:v>
                </c:pt>
                <c:pt idx="1351">
                  <c:v>222.33799999999999</c:v>
                </c:pt>
                <c:pt idx="1352">
                  <c:v>222.49700000000001</c:v>
                </c:pt>
                <c:pt idx="1353">
                  <c:v>222.673</c:v>
                </c:pt>
                <c:pt idx="1354">
                  <c:v>222.83500000000001</c:v>
                </c:pt>
                <c:pt idx="1355">
                  <c:v>222.977</c:v>
                </c:pt>
                <c:pt idx="1356">
                  <c:v>223.13900000000001</c:v>
                </c:pt>
                <c:pt idx="1357">
                  <c:v>223.28100000000001</c:v>
                </c:pt>
                <c:pt idx="1358">
                  <c:v>223.44300000000001</c:v>
                </c:pt>
                <c:pt idx="1359">
                  <c:v>223.58500000000001</c:v>
                </c:pt>
                <c:pt idx="1360">
                  <c:v>223.74700000000001</c:v>
                </c:pt>
                <c:pt idx="1361">
                  <c:v>223.92099999999999</c:v>
                </c:pt>
                <c:pt idx="1362">
                  <c:v>224.065</c:v>
                </c:pt>
                <c:pt idx="1363">
                  <c:v>224.227</c:v>
                </c:pt>
                <c:pt idx="1364">
                  <c:v>224.40100000000001</c:v>
                </c:pt>
                <c:pt idx="1365">
                  <c:v>224.577</c:v>
                </c:pt>
                <c:pt idx="1366">
                  <c:v>224.739</c:v>
                </c:pt>
                <c:pt idx="1367">
                  <c:v>224.881</c:v>
                </c:pt>
                <c:pt idx="1368">
                  <c:v>225.042</c:v>
                </c:pt>
                <c:pt idx="1369">
                  <c:v>225.21799999999999</c:v>
                </c:pt>
                <c:pt idx="1370">
                  <c:v>225.38</c:v>
                </c:pt>
                <c:pt idx="1371">
                  <c:v>225.554</c:v>
                </c:pt>
                <c:pt idx="1372">
                  <c:v>225.72800000000001</c:v>
                </c:pt>
                <c:pt idx="1373">
                  <c:v>225.904</c:v>
                </c:pt>
                <c:pt idx="1374">
                  <c:v>226.066</c:v>
                </c:pt>
                <c:pt idx="1375">
                  <c:v>226.208</c:v>
                </c:pt>
                <c:pt idx="1376">
                  <c:v>226.38499999999999</c:v>
                </c:pt>
                <c:pt idx="1377">
                  <c:v>226.54499999999999</c:v>
                </c:pt>
                <c:pt idx="1378">
                  <c:v>226.70400000000001</c:v>
                </c:pt>
                <c:pt idx="1379">
                  <c:v>226.84800000000001</c:v>
                </c:pt>
                <c:pt idx="1380">
                  <c:v>227.024</c:v>
                </c:pt>
                <c:pt idx="1381">
                  <c:v>227.18600000000001</c:v>
                </c:pt>
                <c:pt idx="1382">
                  <c:v>227.328</c:v>
                </c:pt>
                <c:pt idx="1383">
                  <c:v>227.50399999999999</c:v>
                </c:pt>
                <c:pt idx="1384">
                  <c:v>227.68</c:v>
                </c:pt>
                <c:pt idx="1385">
                  <c:v>227.84200000000001</c:v>
                </c:pt>
                <c:pt idx="1386">
                  <c:v>227.98400000000001</c:v>
                </c:pt>
                <c:pt idx="1387">
                  <c:v>228.16399999999999</c:v>
                </c:pt>
                <c:pt idx="1388">
                  <c:v>228.304</c:v>
                </c:pt>
                <c:pt idx="1389">
                  <c:v>228.44800000000001</c:v>
                </c:pt>
                <c:pt idx="1390">
                  <c:v>228.61</c:v>
                </c:pt>
                <c:pt idx="1391">
                  <c:v>228.78399999999999</c:v>
                </c:pt>
                <c:pt idx="1392">
                  <c:v>228.96</c:v>
                </c:pt>
                <c:pt idx="1393">
                  <c:v>229.12200000000001</c:v>
                </c:pt>
                <c:pt idx="1394">
                  <c:v>229.26400000000001</c:v>
                </c:pt>
                <c:pt idx="1395">
                  <c:v>229.40600000000001</c:v>
                </c:pt>
                <c:pt idx="1396">
                  <c:v>229.584</c:v>
                </c:pt>
                <c:pt idx="1397">
                  <c:v>229.74600000000001</c:v>
                </c:pt>
                <c:pt idx="1398">
                  <c:v>229.904</c:v>
                </c:pt>
                <c:pt idx="1399">
                  <c:v>230.08</c:v>
                </c:pt>
                <c:pt idx="1400">
                  <c:v>230.256</c:v>
                </c:pt>
                <c:pt idx="1401">
                  <c:v>230.41800000000001</c:v>
                </c:pt>
                <c:pt idx="1402">
                  <c:v>230.56</c:v>
                </c:pt>
                <c:pt idx="1403">
                  <c:v>230.71899999999999</c:v>
                </c:pt>
                <c:pt idx="1404">
                  <c:v>230.89500000000001</c:v>
                </c:pt>
                <c:pt idx="1405">
                  <c:v>231.05699999999999</c:v>
                </c:pt>
                <c:pt idx="1406">
                  <c:v>231.19900000000001</c:v>
                </c:pt>
                <c:pt idx="1407">
                  <c:v>231.375</c:v>
                </c:pt>
                <c:pt idx="1408">
                  <c:v>231.55099999999999</c:v>
                </c:pt>
                <c:pt idx="1409">
                  <c:v>231.69499999999999</c:v>
                </c:pt>
                <c:pt idx="1410">
                  <c:v>231.857</c:v>
                </c:pt>
                <c:pt idx="1411">
                  <c:v>232.03100000000001</c:v>
                </c:pt>
                <c:pt idx="1412">
                  <c:v>232.19300000000001</c:v>
                </c:pt>
                <c:pt idx="1413">
                  <c:v>232.33500000000001</c:v>
                </c:pt>
                <c:pt idx="1414">
                  <c:v>232.49700000000001</c:v>
                </c:pt>
                <c:pt idx="1415">
                  <c:v>232.67099999999999</c:v>
                </c:pt>
                <c:pt idx="1416">
                  <c:v>232.833</c:v>
                </c:pt>
                <c:pt idx="1417">
                  <c:v>232.97499999999999</c:v>
                </c:pt>
                <c:pt idx="1418">
                  <c:v>233.11500000000001</c:v>
                </c:pt>
                <c:pt idx="1419">
                  <c:v>233.27699999999999</c:v>
                </c:pt>
                <c:pt idx="1420">
                  <c:v>233.453</c:v>
                </c:pt>
                <c:pt idx="1421">
                  <c:v>233.61500000000001</c:v>
                </c:pt>
                <c:pt idx="1422">
                  <c:v>233.75700000000001</c:v>
                </c:pt>
                <c:pt idx="1423">
                  <c:v>233.93299999999999</c:v>
                </c:pt>
                <c:pt idx="1424">
                  <c:v>234.10900000000001</c:v>
                </c:pt>
                <c:pt idx="1425">
                  <c:v>234.27099999999999</c:v>
                </c:pt>
                <c:pt idx="1426">
                  <c:v>234.41300000000001</c:v>
                </c:pt>
                <c:pt idx="1427">
                  <c:v>234.589</c:v>
                </c:pt>
                <c:pt idx="1428">
                  <c:v>234.76499999999999</c:v>
                </c:pt>
                <c:pt idx="1429">
                  <c:v>234.92699999999999</c:v>
                </c:pt>
                <c:pt idx="1430">
                  <c:v>235.09899999999999</c:v>
                </c:pt>
                <c:pt idx="1431">
                  <c:v>235.27699999999999</c:v>
                </c:pt>
                <c:pt idx="1432">
                  <c:v>235.43899999999999</c:v>
                </c:pt>
                <c:pt idx="1433">
                  <c:v>235.58099999999999</c:v>
                </c:pt>
                <c:pt idx="1434">
                  <c:v>235.72300000000001</c:v>
                </c:pt>
                <c:pt idx="1435">
                  <c:v>235.899</c:v>
                </c:pt>
                <c:pt idx="1436">
                  <c:v>236.07499999999999</c:v>
                </c:pt>
                <c:pt idx="1437">
                  <c:v>236.23699999999999</c:v>
                </c:pt>
                <c:pt idx="1438">
                  <c:v>236.37899999999999</c:v>
                </c:pt>
                <c:pt idx="1439">
                  <c:v>236.54</c:v>
                </c:pt>
                <c:pt idx="1440">
                  <c:v>236.68199999999999</c:v>
                </c:pt>
                <c:pt idx="1441">
                  <c:v>236.82599999999999</c:v>
                </c:pt>
                <c:pt idx="1442">
                  <c:v>236.988</c:v>
                </c:pt>
                <c:pt idx="1443">
                  <c:v>237.16200000000001</c:v>
                </c:pt>
                <c:pt idx="1444">
                  <c:v>237.33799999999999</c:v>
                </c:pt>
                <c:pt idx="1445">
                  <c:v>237.482</c:v>
                </c:pt>
                <c:pt idx="1446">
                  <c:v>237.626</c:v>
                </c:pt>
                <c:pt idx="1447">
                  <c:v>237.80099999999999</c:v>
                </c:pt>
                <c:pt idx="1448">
                  <c:v>237.976</c:v>
                </c:pt>
                <c:pt idx="1449">
                  <c:v>238.12</c:v>
                </c:pt>
                <c:pt idx="1450">
                  <c:v>238.28200000000001</c:v>
                </c:pt>
                <c:pt idx="1451">
                  <c:v>238.45599999999999</c:v>
                </c:pt>
                <c:pt idx="1452">
                  <c:v>238.631</c:v>
                </c:pt>
                <c:pt idx="1453">
                  <c:v>238.79300000000001</c:v>
                </c:pt>
                <c:pt idx="1454">
                  <c:v>238.95500000000001</c:v>
                </c:pt>
                <c:pt idx="1455">
                  <c:v>239.12899999999999</c:v>
                </c:pt>
                <c:pt idx="1456">
                  <c:v>239.291</c:v>
                </c:pt>
                <c:pt idx="1457">
                  <c:v>239.43299999999999</c:v>
                </c:pt>
                <c:pt idx="1458">
                  <c:v>239.577</c:v>
                </c:pt>
                <c:pt idx="1459">
                  <c:v>239.751</c:v>
                </c:pt>
                <c:pt idx="1460">
                  <c:v>239.929</c:v>
                </c:pt>
                <c:pt idx="1461">
                  <c:v>240.071</c:v>
                </c:pt>
                <c:pt idx="1462">
                  <c:v>240.233</c:v>
                </c:pt>
                <c:pt idx="1463">
                  <c:v>240.40700000000001</c:v>
                </c:pt>
                <c:pt idx="1464">
                  <c:v>240.583</c:v>
                </c:pt>
                <c:pt idx="1465">
                  <c:v>240.745</c:v>
                </c:pt>
                <c:pt idx="1466">
                  <c:v>240.91900000000001</c:v>
                </c:pt>
                <c:pt idx="1467">
                  <c:v>241.095</c:v>
                </c:pt>
                <c:pt idx="1468">
                  <c:v>241.25700000000001</c:v>
                </c:pt>
                <c:pt idx="1469">
                  <c:v>241.399</c:v>
                </c:pt>
                <c:pt idx="1470">
                  <c:v>241.56100000000001</c:v>
                </c:pt>
                <c:pt idx="1471">
                  <c:v>241.73500000000001</c:v>
                </c:pt>
                <c:pt idx="1472">
                  <c:v>241.89699999999999</c:v>
                </c:pt>
                <c:pt idx="1473">
                  <c:v>242.03899999999999</c:v>
                </c:pt>
                <c:pt idx="1474">
                  <c:v>242.20099999999999</c:v>
                </c:pt>
                <c:pt idx="1475">
                  <c:v>242.375</c:v>
                </c:pt>
                <c:pt idx="1476">
                  <c:v>242.51900000000001</c:v>
                </c:pt>
                <c:pt idx="1477">
                  <c:v>242.68100000000001</c:v>
                </c:pt>
                <c:pt idx="1478">
                  <c:v>242.85499999999999</c:v>
                </c:pt>
                <c:pt idx="1479">
                  <c:v>243.03</c:v>
                </c:pt>
                <c:pt idx="1480">
                  <c:v>243.17400000000001</c:v>
                </c:pt>
                <c:pt idx="1481">
                  <c:v>243.33600000000001</c:v>
                </c:pt>
                <c:pt idx="1482">
                  <c:v>243.51</c:v>
                </c:pt>
                <c:pt idx="1483">
                  <c:v>243.68600000000001</c:v>
                </c:pt>
                <c:pt idx="1484">
                  <c:v>243.84800000000001</c:v>
                </c:pt>
                <c:pt idx="1485">
                  <c:v>243.99</c:v>
                </c:pt>
                <c:pt idx="1486">
                  <c:v>244.15199999999999</c:v>
                </c:pt>
                <c:pt idx="1487">
                  <c:v>244.29400000000001</c:v>
                </c:pt>
                <c:pt idx="1488">
                  <c:v>244.45599999999999</c:v>
                </c:pt>
                <c:pt idx="1489">
                  <c:v>244.59800000000001</c:v>
                </c:pt>
                <c:pt idx="1490">
                  <c:v>244.76</c:v>
                </c:pt>
                <c:pt idx="1491">
                  <c:v>244.934</c:v>
                </c:pt>
                <c:pt idx="1492">
                  <c:v>245.09399999999999</c:v>
                </c:pt>
                <c:pt idx="1493">
                  <c:v>245.238</c:v>
                </c:pt>
                <c:pt idx="1494">
                  <c:v>245.4</c:v>
                </c:pt>
                <c:pt idx="1495">
                  <c:v>245.542</c:v>
                </c:pt>
                <c:pt idx="1496">
                  <c:v>245.70400000000001</c:v>
                </c:pt>
                <c:pt idx="1497">
                  <c:v>245.87799999999999</c:v>
                </c:pt>
                <c:pt idx="1498">
                  <c:v>246.054</c:v>
                </c:pt>
                <c:pt idx="1499">
                  <c:v>246.23</c:v>
                </c:pt>
                <c:pt idx="1500">
                  <c:v>246.392</c:v>
                </c:pt>
                <c:pt idx="1501">
                  <c:v>246.53399999999999</c:v>
                </c:pt>
                <c:pt idx="1502">
                  <c:v>246.71</c:v>
                </c:pt>
                <c:pt idx="1503">
                  <c:v>246.886</c:v>
                </c:pt>
                <c:pt idx="1504">
                  <c:v>247.02799999999999</c:v>
                </c:pt>
                <c:pt idx="1505">
                  <c:v>247.19</c:v>
                </c:pt>
                <c:pt idx="1506">
                  <c:v>247.34899999999999</c:v>
                </c:pt>
                <c:pt idx="1507">
                  <c:v>247.523</c:v>
                </c:pt>
                <c:pt idx="1508">
                  <c:v>247.685</c:v>
                </c:pt>
                <c:pt idx="1509">
                  <c:v>247.82900000000001</c:v>
                </c:pt>
                <c:pt idx="1510">
                  <c:v>248.005</c:v>
                </c:pt>
                <c:pt idx="1511">
                  <c:v>248.18100000000001</c:v>
                </c:pt>
                <c:pt idx="1512">
                  <c:v>248.32300000000001</c:v>
                </c:pt>
                <c:pt idx="1513">
                  <c:v>248.48500000000001</c:v>
                </c:pt>
                <c:pt idx="1514">
                  <c:v>248.661</c:v>
                </c:pt>
                <c:pt idx="1515">
                  <c:v>248.82300000000001</c:v>
                </c:pt>
                <c:pt idx="1516">
                  <c:v>248.965</c:v>
                </c:pt>
                <c:pt idx="1517">
                  <c:v>249.12700000000001</c:v>
                </c:pt>
                <c:pt idx="1518">
                  <c:v>249.30099999999999</c:v>
                </c:pt>
                <c:pt idx="1519">
                  <c:v>249.46299999999999</c:v>
                </c:pt>
                <c:pt idx="1520">
                  <c:v>249.60499999999999</c:v>
                </c:pt>
                <c:pt idx="1521">
                  <c:v>249.767</c:v>
                </c:pt>
                <c:pt idx="1522">
                  <c:v>249.941</c:v>
                </c:pt>
                <c:pt idx="1523">
                  <c:v>250.10300000000001</c:v>
                </c:pt>
                <c:pt idx="1524">
                  <c:v>250.27699999999999</c:v>
                </c:pt>
                <c:pt idx="1525">
                  <c:v>250.42</c:v>
                </c:pt>
                <c:pt idx="1526">
                  <c:v>250.59700000000001</c:v>
                </c:pt>
                <c:pt idx="1527">
                  <c:v>250.75899999999999</c:v>
                </c:pt>
                <c:pt idx="1528">
                  <c:v>250.90100000000001</c:v>
                </c:pt>
                <c:pt idx="1529">
                  <c:v>251.07499999999999</c:v>
                </c:pt>
                <c:pt idx="1530">
                  <c:v>251.251</c:v>
                </c:pt>
                <c:pt idx="1531">
                  <c:v>251.41300000000001</c:v>
                </c:pt>
                <c:pt idx="1532">
                  <c:v>251.58699999999999</c:v>
                </c:pt>
                <c:pt idx="1533">
                  <c:v>251.749</c:v>
                </c:pt>
                <c:pt idx="1534">
                  <c:v>251.923</c:v>
                </c:pt>
                <c:pt idx="1535">
                  <c:v>252.08600000000001</c:v>
                </c:pt>
                <c:pt idx="1536">
                  <c:v>252.22800000000001</c:v>
                </c:pt>
                <c:pt idx="1537">
                  <c:v>252.39</c:v>
                </c:pt>
                <c:pt idx="1538">
                  <c:v>252.53200000000001</c:v>
                </c:pt>
                <c:pt idx="1539">
                  <c:v>252.67599999999999</c:v>
                </c:pt>
                <c:pt idx="1540">
                  <c:v>252.83799999999999</c:v>
                </c:pt>
                <c:pt idx="1541">
                  <c:v>253.012</c:v>
                </c:pt>
                <c:pt idx="1542">
                  <c:v>253.18799999999999</c:v>
                </c:pt>
                <c:pt idx="1543">
                  <c:v>253.35</c:v>
                </c:pt>
                <c:pt idx="1544">
                  <c:v>253.50800000000001</c:v>
                </c:pt>
                <c:pt idx="1545">
                  <c:v>253.684</c:v>
                </c:pt>
                <c:pt idx="1546">
                  <c:v>253.86</c:v>
                </c:pt>
                <c:pt idx="1547">
                  <c:v>254.02199999999999</c:v>
                </c:pt>
                <c:pt idx="1548">
                  <c:v>254.16399999999999</c:v>
                </c:pt>
                <c:pt idx="1549">
                  <c:v>254.33799999999999</c:v>
                </c:pt>
                <c:pt idx="1550">
                  <c:v>254.51599999999999</c:v>
                </c:pt>
                <c:pt idx="1551">
                  <c:v>254.678</c:v>
                </c:pt>
                <c:pt idx="1552">
                  <c:v>254.852</c:v>
                </c:pt>
                <c:pt idx="1553">
                  <c:v>255.02799999999999</c:v>
                </c:pt>
                <c:pt idx="1554">
                  <c:v>255.172</c:v>
                </c:pt>
                <c:pt idx="1555">
                  <c:v>255.334</c:v>
                </c:pt>
                <c:pt idx="1556">
                  <c:v>255.50800000000001</c:v>
                </c:pt>
                <c:pt idx="1557">
                  <c:v>255.684</c:v>
                </c:pt>
                <c:pt idx="1558">
                  <c:v>255.828</c:v>
                </c:pt>
                <c:pt idx="1559">
                  <c:v>255.99</c:v>
                </c:pt>
                <c:pt idx="1560">
                  <c:v>256.16399999999999</c:v>
                </c:pt>
                <c:pt idx="1561">
                  <c:v>256.33800000000002</c:v>
                </c:pt>
                <c:pt idx="1562">
                  <c:v>256.49799999999999</c:v>
                </c:pt>
                <c:pt idx="1563">
                  <c:v>256.66000000000003</c:v>
                </c:pt>
                <c:pt idx="1564">
                  <c:v>256.834</c:v>
                </c:pt>
                <c:pt idx="1565">
                  <c:v>257.01</c:v>
                </c:pt>
                <c:pt idx="1566">
                  <c:v>257.154</c:v>
                </c:pt>
                <c:pt idx="1567">
                  <c:v>257.31599999999997</c:v>
                </c:pt>
                <c:pt idx="1568">
                  <c:v>257.49</c:v>
                </c:pt>
                <c:pt idx="1569">
                  <c:v>257.666</c:v>
                </c:pt>
                <c:pt idx="1570">
                  <c:v>257.82600000000002</c:v>
                </c:pt>
                <c:pt idx="1571">
                  <c:v>258.00299999999999</c:v>
                </c:pt>
                <c:pt idx="1572">
                  <c:v>258.17700000000002</c:v>
                </c:pt>
                <c:pt idx="1573">
                  <c:v>258.35500000000002</c:v>
                </c:pt>
                <c:pt idx="1574">
                  <c:v>258.49799999999999</c:v>
                </c:pt>
                <c:pt idx="1575">
                  <c:v>258.66000000000003</c:v>
                </c:pt>
                <c:pt idx="1576">
                  <c:v>258.81799999999998</c:v>
                </c:pt>
                <c:pt idx="1577">
                  <c:v>258.97800000000001</c:v>
                </c:pt>
                <c:pt idx="1578">
                  <c:v>259.12099999999998</c:v>
                </c:pt>
                <c:pt idx="1579">
                  <c:v>259.28199999999998</c:v>
                </c:pt>
                <c:pt idx="1580">
                  <c:v>259.45800000000003</c:v>
                </c:pt>
                <c:pt idx="1581">
                  <c:v>259.62</c:v>
                </c:pt>
                <c:pt idx="1582">
                  <c:v>259.762</c:v>
                </c:pt>
                <c:pt idx="1583">
                  <c:v>259.92399999999998</c:v>
                </c:pt>
                <c:pt idx="1584">
                  <c:v>260.09800000000001</c:v>
                </c:pt>
                <c:pt idx="1585">
                  <c:v>260.26</c:v>
                </c:pt>
                <c:pt idx="1586">
                  <c:v>260.40199999999999</c:v>
                </c:pt>
                <c:pt idx="1587">
                  <c:v>260.56400000000002</c:v>
                </c:pt>
                <c:pt idx="1588">
                  <c:v>260.70600000000002</c:v>
                </c:pt>
                <c:pt idx="1589">
                  <c:v>260.86799999999999</c:v>
                </c:pt>
                <c:pt idx="1590">
                  <c:v>261.01</c:v>
                </c:pt>
                <c:pt idx="1591">
                  <c:v>261.17200000000003</c:v>
                </c:pt>
                <c:pt idx="1592">
                  <c:v>261.346</c:v>
                </c:pt>
                <c:pt idx="1593">
                  <c:v>261.50799999999998</c:v>
                </c:pt>
                <c:pt idx="1594">
                  <c:v>261.64999999999998</c:v>
                </c:pt>
                <c:pt idx="1595">
                  <c:v>261.81200000000001</c:v>
                </c:pt>
                <c:pt idx="1596">
                  <c:v>261.95400000000001</c:v>
                </c:pt>
                <c:pt idx="1597">
                  <c:v>262.096</c:v>
                </c:pt>
                <c:pt idx="1598">
                  <c:v>262.25799999999998</c:v>
                </c:pt>
                <c:pt idx="1599">
                  <c:v>262.39999999999998</c:v>
                </c:pt>
                <c:pt idx="1600">
                  <c:v>262.56200000000001</c:v>
                </c:pt>
                <c:pt idx="1601">
                  <c:v>262.70400000000001</c:v>
                </c:pt>
                <c:pt idx="1602">
                  <c:v>262.86599999999999</c:v>
                </c:pt>
                <c:pt idx="1603">
                  <c:v>263.00799999999998</c:v>
                </c:pt>
                <c:pt idx="1604">
                  <c:v>263.18400000000003</c:v>
                </c:pt>
                <c:pt idx="1605">
                  <c:v>263.36</c:v>
                </c:pt>
                <c:pt idx="1606">
                  <c:v>263.52199999999999</c:v>
                </c:pt>
                <c:pt idx="1607">
                  <c:v>263.66399999999999</c:v>
                </c:pt>
                <c:pt idx="1608">
                  <c:v>263.82600000000002</c:v>
                </c:pt>
                <c:pt idx="1609">
                  <c:v>263.96800000000002</c:v>
                </c:pt>
                <c:pt idx="1610">
                  <c:v>264.14400000000001</c:v>
                </c:pt>
                <c:pt idx="1611">
                  <c:v>264.30599999999998</c:v>
                </c:pt>
                <c:pt idx="1612">
                  <c:v>264.48</c:v>
                </c:pt>
                <c:pt idx="1613">
                  <c:v>264.642</c:v>
                </c:pt>
                <c:pt idx="1614">
                  <c:v>264.78399999999999</c:v>
                </c:pt>
                <c:pt idx="1615">
                  <c:v>264.94400000000002</c:v>
                </c:pt>
                <c:pt idx="1616">
                  <c:v>265.12</c:v>
                </c:pt>
                <c:pt idx="1617">
                  <c:v>265.27999999999997</c:v>
                </c:pt>
                <c:pt idx="1618">
                  <c:v>265.44200000000001</c:v>
                </c:pt>
                <c:pt idx="1619">
                  <c:v>265.61599999999999</c:v>
                </c:pt>
                <c:pt idx="1620">
                  <c:v>265.79199999999997</c:v>
                </c:pt>
                <c:pt idx="1621">
                  <c:v>265.95400000000001</c:v>
                </c:pt>
                <c:pt idx="1622">
                  <c:v>266.096</c:v>
                </c:pt>
                <c:pt idx="1623">
                  <c:v>266.25799999999998</c:v>
                </c:pt>
                <c:pt idx="1624">
                  <c:v>266.39999999999998</c:v>
                </c:pt>
                <c:pt idx="1625">
                  <c:v>266.56200000000001</c:v>
                </c:pt>
                <c:pt idx="1626">
                  <c:v>266.70400000000001</c:v>
                </c:pt>
                <c:pt idx="1627">
                  <c:v>266.86599999999999</c:v>
                </c:pt>
                <c:pt idx="1628">
                  <c:v>267.04000000000002</c:v>
                </c:pt>
                <c:pt idx="1629">
                  <c:v>267.18200000000002</c:v>
                </c:pt>
                <c:pt idx="1630">
                  <c:v>267.32600000000002</c:v>
                </c:pt>
                <c:pt idx="1631">
                  <c:v>267.488</c:v>
                </c:pt>
                <c:pt idx="1632">
                  <c:v>267.66199999999998</c:v>
                </c:pt>
                <c:pt idx="1633">
                  <c:v>267.82400000000001</c:v>
                </c:pt>
                <c:pt idx="1634">
                  <c:v>267.96600000000001</c:v>
                </c:pt>
                <c:pt idx="1635">
                  <c:v>268.12799999999999</c:v>
                </c:pt>
                <c:pt idx="1636">
                  <c:v>268.30200000000002</c:v>
                </c:pt>
                <c:pt idx="1637">
                  <c:v>268.464</c:v>
                </c:pt>
                <c:pt idx="1638">
                  <c:v>268.60599999999999</c:v>
                </c:pt>
                <c:pt idx="1639">
                  <c:v>268.76799999999997</c:v>
                </c:pt>
                <c:pt idx="1640">
                  <c:v>268.94200000000001</c:v>
                </c:pt>
                <c:pt idx="1641">
                  <c:v>269.10399999999998</c:v>
                </c:pt>
                <c:pt idx="1642">
                  <c:v>269.26100000000002</c:v>
                </c:pt>
                <c:pt idx="1643">
                  <c:v>269.423</c:v>
                </c:pt>
                <c:pt idx="1644">
                  <c:v>269.59899999999999</c:v>
                </c:pt>
                <c:pt idx="1645">
                  <c:v>269.76100000000002</c:v>
                </c:pt>
                <c:pt idx="1646">
                  <c:v>269.935</c:v>
                </c:pt>
                <c:pt idx="1647">
                  <c:v>270.10899999999998</c:v>
                </c:pt>
                <c:pt idx="1648">
                  <c:v>270.28500000000003</c:v>
                </c:pt>
                <c:pt idx="1649">
                  <c:v>270.447</c:v>
                </c:pt>
                <c:pt idx="1650">
                  <c:v>270.589</c:v>
                </c:pt>
                <c:pt idx="1651">
                  <c:v>270.75099999999998</c:v>
                </c:pt>
                <c:pt idx="1652">
                  <c:v>270.89299999999997</c:v>
                </c:pt>
                <c:pt idx="1653">
                  <c:v>271.05599999999998</c:v>
                </c:pt>
                <c:pt idx="1654">
                  <c:v>271.19799999999998</c:v>
                </c:pt>
                <c:pt idx="1655">
                  <c:v>271.37400000000002</c:v>
                </c:pt>
                <c:pt idx="1656">
                  <c:v>271.55</c:v>
                </c:pt>
                <c:pt idx="1657">
                  <c:v>271.71199999999999</c:v>
                </c:pt>
                <c:pt idx="1658">
                  <c:v>271.85399999999998</c:v>
                </c:pt>
                <c:pt idx="1659">
                  <c:v>272.02999999999997</c:v>
                </c:pt>
                <c:pt idx="1660">
                  <c:v>272.19200000000001</c:v>
                </c:pt>
                <c:pt idx="1661">
                  <c:v>272.334</c:v>
                </c:pt>
                <c:pt idx="1662">
                  <c:v>272.47800000000001</c:v>
                </c:pt>
                <c:pt idx="1663">
                  <c:v>272.65199999999999</c:v>
                </c:pt>
                <c:pt idx="1664">
                  <c:v>272.82799999999997</c:v>
                </c:pt>
                <c:pt idx="1665">
                  <c:v>272.99</c:v>
                </c:pt>
                <c:pt idx="1666">
                  <c:v>273.13200000000001</c:v>
                </c:pt>
                <c:pt idx="1667">
                  <c:v>273.30799999999999</c:v>
                </c:pt>
                <c:pt idx="1668">
                  <c:v>273.48399999999998</c:v>
                </c:pt>
                <c:pt idx="1669">
                  <c:v>273.64600000000002</c:v>
                </c:pt>
                <c:pt idx="1670">
                  <c:v>273.78800000000001</c:v>
                </c:pt>
                <c:pt idx="1671">
                  <c:v>273.964</c:v>
                </c:pt>
                <c:pt idx="1672">
                  <c:v>274.14</c:v>
                </c:pt>
                <c:pt idx="1673">
                  <c:v>274.28399999999999</c:v>
                </c:pt>
                <c:pt idx="1674">
                  <c:v>274.44600000000003</c:v>
                </c:pt>
                <c:pt idx="1675">
                  <c:v>274.62</c:v>
                </c:pt>
                <c:pt idx="1676">
                  <c:v>274.78199999999998</c:v>
                </c:pt>
                <c:pt idx="1677">
                  <c:v>274.92399999999998</c:v>
                </c:pt>
                <c:pt idx="1678">
                  <c:v>275.08600000000001</c:v>
                </c:pt>
                <c:pt idx="1679">
                  <c:v>275.26</c:v>
                </c:pt>
                <c:pt idx="1680">
                  <c:v>275.42</c:v>
                </c:pt>
                <c:pt idx="1681">
                  <c:v>275.58199999999999</c:v>
                </c:pt>
                <c:pt idx="1682">
                  <c:v>275.73899999999998</c:v>
                </c:pt>
                <c:pt idx="1683">
                  <c:v>275.91699999999997</c:v>
                </c:pt>
                <c:pt idx="1684">
                  <c:v>276.07900000000001</c:v>
                </c:pt>
                <c:pt idx="1685">
                  <c:v>276.221</c:v>
                </c:pt>
                <c:pt idx="1686">
                  <c:v>276.39499999999998</c:v>
                </c:pt>
                <c:pt idx="1687">
                  <c:v>276.57100000000003</c:v>
                </c:pt>
                <c:pt idx="1688">
                  <c:v>276.733</c:v>
                </c:pt>
                <c:pt idx="1689">
                  <c:v>276.875</c:v>
                </c:pt>
                <c:pt idx="1690">
                  <c:v>277.05200000000002</c:v>
                </c:pt>
                <c:pt idx="1691">
                  <c:v>277.22800000000001</c:v>
                </c:pt>
                <c:pt idx="1692">
                  <c:v>277.39</c:v>
                </c:pt>
                <c:pt idx="1693">
                  <c:v>277.53199999999998</c:v>
                </c:pt>
                <c:pt idx="1694">
                  <c:v>277.70800000000003</c:v>
                </c:pt>
                <c:pt idx="1695">
                  <c:v>277.88400000000001</c:v>
                </c:pt>
                <c:pt idx="1696">
                  <c:v>278.04599999999999</c:v>
                </c:pt>
                <c:pt idx="1697">
                  <c:v>278.22000000000003</c:v>
                </c:pt>
                <c:pt idx="1698">
                  <c:v>278.39600000000002</c:v>
                </c:pt>
                <c:pt idx="1699">
                  <c:v>278.55799999999999</c:v>
                </c:pt>
                <c:pt idx="1700">
                  <c:v>278.7</c:v>
                </c:pt>
                <c:pt idx="1701">
                  <c:v>278.86200000000002</c:v>
                </c:pt>
                <c:pt idx="1702">
                  <c:v>279.036</c:v>
                </c:pt>
                <c:pt idx="1703">
                  <c:v>279.19799999999998</c:v>
                </c:pt>
                <c:pt idx="1704">
                  <c:v>279.33999999999997</c:v>
                </c:pt>
                <c:pt idx="1705">
                  <c:v>279.50200000000001</c:v>
                </c:pt>
                <c:pt idx="1706">
                  <c:v>279.67599999999999</c:v>
                </c:pt>
                <c:pt idx="1707">
                  <c:v>279.83800000000002</c:v>
                </c:pt>
                <c:pt idx="1708">
                  <c:v>279.98</c:v>
                </c:pt>
                <c:pt idx="1709">
                  <c:v>280.12200000000001</c:v>
                </c:pt>
                <c:pt idx="1710">
                  <c:v>280.298</c:v>
                </c:pt>
                <c:pt idx="1711">
                  <c:v>280.45999999999998</c:v>
                </c:pt>
                <c:pt idx="1712">
                  <c:v>280.60199999999998</c:v>
                </c:pt>
                <c:pt idx="1713">
                  <c:v>280.762</c:v>
                </c:pt>
                <c:pt idx="1714">
                  <c:v>280.93799999999999</c:v>
                </c:pt>
                <c:pt idx="1715">
                  <c:v>281.09800000000001</c:v>
                </c:pt>
                <c:pt idx="1716">
                  <c:v>281.26100000000002</c:v>
                </c:pt>
                <c:pt idx="1717">
                  <c:v>281.43599999999998</c:v>
                </c:pt>
                <c:pt idx="1718">
                  <c:v>281.61</c:v>
                </c:pt>
                <c:pt idx="1719">
                  <c:v>281.77199999999999</c:v>
                </c:pt>
                <c:pt idx="1720">
                  <c:v>281.91399999999999</c:v>
                </c:pt>
                <c:pt idx="1721">
                  <c:v>282.07600000000002</c:v>
                </c:pt>
                <c:pt idx="1722">
                  <c:v>282.25</c:v>
                </c:pt>
                <c:pt idx="1723">
                  <c:v>282.41000000000003</c:v>
                </c:pt>
                <c:pt idx="1724">
                  <c:v>282.572</c:v>
                </c:pt>
                <c:pt idx="1725">
                  <c:v>282.74599999999998</c:v>
                </c:pt>
                <c:pt idx="1726">
                  <c:v>282.92200000000003</c:v>
                </c:pt>
                <c:pt idx="1727">
                  <c:v>283.084</c:v>
                </c:pt>
                <c:pt idx="1728">
                  <c:v>283.226</c:v>
                </c:pt>
                <c:pt idx="1729">
                  <c:v>283.40199999999999</c:v>
                </c:pt>
                <c:pt idx="1730">
                  <c:v>283.57799999999997</c:v>
                </c:pt>
                <c:pt idx="1731">
                  <c:v>283.74</c:v>
                </c:pt>
                <c:pt idx="1732">
                  <c:v>283.91399999999999</c:v>
                </c:pt>
                <c:pt idx="1733">
                  <c:v>284.08999999999997</c:v>
                </c:pt>
                <c:pt idx="1734">
                  <c:v>284.25200000000001</c:v>
                </c:pt>
                <c:pt idx="1735">
                  <c:v>284.39400000000001</c:v>
                </c:pt>
                <c:pt idx="1736">
                  <c:v>284.55599999999998</c:v>
                </c:pt>
                <c:pt idx="1737">
                  <c:v>284.73</c:v>
                </c:pt>
                <c:pt idx="1738">
                  <c:v>284.892</c:v>
                </c:pt>
                <c:pt idx="1739">
                  <c:v>285.03399999999999</c:v>
                </c:pt>
                <c:pt idx="1740">
                  <c:v>285.19600000000003</c:v>
                </c:pt>
                <c:pt idx="1741">
                  <c:v>285.37</c:v>
                </c:pt>
                <c:pt idx="1742">
                  <c:v>285.52800000000002</c:v>
                </c:pt>
                <c:pt idx="1743">
                  <c:v>285.69</c:v>
                </c:pt>
                <c:pt idx="1744">
                  <c:v>285.86399999999998</c:v>
                </c:pt>
                <c:pt idx="1745">
                  <c:v>286.04000000000002</c:v>
                </c:pt>
                <c:pt idx="1746">
                  <c:v>286.202</c:v>
                </c:pt>
                <c:pt idx="1747">
                  <c:v>286.37599999999998</c:v>
                </c:pt>
                <c:pt idx="1748">
                  <c:v>286.53800000000001</c:v>
                </c:pt>
                <c:pt idx="1749">
                  <c:v>286.68</c:v>
                </c:pt>
                <c:pt idx="1750">
                  <c:v>286.84199999999998</c:v>
                </c:pt>
                <c:pt idx="1751">
                  <c:v>286.98399999999998</c:v>
                </c:pt>
                <c:pt idx="1752">
                  <c:v>287.161</c:v>
                </c:pt>
                <c:pt idx="1753">
                  <c:v>287.33699999999999</c:v>
                </c:pt>
                <c:pt idx="1754">
                  <c:v>287.49799999999999</c:v>
                </c:pt>
                <c:pt idx="1755">
                  <c:v>287.64</c:v>
                </c:pt>
                <c:pt idx="1756">
                  <c:v>287.80099999999999</c:v>
                </c:pt>
                <c:pt idx="1757">
                  <c:v>287.97699999999998</c:v>
                </c:pt>
                <c:pt idx="1758">
                  <c:v>288.13900000000001</c:v>
                </c:pt>
                <c:pt idx="1759">
                  <c:v>288.31299999999999</c:v>
                </c:pt>
                <c:pt idx="1760">
                  <c:v>288.48899999999998</c:v>
                </c:pt>
                <c:pt idx="1761">
                  <c:v>288.63299999999998</c:v>
                </c:pt>
                <c:pt idx="1762">
                  <c:v>288.77600000000001</c:v>
                </c:pt>
                <c:pt idx="1763">
                  <c:v>288.93799999999999</c:v>
                </c:pt>
                <c:pt idx="1764">
                  <c:v>289.11200000000002</c:v>
                </c:pt>
                <c:pt idx="1765">
                  <c:v>289.274</c:v>
                </c:pt>
                <c:pt idx="1766">
                  <c:v>289.416</c:v>
                </c:pt>
                <c:pt idx="1767">
                  <c:v>289.57799999999997</c:v>
                </c:pt>
                <c:pt idx="1768">
                  <c:v>289.75200000000001</c:v>
                </c:pt>
                <c:pt idx="1769">
                  <c:v>289.91399999999999</c:v>
                </c:pt>
                <c:pt idx="1770">
                  <c:v>290.05599999999998</c:v>
                </c:pt>
                <c:pt idx="1771">
                  <c:v>290.21600000000001</c:v>
                </c:pt>
                <c:pt idx="1772">
                  <c:v>290.39</c:v>
                </c:pt>
                <c:pt idx="1773">
                  <c:v>290.55399999999997</c:v>
                </c:pt>
                <c:pt idx="1774">
                  <c:v>290.69600000000003</c:v>
                </c:pt>
                <c:pt idx="1775">
                  <c:v>290.858</c:v>
                </c:pt>
                <c:pt idx="1776">
                  <c:v>291.03199999999998</c:v>
                </c:pt>
                <c:pt idx="1777">
                  <c:v>291.19400000000002</c:v>
                </c:pt>
                <c:pt idx="1778">
                  <c:v>291.33600000000001</c:v>
                </c:pt>
                <c:pt idx="1779">
                  <c:v>291.48</c:v>
                </c:pt>
                <c:pt idx="1780">
                  <c:v>291.65600000000001</c:v>
                </c:pt>
                <c:pt idx="1781">
                  <c:v>291.81799999999998</c:v>
                </c:pt>
                <c:pt idx="1782">
                  <c:v>291.95999999999998</c:v>
                </c:pt>
                <c:pt idx="1783">
                  <c:v>292.12200000000001</c:v>
                </c:pt>
                <c:pt idx="1784">
                  <c:v>292.29599999999999</c:v>
                </c:pt>
                <c:pt idx="1785">
                  <c:v>292.45800000000003</c:v>
                </c:pt>
                <c:pt idx="1786">
                  <c:v>292.60000000000002</c:v>
                </c:pt>
                <c:pt idx="1787">
                  <c:v>292.74200000000002</c:v>
                </c:pt>
                <c:pt idx="1788">
                  <c:v>292.90199999999999</c:v>
                </c:pt>
                <c:pt idx="1789">
                  <c:v>293.07799999999997</c:v>
                </c:pt>
                <c:pt idx="1790">
                  <c:v>293.22199999999998</c:v>
                </c:pt>
                <c:pt idx="1791">
                  <c:v>293.38400000000001</c:v>
                </c:pt>
                <c:pt idx="1792">
                  <c:v>293.54000000000002</c:v>
                </c:pt>
                <c:pt idx="1793">
                  <c:v>293.71800000000002</c:v>
                </c:pt>
                <c:pt idx="1794">
                  <c:v>293.86200000000002</c:v>
                </c:pt>
                <c:pt idx="1795">
                  <c:v>294.00599999999997</c:v>
                </c:pt>
                <c:pt idx="1796">
                  <c:v>294.18200000000002</c:v>
                </c:pt>
                <c:pt idx="1797">
                  <c:v>294.32600000000002</c:v>
                </c:pt>
                <c:pt idx="1798">
                  <c:v>294.488</c:v>
                </c:pt>
                <c:pt idx="1799">
                  <c:v>294.63</c:v>
                </c:pt>
                <c:pt idx="1800">
                  <c:v>294.80599999999998</c:v>
                </c:pt>
                <c:pt idx="1801">
                  <c:v>294.96800000000002</c:v>
                </c:pt>
                <c:pt idx="1802">
                  <c:v>295.11</c:v>
                </c:pt>
                <c:pt idx="1803">
                  <c:v>295.27199999999999</c:v>
                </c:pt>
                <c:pt idx="1804">
                  <c:v>295.44600000000003</c:v>
                </c:pt>
                <c:pt idx="1805">
                  <c:v>295.608</c:v>
                </c:pt>
                <c:pt idx="1806">
                  <c:v>295.75</c:v>
                </c:pt>
                <c:pt idx="1807">
                  <c:v>295.91199999999998</c:v>
                </c:pt>
                <c:pt idx="1808">
                  <c:v>296.08600000000001</c:v>
                </c:pt>
                <c:pt idx="1809">
                  <c:v>296.24799999999999</c:v>
                </c:pt>
                <c:pt idx="1810">
                  <c:v>296.39</c:v>
                </c:pt>
                <c:pt idx="1811">
                  <c:v>296.55200000000002</c:v>
                </c:pt>
                <c:pt idx="1812">
                  <c:v>296.726</c:v>
                </c:pt>
                <c:pt idx="1813">
                  <c:v>296.88799999999998</c:v>
                </c:pt>
                <c:pt idx="1814">
                  <c:v>297.02999999999997</c:v>
                </c:pt>
                <c:pt idx="1815">
                  <c:v>297.19200000000001</c:v>
                </c:pt>
                <c:pt idx="1816">
                  <c:v>297.36599999999999</c:v>
                </c:pt>
                <c:pt idx="1817">
                  <c:v>297.50799999999998</c:v>
                </c:pt>
                <c:pt idx="1818">
                  <c:v>297.67</c:v>
                </c:pt>
                <c:pt idx="1819">
                  <c:v>297.83199999999999</c:v>
                </c:pt>
                <c:pt idx="1820">
                  <c:v>298.00599999999997</c:v>
                </c:pt>
                <c:pt idx="1821">
                  <c:v>298.16800000000001</c:v>
                </c:pt>
                <c:pt idx="1822">
                  <c:v>298.30799999999999</c:v>
                </c:pt>
                <c:pt idx="1823">
                  <c:v>298.45299999999997</c:v>
                </c:pt>
                <c:pt idx="1824">
                  <c:v>298.62700000000001</c:v>
                </c:pt>
                <c:pt idx="1825">
                  <c:v>298.80399999999997</c:v>
                </c:pt>
                <c:pt idx="1826">
                  <c:v>298.96600000000001</c:v>
                </c:pt>
                <c:pt idx="1827">
                  <c:v>299.14</c:v>
                </c:pt>
                <c:pt idx="1828">
                  <c:v>299.31599999999997</c:v>
                </c:pt>
                <c:pt idx="1829">
                  <c:v>299.45999999999998</c:v>
                </c:pt>
                <c:pt idx="1830">
                  <c:v>299.62200000000001</c:v>
                </c:pt>
                <c:pt idx="1831">
                  <c:v>299.779</c:v>
                </c:pt>
                <c:pt idx="1832">
                  <c:v>299.95499999999998</c:v>
                </c:pt>
                <c:pt idx="1833">
                  <c:v>300.11700000000002</c:v>
                </c:pt>
                <c:pt idx="1834">
                  <c:v>300.25900000000001</c:v>
                </c:pt>
                <c:pt idx="1835">
                  <c:v>300.42099999999999</c:v>
                </c:pt>
                <c:pt idx="1836">
                  <c:v>300.59500000000003</c:v>
                </c:pt>
                <c:pt idx="1837">
                  <c:v>300.75700000000001</c:v>
                </c:pt>
                <c:pt idx="1838">
                  <c:v>300.899</c:v>
                </c:pt>
                <c:pt idx="1839">
                  <c:v>301.041</c:v>
                </c:pt>
                <c:pt idx="1840">
                  <c:v>301.21899999999999</c:v>
                </c:pt>
                <c:pt idx="1841">
                  <c:v>301.36099999999999</c:v>
                </c:pt>
                <c:pt idx="1842">
                  <c:v>301.52300000000002</c:v>
                </c:pt>
                <c:pt idx="1843">
                  <c:v>301.66500000000002</c:v>
                </c:pt>
                <c:pt idx="1844">
                  <c:v>301.83999999999997</c:v>
                </c:pt>
                <c:pt idx="1845">
                  <c:v>302.01799999999997</c:v>
                </c:pt>
                <c:pt idx="1846">
                  <c:v>302.18</c:v>
                </c:pt>
                <c:pt idx="1847">
                  <c:v>302.35399999999998</c:v>
                </c:pt>
                <c:pt idx="1848">
                  <c:v>302.52800000000002</c:v>
                </c:pt>
                <c:pt idx="1849">
                  <c:v>302.69</c:v>
                </c:pt>
                <c:pt idx="1850">
                  <c:v>302.83199999999999</c:v>
                </c:pt>
                <c:pt idx="1851">
                  <c:v>302.99400000000003</c:v>
                </c:pt>
                <c:pt idx="1852">
                  <c:v>303.16800000000001</c:v>
                </c:pt>
                <c:pt idx="1853">
                  <c:v>303.32900000000001</c:v>
                </c:pt>
                <c:pt idx="1854">
                  <c:v>303.50299999999999</c:v>
                </c:pt>
                <c:pt idx="1855">
                  <c:v>303.66399999999999</c:v>
                </c:pt>
                <c:pt idx="1856">
                  <c:v>303.83999999999997</c:v>
                </c:pt>
                <c:pt idx="1857">
                  <c:v>303.983</c:v>
                </c:pt>
                <c:pt idx="1858">
                  <c:v>304.14299999999997</c:v>
                </c:pt>
                <c:pt idx="1859">
                  <c:v>304.30399999999997</c:v>
                </c:pt>
                <c:pt idx="1860">
                  <c:v>304.48</c:v>
                </c:pt>
                <c:pt idx="1861">
                  <c:v>304.642</c:v>
                </c:pt>
                <c:pt idx="1862">
                  <c:v>304.81599999999997</c:v>
                </c:pt>
                <c:pt idx="1863">
                  <c:v>304.99</c:v>
                </c:pt>
                <c:pt idx="1864">
                  <c:v>305.16699999999997</c:v>
                </c:pt>
                <c:pt idx="1865">
                  <c:v>305.32900000000001</c:v>
                </c:pt>
                <c:pt idx="1866">
                  <c:v>305.471</c:v>
                </c:pt>
                <c:pt idx="1867">
                  <c:v>305.64699999999999</c:v>
                </c:pt>
                <c:pt idx="1868">
                  <c:v>305.822</c:v>
                </c:pt>
                <c:pt idx="1869">
                  <c:v>305.98399999999998</c:v>
                </c:pt>
                <c:pt idx="1870">
                  <c:v>306.15800000000002</c:v>
                </c:pt>
                <c:pt idx="1871">
                  <c:v>306.334</c:v>
                </c:pt>
                <c:pt idx="1872">
                  <c:v>306.49599999999998</c:v>
                </c:pt>
                <c:pt idx="1873">
                  <c:v>306.63799999999998</c:v>
                </c:pt>
                <c:pt idx="1874">
                  <c:v>306.78199999999998</c:v>
                </c:pt>
                <c:pt idx="1875">
                  <c:v>306.95800000000003</c:v>
                </c:pt>
                <c:pt idx="1876">
                  <c:v>307.10199999999998</c:v>
                </c:pt>
                <c:pt idx="1877">
                  <c:v>307.26400000000001</c:v>
                </c:pt>
                <c:pt idx="1878">
                  <c:v>307.40600000000001</c:v>
                </c:pt>
                <c:pt idx="1879">
                  <c:v>307.58199999999999</c:v>
                </c:pt>
                <c:pt idx="1880">
                  <c:v>307.74400000000003</c:v>
                </c:pt>
                <c:pt idx="1881">
                  <c:v>307.88600000000002</c:v>
                </c:pt>
                <c:pt idx="1882">
                  <c:v>308.029</c:v>
                </c:pt>
                <c:pt idx="1883">
                  <c:v>308.20499999999998</c:v>
                </c:pt>
                <c:pt idx="1884">
                  <c:v>308.38099999999997</c:v>
                </c:pt>
                <c:pt idx="1885">
                  <c:v>308.54300000000001</c:v>
                </c:pt>
                <c:pt idx="1886">
                  <c:v>308.685</c:v>
                </c:pt>
                <c:pt idx="1887">
                  <c:v>308.86099999999999</c:v>
                </c:pt>
                <c:pt idx="1888">
                  <c:v>309.03699999999998</c:v>
                </c:pt>
                <c:pt idx="1889">
                  <c:v>309.19900000000001</c:v>
                </c:pt>
                <c:pt idx="1890">
                  <c:v>309.37299999999999</c:v>
                </c:pt>
                <c:pt idx="1891">
                  <c:v>309.54899999999998</c:v>
                </c:pt>
                <c:pt idx="1892">
                  <c:v>309.709</c:v>
                </c:pt>
                <c:pt idx="1893">
                  <c:v>309.87200000000001</c:v>
                </c:pt>
                <c:pt idx="1894">
                  <c:v>310.04599999999999</c:v>
                </c:pt>
                <c:pt idx="1895">
                  <c:v>310.22199999999998</c:v>
                </c:pt>
                <c:pt idx="1896">
                  <c:v>310.38400000000001</c:v>
                </c:pt>
                <c:pt idx="1897">
                  <c:v>310.55799999999999</c:v>
                </c:pt>
                <c:pt idx="1898">
                  <c:v>310.73</c:v>
                </c:pt>
                <c:pt idx="1899">
                  <c:v>310.911</c:v>
                </c:pt>
                <c:pt idx="1900">
                  <c:v>311.05200000000002</c:v>
                </c:pt>
                <c:pt idx="1901">
                  <c:v>311.21499999999997</c:v>
                </c:pt>
                <c:pt idx="1902">
                  <c:v>311.38799999999998</c:v>
                </c:pt>
                <c:pt idx="1903">
                  <c:v>311.56400000000002</c:v>
                </c:pt>
                <c:pt idx="1904">
                  <c:v>311.726</c:v>
                </c:pt>
                <c:pt idx="1905">
                  <c:v>311.89999999999998</c:v>
                </c:pt>
                <c:pt idx="1906">
                  <c:v>312.07600000000002</c:v>
                </c:pt>
                <c:pt idx="1907">
                  <c:v>312.238</c:v>
                </c:pt>
                <c:pt idx="1908">
                  <c:v>312.38</c:v>
                </c:pt>
                <c:pt idx="1909">
                  <c:v>312.55599999999998</c:v>
                </c:pt>
                <c:pt idx="1910">
                  <c:v>312.73200000000003</c:v>
                </c:pt>
                <c:pt idx="1911">
                  <c:v>312.89400000000001</c:v>
                </c:pt>
                <c:pt idx="1912">
                  <c:v>313.036</c:v>
                </c:pt>
                <c:pt idx="1913">
                  <c:v>313.19799999999998</c:v>
                </c:pt>
                <c:pt idx="1914">
                  <c:v>313.33999999999997</c:v>
                </c:pt>
                <c:pt idx="1915">
                  <c:v>313.50200000000001</c:v>
                </c:pt>
                <c:pt idx="1916">
                  <c:v>313.67599999999999</c:v>
                </c:pt>
                <c:pt idx="1917">
                  <c:v>313.85199999999998</c:v>
                </c:pt>
                <c:pt idx="1918">
                  <c:v>314.02800000000002</c:v>
                </c:pt>
                <c:pt idx="1919">
                  <c:v>314.19</c:v>
                </c:pt>
                <c:pt idx="1920">
                  <c:v>314.33199999999999</c:v>
                </c:pt>
                <c:pt idx="1921">
                  <c:v>314.50799999999998</c:v>
                </c:pt>
                <c:pt idx="1922">
                  <c:v>314.68400000000003</c:v>
                </c:pt>
                <c:pt idx="1923">
                  <c:v>314.846</c:v>
                </c:pt>
                <c:pt idx="1924">
                  <c:v>315.02</c:v>
                </c:pt>
                <c:pt idx="1925">
                  <c:v>315.19400000000002</c:v>
                </c:pt>
                <c:pt idx="1926">
                  <c:v>315.37200000000001</c:v>
                </c:pt>
                <c:pt idx="1927">
                  <c:v>315.51400000000001</c:v>
                </c:pt>
                <c:pt idx="1928">
                  <c:v>315.67599999999999</c:v>
                </c:pt>
                <c:pt idx="1929">
                  <c:v>315.85199999999998</c:v>
                </c:pt>
                <c:pt idx="1930">
                  <c:v>315.99400000000003</c:v>
                </c:pt>
                <c:pt idx="1931">
                  <c:v>316.15600000000001</c:v>
                </c:pt>
                <c:pt idx="1932">
                  <c:v>316.31799999999998</c:v>
                </c:pt>
                <c:pt idx="1933">
                  <c:v>316.45800000000003</c:v>
                </c:pt>
                <c:pt idx="1934">
                  <c:v>316.63499999999999</c:v>
                </c:pt>
                <c:pt idx="1935">
                  <c:v>316.79700000000003</c:v>
                </c:pt>
                <c:pt idx="1936">
                  <c:v>316.97000000000003</c:v>
                </c:pt>
                <c:pt idx="1937">
                  <c:v>317.14400000000001</c:v>
                </c:pt>
                <c:pt idx="1938">
                  <c:v>317.322</c:v>
                </c:pt>
                <c:pt idx="1939">
                  <c:v>317.46699999999998</c:v>
                </c:pt>
                <c:pt idx="1940">
                  <c:v>317.64299999999997</c:v>
                </c:pt>
                <c:pt idx="1941">
                  <c:v>317.81900000000002</c:v>
                </c:pt>
                <c:pt idx="1942">
                  <c:v>317.98099999999999</c:v>
                </c:pt>
                <c:pt idx="1943">
                  <c:v>318.12299999999999</c:v>
                </c:pt>
                <c:pt idx="1944">
                  <c:v>318.29899999999998</c:v>
                </c:pt>
                <c:pt idx="1945">
                  <c:v>318.47500000000002</c:v>
                </c:pt>
                <c:pt idx="1946">
                  <c:v>318.637</c:v>
                </c:pt>
                <c:pt idx="1947">
                  <c:v>318.81099999999998</c:v>
                </c:pt>
                <c:pt idx="1948">
                  <c:v>318.98500000000001</c:v>
                </c:pt>
                <c:pt idx="1949">
                  <c:v>319.161</c:v>
                </c:pt>
                <c:pt idx="1950">
                  <c:v>319.32299999999998</c:v>
                </c:pt>
                <c:pt idx="1951">
                  <c:v>319.46499999999997</c:v>
                </c:pt>
                <c:pt idx="1952">
                  <c:v>319.642</c:v>
                </c:pt>
                <c:pt idx="1953">
                  <c:v>319.80399999999997</c:v>
                </c:pt>
                <c:pt idx="1954">
                  <c:v>319.94600000000003</c:v>
                </c:pt>
                <c:pt idx="1955">
                  <c:v>320.10700000000003</c:v>
                </c:pt>
                <c:pt idx="1956">
                  <c:v>320.28199999999998</c:v>
                </c:pt>
                <c:pt idx="1957">
                  <c:v>320.44200000000001</c:v>
                </c:pt>
                <c:pt idx="1958">
                  <c:v>320.58699999999999</c:v>
                </c:pt>
                <c:pt idx="1959">
                  <c:v>320.76100000000002</c:v>
                </c:pt>
                <c:pt idx="1960">
                  <c:v>320.93900000000002</c:v>
                </c:pt>
                <c:pt idx="1961">
                  <c:v>321.08300000000003</c:v>
                </c:pt>
                <c:pt idx="1962">
                  <c:v>321.245</c:v>
                </c:pt>
                <c:pt idx="1963">
                  <c:v>321.41899999999998</c:v>
                </c:pt>
                <c:pt idx="1964">
                  <c:v>321.59300000000002</c:v>
                </c:pt>
                <c:pt idx="1965">
                  <c:v>321.73700000000002</c:v>
                </c:pt>
                <c:pt idx="1966">
                  <c:v>321.899</c:v>
                </c:pt>
                <c:pt idx="1967">
                  <c:v>322.07299999999998</c:v>
                </c:pt>
                <c:pt idx="1968">
                  <c:v>322.24900000000002</c:v>
                </c:pt>
                <c:pt idx="1969">
                  <c:v>322.40899999999999</c:v>
                </c:pt>
                <c:pt idx="1970">
                  <c:v>322.55200000000002</c:v>
                </c:pt>
                <c:pt idx="1971">
                  <c:v>322.714</c:v>
                </c:pt>
                <c:pt idx="1972">
                  <c:v>322.89</c:v>
                </c:pt>
                <c:pt idx="1973">
                  <c:v>323.03399999999999</c:v>
                </c:pt>
                <c:pt idx="1974">
                  <c:v>323.19600000000003</c:v>
                </c:pt>
                <c:pt idx="1975">
                  <c:v>323.35300000000001</c:v>
                </c:pt>
                <c:pt idx="1976">
                  <c:v>323.52699999999999</c:v>
                </c:pt>
                <c:pt idx="1977">
                  <c:v>323.68900000000002</c:v>
                </c:pt>
                <c:pt idx="1978">
                  <c:v>323.851</c:v>
                </c:pt>
                <c:pt idx="1979">
                  <c:v>324.02499999999998</c:v>
                </c:pt>
                <c:pt idx="1980">
                  <c:v>324.20100000000002</c:v>
                </c:pt>
                <c:pt idx="1981">
                  <c:v>324.363</c:v>
                </c:pt>
                <c:pt idx="1982">
                  <c:v>324.53699999999998</c:v>
                </c:pt>
                <c:pt idx="1983">
                  <c:v>324.71300000000002</c:v>
                </c:pt>
                <c:pt idx="1984">
                  <c:v>324.875</c:v>
                </c:pt>
                <c:pt idx="1985">
                  <c:v>325.017</c:v>
                </c:pt>
                <c:pt idx="1986">
                  <c:v>325.15899999999999</c:v>
                </c:pt>
                <c:pt idx="1987">
                  <c:v>325.33699999999999</c:v>
                </c:pt>
                <c:pt idx="1988">
                  <c:v>325.48099999999999</c:v>
                </c:pt>
                <c:pt idx="1989">
                  <c:v>325.64299999999997</c:v>
                </c:pt>
                <c:pt idx="1990">
                  <c:v>325.80099999999999</c:v>
                </c:pt>
                <c:pt idx="1991">
                  <c:v>325.97699999999998</c:v>
                </c:pt>
                <c:pt idx="1992">
                  <c:v>326.13900000000001</c:v>
                </c:pt>
                <c:pt idx="1993">
                  <c:v>326.279</c:v>
                </c:pt>
                <c:pt idx="1994">
                  <c:v>326.42399999999998</c:v>
                </c:pt>
                <c:pt idx="1995">
                  <c:v>326.60000000000002</c:v>
                </c:pt>
                <c:pt idx="1996">
                  <c:v>326.762</c:v>
                </c:pt>
                <c:pt idx="1997">
                  <c:v>326.904</c:v>
                </c:pt>
                <c:pt idx="1998">
                  <c:v>327.06400000000002</c:v>
                </c:pt>
                <c:pt idx="1999">
                  <c:v>327.24</c:v>
                </c:pt>
                <c:pt idx="2000">
                  <c:v>327.40199999999999</c:v>
                </c:pt>
                <c:pt idx="2001">
                  <c:v>327.54399999999998</c:v>
                </c:pt>
                <c:pt idx="2002">
                  <c:v>327.68700000000001</c:v>
                </c:pt>
                <c:pt idx="2003">
                  <c:v>327.863</c:v>
                </c:pt>
                <c:pt idx="2004">
                  <c:v>328.02499999999998</c:v>
                </c:pt>
                <c:pt idx="2005">
                  <c:v>328.16699999999997</c:v>
                </c:pt>
                <c:pt idx="2006">
                  <c:v>328.32900000000001</c:v>
                </c:pt>
                <c:pt idx="2007">
                  <c:v>328.50299999999999</c:v>
                </c:pt>
                <c:pt idx="2008">
                  <c:v>328.66500000000002</c:v>
                </c:pt>
                <c:pt idx="2009">
                  <c:v>328.80700000000002</c:v>
                </c:pt>
                <c:pt idx="2010">
                  <c:v>328.96699999999998</c:v>
                </c:pt>
                <c:pt idx="2011">
                  <c:v>329.14299999999997</c:v>
                </c:pt>
                <c:pt idx="2012">
                  <c:v>329.28699999999998</c:v>
                </c:pt>
                <c:pt idx="2013">
                  <c:v>329.44900000000001</c:v>
                </c:pt>
                <c:pt idx="2014">
                  <c:v>329.62299999999999</c:v>
                </c:pt>
                <c:pt idx="2015">
                  <c:v>329.79899999999998</c:v>
                </c:pt>
                <c:pt idx="2016">
                  <c:v>329.96100000000001</c:v>
                </c:pt>
                <c:pt idx="2017">
                  <c:v>330.10300000000001</c:v>
                </c:pt>
                <c:pt idx="2018">
                  <c:v>330.26499999999999</c:v>
                </c:pt>
                <c:pt idx="2019">
                  <c:v>330.43900000000002</c:v>
                </c:pt>
                <c:pt idx="2020">
                  <c:v>330.601</c:v>
                </c:pt>
                <c:pt idx="2021">
                  <c:v>330.74299999999999</c:v>
                </c:pt>
                <c:pt idx="2022">
                  <c:v>330.90499999999997</c:v>
                </c:pt>
                <c:pt idx="2023">
                  <c:v>331.10899999999998</c:v>
                </c:pt>
                <c:pt idx="2024">
                  <c:v>331.27100000000002</c:v>
                </c:pt>
                <c:pt idx="2025">
                  <c:v>331.43299999999999</c:v>
                </c:pt>
                <c:pt idx="2026">
                  <c:v>331.60700000000003</c:v>
                </c:pt>
                <c:pt idx="2027">
                  <c:v>331.74900000000002</c:v>
                </c:pt>
                <c:pt idx="2028">
                  <c:v>331.89299999999997</c:v>
                </c:pt>
                <c:pt idx="2029">
                  <c:v>332.05500000000001</c:v>
                </c:pt>
                <c:pt idx="2030">
                  <c:v>332.22899999999998</c:v>
                </c:pt>
                <c:pt idx="2031">
                  <c:v>332.40499999999997</c:v>
                </c:pt>
                <c:pt idx="2032">
                  <c:v>332.56700000000001</c:v>
                </c:pt>
                <c:pt idx="2033">
                  <c:v>332.709</c:v>
                </c:pt>
                <c:pt idx="2034">
                  <c:v>332.88499999999999</c:v>
                </c:pt>
                <c:pt idx="2035">
                  <c:v>333.06099999999998</c:v>
                </c:pt>
                <c:pt idx="2036">
                  <c:v>333.20600000000002</c:v>
                </c:pt>
                <c:pt idx="2037">
                  <c:v>333.36799999999999</c:v>
                </c:pt>
                <c:pt idx="2038">
                  <c:v>333.54199999999997</c:v>
                </c:pt>
                <c:pt idx="2039">
                  <c:v>333.70400000000001</c:v>
                </c:pt>
                <c:pt idx="2040">
                  <c:v>333.846</c:v>
                </c:pt>
                <c:pt idx="2041">
                  <c:v>333.99</c:v>
                </c:pt>
                <c:pt idx="2042">
                  <c:v>334.166</c:v>
                </c:pt>
                <c:pt idx="2043">
                  <c:v>334.32600000000002</c:v>
                </c:pt>
                <c:pt idx="2044">
                  <c:v>334.47</c:v>
                </c:pt>
                <c:pt idx="2045">
                  <c:v>334.63200000000001</c:v>
                </c:pt>
                <c:pt idx="2046">
                  <c:v>334.80599999999998</c:v>
                </c:pt>
                <c:pt idx="2047">
                  <c:v>334.94799999999998</c:v>
                </c:pt>
                <c:pt idx="2048">
                  <c:v>335.11</c:v>
                </c:pt>
                <c:pt idx="2049">
                  <c:v>335.25200000000001</c:v>
                </c:pt>
                <c:pt idx="2050">
                  <c:v>335.428</c:v>
                </c:pt>
                <c:pt idx="2051">
                  <c:v>335.60399999999998</c:v>
                </c:pt>
                <c:pt idx="2052">
                  <c:v>335.74799999999999</c:v>
                </c:pt>
                <c:pt idx="2053">
                  <c:v>335.91</c:v>
                </c:pt>
                <c:pt idx="2054">
                  <c:v>336.084</c:v>
                </c:pt>
                <c:pt idx="2055">
                  <c:v>336.24599999999998</c:v>
                </c:pt>
                <c:pt idx="2056">
                  <c:v>336.38799999999998</c:v>
                </c:pt>
                <c:pt idx="2057">
                  <c:v>336.55</c:v>
                </c:pt>
                <c:pt idx="2058">
                  <c:v>336.72399999999999</c:v>
                </c:pt>
                <c:pt idx="2059">
                  <c:v>336.88600000000002</c:v>
                </c:pt>
                <c:pt idx="2060">
                  <c:v>337.02800000000002</c:v>
                </c:pt>
                <c:pt idx="2061">
                  <c:v>337.19</c:v>
                </c:pt>
                <c:pt idx="2062">
                  <c:v>337.36399999999998</c:v>
                </c:pt>
                <c:pt idx="2063">
                  <c:v>337.52600000000001</c:v>
                </c:pt>
                <c:pt idx="2064">
                  <c:v>337.7</c:v>
                </c:pt>
                <c:pt idx="2065">
                  <c:v>337.84399999999999</c:v>
                </c:pt>
                <c:pt idx="2066">
                  <c:v>338.02</c:v>
                </c:pt>
                <c:pt idx="2067">
                  <c:v>338.18</c:v>
                </c:pt>
                <c:pt idx="2068">
                  <c:v>338.34100000000001</c:v>
                </c:pt>
                <c:pt idx="2069">
                  <c:v>338.51499999999999</c:v>
                </c:pt>
                <c:pt idx="2070">
                  <c:v>338.69099999999997</c:v>
                </c:pt>
                <c:pt idx="2071">
                  <c:v>338.85300000000001</c:v>
                </c:pt>
                <c:pt idx="2072">
                  <c:v>338.995</c:v>
                </c:pt>
                <c:pt idx="2073">
                  <c:v>339.15699999999998</c:v>
                </c:pt>
                <c:pt idx="2074">
                  <c:v>339.33100000000002</c:v>
                </c:pt>
                <c:pt idx="2075">
                  <c:v>339.49099999999999</c:v>
                </c:pt>
                <c:pt idx="2076">
                  <c:v>339.63600000000002</c:v>
                </c:pt>
                <c:pt idx="2077">
                  <c:v>339.81</c:v>
                </c:pt>
                <c:pt idx="2078">
                  <c:v>339.98599999999999</c:v>
                </c:pt>
                <c:pt idx="2079">
                  <c:v>340.13</c:v>
                </c:pt>
                <c:pt idx="2080">
                  <c:v>340.29199999999997</c:v>
                </c:pt>
                <c:pt idx="2081">
                  <c:v>340.45</c:v>
                </c:pt>
                <c:pt idx="2082">
                  <c:v>340.62599999999998</c:v>
                </c:pt>
                <c:pt idx="2083">
                  <c:v>340.78800000000001</c:v>
                </c:pt>
                <c:pt idx="2084">
                  <c:v>340.93</c:v>
                </c:pt>
                <c:pt idx="2085">
                  <c:v>341.10599999999999</c:v>
                </c:pt>
                <c:pt idx="2086">
                  <c:v>341.28199999999998</c:v>
                </c:pt>
                <c:pt idx="2087">
                  <c:v>341.44400000000002</c:v>
                </c:pt>
                <c:pt idx="2088">
                  <c:v>341.58600000000001</c:v>
                </c:pt>
                <c:pt idx="2089">
                  <c:v>341.76100000000002</c:v>
                </c:pt>
                <c:pt idx="2090">
                  <c:v>341.93900000000002</c:v>
                </c:pt>
                <c:pt idx="2091">
                  <c:v>342.101</c:v>
                </c:pt>
                <c:pt idx="2092">
                  <c:v>342.27499999999998</c:v>
                </c:pt>
                <c:pt idx="2093">
                  <c:v>342.45</c:v>
                </c:pt>
                <c:pt idx="2094">
                  <c:v>342.61200000000002</c:v>
                </c:pt>
                <c:pt idx="2095">
                  <c:v>342.75400000000002</c:v>
                </c:pt>
                <c:pt idx="2096">
                  <c:v>342.91300000000001</c:v>
                </c:pt>
                <c:pt idx="2097">
                  <c:v>343.08800000000002</c:v>
                </c:pt>
                <c:pt idx="2098">
                  <c:v>343.26600000000002</c:v>
                </c:pt>
                <c:pt idx="2099">
                  <c:v>343.428</c:v>
                </c:pt>
                <c:pt idx="2100">
                  <c:v>343.601</c:v>
                </c:pt>
                <c:pt idx="2101">
                  <c:v>343.77699999999999</c:v>
                </c:pt>
                <c:pt idx="2102">
                  <c:v>343.93900000000002</c:v>
                </c:pt>
                <c:pt idx="2103">
                  <c:v>344.08100000000002</c:v>
                </c:pt>
                <c:pt idx="2104">
                  <c:v>344.25700000000001</c:v>
                </c:pt>
                <c:pt idx="2105">
                  <c:v>344.43299999999999</c:v>
                </c:pt>
                <c:pt idx="2106">
                  <c:v>344.59500000000003</c:v>
                </c:pt>
                <c:pt idx="2107">
                  <c:v>344.73700000000002</c:v>
                </c:pt>
                <c:pt idx="2108">
                  <c:v>344.911</c:v>
                </c:pt>
                <c:pt idx="2109">
                  <c:v>345.089</c:v>
                </c:pt>
                <c:pt idx="2110">
                  <c:v>345.25099999999998</c:v>
                </c:pt>
                <c:pt idx="2111">
                  <c:v>345.39299999999997</c:v>
                </c:pt>
                <c:pt idx="2112">
                  <c:v>345.56900000000002</c:v>
                </c:pt>
                <c:pt idx="2113">
                  <c:v>345.73099999999999</c:v>
                </c:pt>
                <c:pt idx="2114">
                  <c:v>345.87299999999999</c:v>
                </c:pt>
                <c:pt idx="2115">
                  <c:v>346.03500000000003</c:v>
                </c:pt>
                <c:pt idx="2116">
                  <c:v>346.209</c:v>
                </c:pt>
                <c:pt idx="2117">
                  <c:v>346.35300000000001</c:v>
                </c:pt>
                <c:pt idx="2118">
                  <c:v>346.51299999999998</c:v>
                </c:pt>
                <c:pt idx="2119">
                  <c:v>346.68799999999999</c:v>
                </c:pt>
                <c:pt idx="2120">
                  <c:v>346.86399999999998</c:v>
                </c:pt>
                <c:pt idx="2121">
                  <c:v>347.02600000000001</c:v>
                </c:pt>
                <c:pt idx="2122">
                  <c:v>347.16800000000001</c:v>
                </c:pt>
                <c:pt idx="2123">
                  <c:v>347.31200000000001</c:v>
                </c:pt>
                <c:pt idx="2124">
                  <c:v>347.488</c:v>
                </c:pt>
                <c:pt idx="2125">
                  <c:v>347.63200000000001</c:v>
                </c:pt>
                <c:pt idx="2126">
                  <c:v>347.77600000000001</c:v>
                </c:pt>
                <c:pt idx="2127">
                  <c:v>347.92</c:v>
                </c:pt>
                <c:pt idx="2128">
                  <c:v>348.096</c:v>
                </c:pt>
                <c:pt idx="2129">
                  <c:v>348.25799999999998</c:v>
                </c:pt>
                <c:pt idx="2130">
                  <c:v>348.4</c:v>
                </c:pt>
                <c:pt idx="2131">
                  <c:v>348.56200000000001</c:v>
                </c:pt>
                <c:pt idx="2132">
                  <c:v>348.73599999999999</c:v>
                </c:pt>
                <c:pt idx="2133">
                  <c:v>348.89800000000002</c:v>
                </c:pt>
                <c:pt idx="2134">
                  <c:v>349.04</c:v>
                </c:pt>
                <c:pt idx="2135">
                  <c:v>349.202</c:v>
                </c:pt>
                <c:pt idx="2136">
                  <c:v>349.37599999999998</c:v>
                </c:pt>
                <c:pt idx="2137">
                  <c:v>349.52</c:v>
                </c:pt>
                <c:pt idx="2138">
                  <c:v>349.68200000000002</c:v>
                </c:pt>
                <c:pt idx="2139">
                  <c:v>349.85599999999999</c:v>
                </c:pt>
                <c:pt idx="2140">
                  <c:v>350.03199999999998</c:v>
                </c:pt>
                <c:pt idx="2141">
                  <c:v>350.19200000000001</c:v>
                </c:pt>
                <c:pt idx="2142">
                  <c:v>350.36799999999999</c:v>
                </c:pt>
                <c:pt idx="2143">
                  <c:v>350.54399999999998</c:v>
                </c:pt>
                <c:pt idx="2144">
                  <c:v>350.72</c:v>
                </c:pt>
                <c:pt idx="2145">
                  <c:v>350.88200000000001</c:v>
                </c:pt>
                <c:pt idx="2146">
                  <c:v>351.04</c:v>
                </c:pt>
                <c:pt idx="2147">
                  <c:v>351.21600000000001</c:v>
                </c:pt>
                <c:pt idx="2148">
                  <c:v>351.37799999999999</c:v>
                </c:pt>
                <c:pt idx="2149">
                  <c:v>351.55200000000002</c:v>
                </c:pt>
                <c:pt idx="2150">
                  <c:v>351.714</c:v>
                </c:pt>
                <c:pt idx="2151">
                  <c:v>351.88799999999998</c:v>
                </c:pt>
                <c:pt idx="2152">
                  <c:v>352.05</c:v>
                </c:pt>
                <c:pt idx="2153">
                  <c:v>352.19200000000001</c:v>
                </c:pt>
                <c:pt idx="2154">
                  <c:v>352.35399999999998</c:v>
                </c:pt>
                <c:pt idx="2155">
                  <c:v>352.52800000000002</c:v>
                </c:pt>
                <c:pt idx="2156">
                  <c:v>352.70299999999997</c:v>
                </c:pt>
                <c:pt idx="2157">
                  <c:v>352.86500000000001</c:v>
                </c:pt>
                <c:pt idx="2158">
                  <c:v>353.03899999999999</c:v>
                </c:pt>
                <c:pt idx="2159">
                  <c:v>353.21499999999997</c:v>
                </c:pt>
                <c:pt idx="2160">
                  <c:v>353.37700000000001</c:v>
                </c:pt>
                <c:pt idx="2161">
                  <c:v>353.51900000000001</c:v>
                </c:pt>
                <c:pt idx="2162">
                  <c:v>353.69499999999999</c:v>
                </c:pt>
                <c:pt idx="2163">
                  <c:v>353.87099999999998</c:v>
                </c:pt>
                <c:pt idx="2164">
                  <c:v>354.01400000000001</c:v>
                </c:pt>
                <c:pt idx="2165">
                  <c:v>354.17399999999998</c:v>
                </c:pt>
                <c:pt idx="2166">
                  <c:v>354.351</c:v>
                </c:pt>
                <c:pt idx="2167">
                  <c:v>354.52699999999999</c:v>
                </c:pt>
                <c:pt idx="2168">
                  <c:v>354.68900000000002</c:v>
                </c:pt>
                <c:pt idx="2169">
                  <c:v>354.863</c:v>
                </c:pt>
                <c:pt idx="2170">
                  <c:v>355.03899999999999</c:v>
                </c:pt>
                <c:pt idx="2171">
                  <c:v>355.20100000000002</c:v>
                </c:pt>
                <c:pt idx="2172">
                  <c:v>355.34300000000002</c:v>
                </c:pt>
                <c:pt idx="2173">
                  <c:v>355.505</c:v>
                </c:pt>
                <c:pt idx="2174">
                  <c:v>355.67899999999997</c:v>
                </c:pt>
                <c:pt idx="2175">
                  <c:v>355.83699999999999</c:v>
                </c:pt>
                <c:pt idx="2176">
                  <c:v>355.99700000000001</c:v>
                </c:pt>
                <c:pt idx="2177">
                  <c:v>356.15699999999998</c:v>
                </c:pt>
                <c:pt idx="2178">
                  <c:v>356.33300000000003</c:v>
                </c:pt>
                <c:pt idx="2179">
                  <c:v>356.495</c:v>
                </c:pt>
                <c:pt idx="2180">
                  <c:v>356.637</c:v>
                </c:pt>
                <c:pt idx="2181">
                  <c:v>356.78100000000001</c:v>
                </c:pt>
                <c:pt idx="2182">
                  <c:v>356.95699999999999</c:v>
                </c:pt>
                <c:pt idx="2183">
                  <c:v>357.11900000000003</c:v>
                </c:pt>
                <c:pt idx="2184">
                  <c:v>357.26100000000002</c:v>
                </c:pt>
                <c:pt idx="2185">
                  <c:v>357.42399999999998</c:v>
                </c:pt>
                <c:pt idx="2186">
                  <c:v>357.59800000000001</c:v>
                </c:pt>
                <c:pt idx="2187">
                  <c:v>357.75900000000001</c:v>
                </c:pt>
                <c:pt idx="2188">
                  <c:v>357.90100000000001</c:v>
                </c:pt>
                <c:pt idx="2189">
                  <c:v>358.06299999999999</c:v>
                </c:pt>
                <c:pt idx="2190">
                  <c:v>358.23700000000002</c:v>
                </c:pt>
                <c:pt idx="2191">
                  <c:v>358.39699999999999</c:v>
                </c:pt>
                <c:pt idx="2192">
                  <c:v>358.57299999999998</c:v>
                </c:pt>
                <c:pt idx="2193">
                  <c:v>358.73500000000001</c:v>
                </c:pt>
                <c:pt idx="2194">
                  <c:v>358.87700000000001</c:v>
                </c:pt>
                <c:pt idx="2195">
                  <c:v>359.02100000000002</c:v>
                </c:pt>
                <c:pt idx="2196">
                  <c:v>359.18299999999999</c:v>
                </c:pt>
                <c:pt idx="2197">
                  <c:v>359.34</c:v>
                </c:pt>
                <c:pt idx="2198">
                  <c:v>359.51600000000002</c:v>
                </c:pt>
                <c:pt idx="2199">
                  <c:v>359.678</c:v>
                </c:pt>
                <c:pt idx="2200">
                  <c:v>359.82</c:v>
                </c:pt>
                <c:pt idx="2201">
                  <c:v>359.98200000000003</c:v>
                </c:pt>
                <c:pt idx="2202">
                  <c:v>360.15600000000001</c:v>
                </c:pt>
                <c:pt idx="2203">
                  <c:v>360.31799999999998</c:v>
                </c:pt>
                <c:pt idx="2204">
                  <c:v>360.46</c:v>
                </c:pt>
                <c:pt idx="2205">
                  <c:v>360.62200000000001</c:v>
                </c:pt>
                <c:pt idx="2206">
                  <c:v>360.79599999999999</c:v>
                </c:pt>
                <c:pt idx="2207">
                  <c:v>360.95800000000003</c:v>
                </c:pt>
                <c:pt idx="2208">
                  <c:v>361.1</c:v>
                </c:pt>
                <c:pt idx="2209">
                  <c:v>361.262</c:v>
                </c:pt>
                <c:pt idx="2210">
                  <c:v>361.43599999999998</c:v>
                </c:pt>
                <c:pt idx="2211">
                  <c:v>361.59800000000001</c:v>
                </c:pt>
                <c:pt idx="2212">
                  <c:v>361.74</c:v>
                </c:pt>
                <c:pt idx="2213">
                  <c:v>361.90199999999999</c:v>
                </c:pt>
                <c:pt idx="2214">
                  <c:v>362.04399999999998</c:v>
                </c:pt>
                <c:pt idx="2215">
                  <c:v>362.18799999999999</c:v>
                </c:pt>
                <c:pt idx="2216">
                  <c:v>362.35</c:v>
                </c:pt>
                <c:pt idx="2217">
                  <c:v>362.524</c:v>
                </c:pt>
                <c:pt idx="2218">
                  <c:v>362.7</c:v>
                </c:pt>
                <c:pt idx="2219">
                  <c:v>362.84399999999999</c:v>
                </c:pt>
                <c:pt idx="2220">
                  <c:v>363.00599999999997</c:v>
                </c:pt>
                <c:pt idx="2221">
                  <c:v>363.18</c:v>
                </c:pt>
                <c:pt idx="2222">
                  <c:v>363.35599999999999</c:v>
                </c:pt>
                <c:pt idx="2223">
                  <c:v>363.5</c:v>
                </c:pt>
                <c:pt idx="2224">
                  <c:v>363.64400000000001</c:v>
                </c:pt>
                <c:pt idx="2225">
                  <c:v>363.82</c:v>
                </c:pt>
                <c:pt idx="2226">
                  <c:v>363.99400000000003</c:v>
                </c:pt>
                <c:pt idx="2227">
                  <c:v>364.15600000000001</c:v>
                </c:pt>
                <c:pt idx="2228">
                  <c:v>364.298</c:v>
                </c:pt>
                <c:pt idx="2229">
                  <c:v>364.459</c:v>
                </c:pt>
                <c:pt idx="2230">
                  <c:v>364.63499999999999</c:v>
                </c:pt>
                <c:pt idx="2231">
                  <c:v>364.79700000000003</c:v>
                </c:pt>
                <c:pt idx="2232">
                  <c:v>364.93700000000001</c:v>
                </c:pt>
                <c:pt idx="2233">
                  <c:v>365.08199999999999</c:v>
                </c:pt>
                <c:pt idx="2234">
                  <c:v>365.25799999999998</c:v>
                </c:pt>
                <c:pt idx="2235">
                  <c:v>365.42</c:v>
                </c:pt>
                <c:pt idx="2236">
                  <c:v>365.56200000000001</c:v>
                </c:pt>
                <c:pt idx="2237">
                  <c:v>365.70400000000001</c:v>
                </c:pt>
                <c:pt idx="2238">
                  <c:v>365.88</c:v>
                </c:pt>
                <c:pt idx="2239">
                  <c:v>366.04199999999997</c:v>
                </c:pt>
                <c:pt idx="2240">
                  <c:v>366.18400000000003</c:v>
                </c:pt>
                <c:pt idx="2241">
                  <c:v>366.32799999999997</c:v>
                </c:pt>
                <c:pt idx="2242">
                  <c:v>366.50400000000002</c:v>
                </c:pt>
                <c:pt idx="2243">
                  <c:v>366.666</c:v>
                </c:pt>
                <c:pt idx="2244">
                  <c:v>366.80799999999999</c:v>
                </c:pt>
                <c:pt idx="2245">
                  <c:v>366.97</c:v>
                </c:pt>
                <c:pt idx="2246">
                  <c:v>367.14400000000001</c:v>
                </c:pt>
                <c:pt idx="2247">
                  <c:v>367.30599999999998</c:v>
                </c:pt>
                <c:pt idx="2248">
                  <c:v>367.44600000000003</c:v>
                </c:pt>
                <c:pt idx="2249">
                  <c:v>367.59</c:v>
                </c:pt>
                <c:pt idx="2250">
                  <c:v>367.75099999999998</c:v>
                </c:pt>
                <c:pt idx="2251">
                  <c:v>367.92700000000002</c:v>
                </c:pt>
                <c:pt idx="2252">
                  <c:v>368.07100000000003</c:v>
                </c:pt>
                <c:pt idx="2253">
                  <c:v>368.21499999999997</c:v>
                </c:pt>
                <c:pt idx="2254">
                  <c:v>368.39100000000002</c:v>
                </c:pt>
                <c:pt idx="2255">
                  <c:v>368.56700000000001</c:v>
                </c:pt>
                <c:pt idx="2256">
                  <c:v>368.72899999999998</c:v>
                </c:pt>
                <c:pt idx="2257">
                  <c:v>368.90300000000002</c:v>
                </c:pt>
                <c:pt idx="2258">
                  <c:v>369.077</c:v>
                </c:pt>
                <c:pt idx="2259">
                  <c:v>369.255</c:v>
                </c:pt>
                <c:pt idx="2260">
                  <c:v>369.39699999999999</c:v>
                </c:pt>
                <c:pt idx="2261">
                  <c:v>369.55900000000003</c:v>
                </c:pt>
                <c:pt idx="2262">
                  <c:v>369.733</c:v>
                </c:pt>
                <c:pt idx="2263">
                  <c:v>369.89499999999998</c:v>
                </c:pt>
                <c:pt idx="2264">
                  <c:v>370.03699999999998</c:v>
                </c:pt>
                <c:pt idx="2265">
                  <c:v>370.19900000000001</c:v>
                </c:pt>
                <c:pt idx="2266">
                  <c:v>370.37299999999999</c:v>
                </c:pt>
                <c:pt idx="2267">
                  <c:v>370.53500000000003</c:v>
                </c:pt>
                <c:pt idx="2268">
                  <c:v>370.67700000000002</c:v>
                </c:pt>
                <c:pt idx="2269">
                  <c:v>370.839</c:v>
                </c:pt>
                <c:pt idx="2270">
                  <c:v>371.01299999999998</c:v>
                </c:pt>
                <c:pt idx="2271">
                  <c:v>371.15699999999998</c:v>
                </c:pt>
                <c:pt idx="2272">
                  <c:v>371.31900000000002</c:v>
                </c:pt>
                <c:pt idx="2273">
                  <c:v>371.49200000000002</c:v>
                </c:pt>
                <c:pt idx="2274">
                  <c:v>371.67</c:v>
                </c:pt>
                <c:pt idx="2275">
                  <c:v>371.83199999999999</c:v>
                </c:pt>
                <c:pt idx="2276">
                  <c:v>371.97399999999999</c:v>
                </c:pt>
                <c:pt idx="2277">
                  <c:v>372.15</c:v>
                </c:pt>
                <c:pt idx="2278">
                  <c:v>372.32400000000001</c:v>
                </c:pt>
                <c:pt idx="2279">
                  <c:v>372.48599999999999</c:v>
                </c:pt>
                <c:pt idx="2280">
                  <c:v>372.62799999999999</c:v>
                </c:pt>
                <c:pt idx="2281">
                  <c:v>372.78800000000001</c:v>
                </c:pt>
                <c:pt idx="2282">
                  <c:v>372.964</c:v>
                </c:pt>
                <c:pt idx="2283">
                  <c:v>373.12599999999998</c:v>
                </c:pt>
                <c:pt idx="2284">
                  <c:v>373.26799999999997</c:v>
                </c:pt>
                <c:pt idx="2285">
                  <c:v>373.43</c:v>
                </c:pt>
                <c:pt idx="2286">
                  <c:v>373.60399999999998</c:v>
                </c:pt>
                <c:pt idx="2287">
                  <c:v>373.76600000000002</c:v>
                </c:pt>
                <c:pt idx="2288">
                  <c:v>373.94</c:v>
                </c:pt>
                <c:pt idx="2289">
                  <c:v>374.11599999999999</c:v>
                </c:pt>
                <c:pt idx="2290">
                  <c:v>374.29199999999997</c:v>
                </c:pt>
                <c:pt idx="2291">
                  <c:v>374.45400000000001</c:v>
                </c:pt>
                <c:pt idx="2292">
                  <c:v>374.62900000000002</c:v>
                </c:pt>
                <c:pt idx="2293">
                  <c:v>374.80500000000001</c:v>
                </c:pt>
                <c:pt idx="2294">
                  <c:v>374.947</c:v>
                </c:pt>
                <c:pt idx="2295">
                  <c:v>375.10899999999998</c:v>
                </c:pt>
                <c:pt idx="2296">
                  <c:v>375.28399999999999</c:v>
                </c:pt>
                <c:pt idx="2297">
                  <c:v>375.46</c:v>
                </c:pt>
                <c:pt idx="2298">
                  <c:v>375.62200000000001</c:v>
                </c:pt>
                <c:pt idx="2299">
                  <c:v>375.76400000000001</c:v>
                </c:pt>
                <c:pt idx="2300">
                  <c:v>375.92599999999999</c:v>
                </c:pt>
                <c:pt idx="2301">
                  <c:v>376.06799999999998</c:v>
                </c:pt>
                <c:pt idx="2302">
                  <c:v>376.23</c:v>
                </c:pt>
                <c:pt idx="2303">
                  <c:v>376.37200000000001</c:v>
                </c:pt>
                <c:pt idx="2304">
                  <c:v>376.53399999999999</c:v>
                </c:pt>
                <c:pt idx="2305">
                  <c:v>376.70800000000003</c:v>
                </c:pt>
                <c:pt idx="2306">
                  <c:v>376.87</c:v>
                </c:pt>
                <c:pt idx="2307">
                  <c:v>377.01</c:v>
                </c:pt>
                <c:pt idx="2308">
                  <c:v>377.17200000000003</c:v>
                </c:pt>
                <c:pt idx="2309">
                  <c:v>377.34699999999998</c:v>
                </c:pt>
                <c:pt idx="2310">
                  <c:v>377.50900000000001</c:v>
                </c:pt>
                <c:pt idx="2311">
                  <c:v>377.68299999999999</c:v>
                </c:pt>
                <c:pt idx="2312">
                  <c:v>377.84500000000003</c:v>
                </c:pt>
                <c:pt idx="2313">
                  <c:v>377.98700000000002</c:v>
                </c:pt>
                <c:pt idx="2314">
                  <c:v>378.149</c:v>
                </c:pt>
                <c:pt idx="2315">
                  <c:v>378.29199999999997</c:v>
                </c:pt>
                <c:pt idx="2316">
                  <c:v>378.46600000000001</c:v>
                </c:pt>
                <c:pt idx="2317">
                  <c:v>378.642</c:v>
                </c:pt>
                <c:pt idx="2318">
                  <c:v>378.786</c:v>
                </c:pt>
                <c:pt idx="2319">
                  <c:v>378.94799999999998</c:v>
                </c:pt>
                <c:pt idx="2320">
                  <c:v>379.12200000000001</c:v>
                </c:pt>
                <c:pt idx="2321">
                  <c:v>379.29599999999999</c:v>
                </c:pt>
                <c:pt idx="2322">
                  <c:v>379.45800000000003</c:v>
                </c:pt>
                <c:pt idx="2323">
                  <c:v>379.60199999999998</c:v>
                </c:pt>
                <c:pt idx="2324">
                  <c:v>379.77800000000002</c:v>
                </c:pt>
                <c:pt idx="2325">
                  <c:v>379.95400000000001</c:v>
                </c:pt>
                <c:pt idx="2326">
                  <c:v>380.11399999999998</c:v>
                </c:pt>
                <c:pt idx="2327">
                  <c:v>380.25799999999998</c:v>
                </c:pt>
                <c:pt idx="2328">
                  <c:v>380.43400000000003</c:v>
                </c:pt>
                <c:pt idx="2329">
                  <c:v>380.61</c:v>
                </c:pt>
                <c:pt idx="2330">
                  <c:v>380.77199999999999</c:v>
                </c:pt>
                <c:pt idx="2331">
                  <c:v>380.94600000000003</c:v>
                </c:pt>
                <c:pt idx="2332">
                  <c:v>381.12200000000001</c:v>
                </c:pt>
                <c:pt idx="2333">
                  <c:v>381.28399999999999</c:v>
                </c:pt>
                <c:pt idx="2334">
                  <c:v>381.42599999999999</c:v>
                </c:pt>
                <c:pt idx="2335">
                  <c:v>381.58800000000002</c:v>
                </c:pt>
                <c:pt idx="2336">
                  <c:v>381.76100000000002</c:v>
                </c:pt>
                <c:pt idx="2337">
                  <c:v>381.923</c:v>
                </c:pt>
                <c:pt idx="2338">
                  <c:v>382.065</c:v>
                </c:pt>
                <c:pt idx="2339">
                  <c:v>382.22800000000001</c:v>
                </c:pt>
                <c:pt idx="2340">
                  <c:v>382.40199999999999</c:v>
                </c:pt>
                <c:pt idx="2341">
                  <c:v>382.56200000000001</c:v>
                </c:pt>
                <c:pt idx="2342">
                  <c:v>382.738</c:v>
                </c:pt>
                <c:pt idx="2343">
                  <c:v>382.91399999999999</c:v>
                </c:pt>
                <c:pt idx="2344">
                  <c:v>383.09</c:v>
                </c:pt>
                <c:pt idx="2345">
                  <c:v>383.25200000000001</c:v>
                </c:pt>
                <c:pt idx="2346">
                  <c:v>383.39400000000001</c:v>
                </c:pt>
                <c:pt idx="2347">
                  <c:v>383.57</c:v>
                </c:pt>
                <c:pt idx="2348">
                  <c:v>383.71199999999999</c:v>
                </c:pt>
                <c:pt idx="2349">
                  <c:v>383.85599999999999</c:v>
                </c:pt>
                <c:pt idx="2350">
                  <c:v>384.01799999999997</c:v>
                </c:pt>
                <c:pt idx="2351">
                  <c:v>384.19400000000002</c:v>
                </c:pt>
                <c:pt idx="2352">
                  <c:v>384.35599999999999</c:v>
                </c:pt>
                <c:pt idx="2353">
                  <c:v>384.49599999999998</c:v>
                </c:pt>
                <c:pt idx="2354">
                  <c:v>384.65800000000002</c:v>
                </c:pt>
                <c:pt idx="2355">
                  <c:v>384.83199999999999</c:v>
                </c:pt>
                <c:pt idx="2356">
                  <c:v>385.00799999999998</c:v>
                </c:pt>
                <c:pt idx="2357">
                  <c:v>385.15199999999999</c:v>
                </c:pt>
                <c:pt idx="2358">
                  <c:v>385.31400000000002</c:v>
                </c:pt>
                <c:pt idx="2359">
                  <c:v>385.488</c:v>
                </c:pt>
                <c:pt idx="2360">
                  <c:v>385.66399999999999</c:v>
                </c:pt>
                <c:pt idx="2361">
                  <c:v>385.82600000000002</c:v>
                </c:pt>
                <c:pt idx="2362">
                  <c:v>385.96800000000002</c:v>
                </c:pt>
                <c:pt idx="2363">
                  <c:v>386.14400000000001</c:v>
                </c:pt>
                <c:pt idx="2364">
                  <c:v>386.28800000000001</c:v>
                </c:pt>
                <c:pt idx="2365">
                  <c:v>386.44900000000001</c:v>
                </c:pt>
                <c:pt idx="2366">
                  <c:v>386.59100000000001</c:v>
                </c:pt>
                <c:pt idx="2367">
                  <c:v>386.767</c:v>
                </c:pt>
                <c:pt idx="2368">
                  <c:v>386.94499999999999</c:v>
                </c:pt>
                <c:pt idx="2369">
                  <c:v>387.08699999999999</c:v>
                </c:pt>
                <c:pt idx="2370">
                  <c:v>387.24900000000002</c:v>
                </c:pt>
                <c:pt idx="2371">
                  <c:v>387.423</c:v>
                </c:pt>
                <c:pt idx="2372">
                  <c:v>387.59899999999999</c:v>
                </c:pt>
                <c:pt idx="2373">
                  <c:v>387.762</c:v>
                </c:pt>
                <c:pt idx="2374">
                  <c:v>387.93599999999998</c:v>
                </c:pt>
                <c:pt idx="2375">
                  <c:v>388.11200000000002</c:v>
                </c:pt>
                <c:pt idx="2376">
                  <c:v>388.274</c:v>
                </c:pt>
                <c:pt idx="2377">
                  <c:v>388.416</c:v>
                </c:pt>
                <c:pt idx="2378">
                  <c:v>388.57799999999997</c:v>
                </c:pt>
                <c:pt idx="2379">
                  <c:v>388.75200000000001</c:v>
                </c:pt>
                <c:pt idx="2380">
                  <c:v>388.89699999999999</c:v>
                </c:pt>
                <c:pt idx="2381">
                  <c:v>389.05900000000003</c:v>
                </c:pt>
                <c:pt idx="2382">
                  <c:v>389.233</c:v>
                </c:pt>
                <c:pt idx="2383">
                  <c:v>389.39100000000002</c:v>
                </c:pt>
                <c:pt idx="2384">
                  <c:v>389.553</c:v>
                </c:pt>
                <c:pt idx="2385">
                  <c:v>389.69499999999999</c:v>
                </c:pt>
                <c:pt idx="2386">
                  <c:v>389.858</c:v>
                </c:pt>
                <c:pt idx="2387">
                  <c:v>390</c:v>
                </c:pt>
                <c:pt idx="2388">
                  <c:v>390.16199999999998</c:v>
                </c:pt>
                <c:pt idx="2389">
                  <c:v>390.30200000000002</c:v>
                </c:pt>
                <c:pt idx="2390">
                  <c:v>390.46199999999999</c:v>
                </c:pt>
                <c:pt idx="2391">
                  <c:v>390.64</c:v>
                </c:pt>
                <c:pt idx="2392">
                  <c:v>390.78399999999999</c:v>
                </c:pt>
                <c:pt idx="2393">
                  <c:v>390.95800000000003</c:v>
                </c:pt>
                <c:pt idx="2394">
                  <c:v>391.12</c:v>
                </c:pt>
                <c:pt idx="2395">
                  <c:v>391.29399999999998</c:v>
                </c:pt>
                <c:pt idx="2396">
                  <c:v>391.43799999999999</c:v>
                </c:pt>
                <c:pt idx="2397">
                  <c:v>391.58300000000003</c:v>
                </c:pt>
                <c:pt idx="2398">
                  <c:v>391.74200000000002</c:v>
                </c:pt>
                <c:pt idx="2399">
                  <c:v>391.91800000000001</c:v>
                </c:pt>
                <c:pt idx="2400">
                  <c:v>392.08</c:v>
                </c:pt>
                <c:pt idx="2401">
                  <c:v>392.22199999999998</c:v>
                </c:pt>
                <c:pt idx="2402">
                  <c:v>392.399</c:v>
                </c:pt>
                <c:pt idx="2403">
                  <c:v>392.57299999999998</c:v>
                </c:pt>
                <c:pt idx="2404">
                  <c:v>392.71699999999998</c:v>
                </c:pt>
                <c:pt idx="2405">
                  <c:v>392.87900000000002</c:v>
                </c:pt>
                <c:pt idx="2406">
                  <c:v>393.053</c:v>
                </c:pt>
                <c:pt idx="2407">
                  <c:v>393.22899999999998</c:v>
                </c:pt>
                <c:pt idx="2408">
                  <c:v>393.39100000000002</c:v>
                </c:pt>
                <c:pt idx="2409">
                  <c:v>393.53300000000002</c:v>
                </c:pt>
                <c:pt idx="2410">
                  <c:v>393.69400000000002</c:v>
                </c:pt>
                <c:pt idx="2411">
                  <c:v>393.86799999999999</c:v>
                </c:pt>
                <c:pt idx="2412">
                  <c:v>394.03</c:v>
                </c:pt>
                <c:pt idx="2413">
                  <c:v>394.17200000000003</c:v>
                </c:pt>
                <c:pt idx="2414">
                  <c:v>394.334</c:v>
                </c:pt>
                <c:pt idx="2415">
                  <c:v>394.50799999999998</c:v>
                </c:pt>
                <c:pt idx="2416">
                  <c:v>394.67</c:v>
                </c:pt>
                <c:pt idx="2417">
                  <c:v>394.81200000000001</c:v>
                </c:pt>
                <c:pt idx="2418">
                  <c:v>394.97399999999999</c:v>
                </c:pt>
                <c:pt idx="2419">
                  <c:v>395.14800000000002</c:v>
                </c:pt>
                <c:pt idx="2420">
                  <c:v>395.31</c:v>
                </c:pt>
                <c:pt idx="2421">
                  <c:v>395.452</c:v>
                </c:pt>
                <c:pt idx="2422">
                  <c:v>395.613</c:v>
                </c:pt>
                <c:pt idx="2423">
                  <c:v>395.78899999999999</c:v>
                </c:pt>
                <c:pt idx="2424">
                  <c:v>395.93299999999999</c:v>
                </c:pt>
                <c:pt idx="2425">
                  <c:v>396.09500000000003</c:v>
                </c:pt>
                <c:pt idx="2426">
                  <c:v>396.26900000000001</c:v>
                </c:pt>
                <c:pt idx="2427">
                  <c:v>396.44299999999998</c:v>
                </c:pt>
                <c:pt idx="2428">
                  <c:v>396.60500000000002</c:v>
                </c:pt>
                <c:pt idx="2429">
                  <c:v>396.74700000000001</c:v>
                </c:pt>
                <c:pt idx="2430">
                  <c:v>396.90899999999999</c:v>
                </c:pt>
                <c:pt idx="2431">
                  <c:v>397.05099999999999</c:v>
                </c:pt>
                <c:pt idx="2432">
                  <c:v>397.22699999999998</c:v>
                </c:pt>
                <c:pt idx="2433">
                  <c:v>397.38900000000001</c:v>
                </c:pt>
                <c:pt idx="2434">
                  <c:v>397.56299999999999</c:v>
                </c:pt>
                <c:pt idx="2435">
                  <c:v>397.73899999999998</c:v>
                </c:pt>
                <c:pt idx="2436">
                  <c:v>397.90100000000001</c:v>
                </c:pt>
                <c:pt idx="2437">
                  <c:v>398.04300000000001</c:v>
                </c:pt>
                <c:pt idx="2438">
                  <c:v>398.21899999999999</c:v>
                </c:pt>
                <c:pt idx="2439">
                  <c:v>398.39499999999998</c:v>
                </c:pt>
                <c:pt idx="2440">
                  <c:v>398.55700000000002</c:v>
                </c:pt>
                <c:pt idx="2441">
                  <c:v>398.73099999999999</c:v>
                </c:pt>
                <c:pt idx="2442">
                  <c:v>398.90699999999998</c:v>
                </c:pt>
                <c:pt idx="2443">
                  <c:v>399.06900000000002</c:v>
                </c:pt>
                <c:pt idx="2444">
                  <c:v>399.21100000000001</c:v>
                </c:pt>
                <c:pt idx="2445">
                  <c:v>399.37299999999999</c:v>
                </c:pt>
                <c:pt idx="2446">
                  <c:v>399.54700000000003</c:v>
                </c:pt>
                <c:pt idx="2447">
                  <c:v>399.709</c:v>
                </c:pt>
                <c:pt idx="2448">
                  <c:v>399.851</c:v>
                </c:pt>
                <c:pt idx="2449">
                  <c:v>400.01299999999998</c:v>
                </c:pt>
                <c:pt idx="2450">
                  <c:v>400.18700000000001</c:v>
                </c:pt>
                <c:pt idx="2451">
                  <c:v>400.34899999999999</c:v>
                </c:pt>
                <c:pt idx="2452">
                  <c:v>400.49099999999999</c:v>
                </c:pt>
                <c:pt idx="2453">
                  <c:v>400.65199999999999</c:v>
                </c:pt>
                <c:pt idx="2454">
                  <c:v>400.82600000000002</c:v>
                </c:pt>
                <c:pt idx="2455">
                  <c:v>400.988</c:v>
                </c:pt>
                <c:pt idx="2456">
                  <c:v>401.13</c:v>
                </c:pt>
                <c:pt idx="2457">
                  <c:v>401.291</c:v>
                </c:pt>
                <c:pt idx="2458">
                  <c:v>401.46499999999997</c:v>
                </c:pt>
                <c:pt idx="2459">
                  <c:v>401.60899999999998</c:v>
                </c:pt>
                <c:pt idx="2460">
                  <c:v>401.77100000000002</c:v>
                </c:pt>
                <c:pt idx="2461">
                  <c:v>401.94499999999999</c:v>
                </c:pt>
                <c:pt idx="2462">
                  <c:v>402.12099999999998</c:v>
                </c:pt>
                <c:pt idx="2463">
                  <c:v>402.28300000000002</c:v>
                </c:pt>
                <c:pt idx="2464">
                  <c:v>402.42500000000001</c:v>
                </c:pt>
                <c:pt idx="2465">
                  <c:v>402.58699999999999</c:v>
                </c:pt>
                <c:pt idx="2466">
                  <c:v>402.76100000000002</c:v>
                </c:pt>
                <c:pt idx="2467">
                  <c:v>402.923</c:v>
                </c:pt>
                <c:pt idx="2468">
                  <c:v>403.065</c:v>
                </c:pt>
                <c:pt idx="2469">
                  <c:v>403.22500000000002</c:v>
                </c:pt>
                <c:pt idx="2470">
                  <c:v>403.40100000000001</c:v>
                </c:pt>
                <c:pt idx="2471">
                  <c:v>403.56299999999999</c:v>
                </c:pt>
                <c:pt idx="2472">
                  <c:v>403.70499999999998</c:v>
                </c:pt>
                <c:pt idx="2473">
                  <c:v>403.86500000000001</c:v>
                </c:pt>
                <c:pt idx="2474">
                  <c:v>404.041</c:v>
                </c:pt>
                <c:pt idx="2475">
                  <c:v>404.185</c:v>
                </c:pt>
                <c:pt idx="2476">
                  <c:v>404.32900000000001</c:v>
                </c:pt>
                <c:pt idx="2477">
                  <c:v>404.505</c:v>
                </c:pt>
                <c:pt idx="2478">
                  <c:v>404.67899999999997</c:v>
                </c:pt>
                <c:pt idx="2479">
                  <c:v>404.84100000000001</c:v>
                </c:pt>
                <c:pt idx="2480">
                  <c:v>405.00299999999999</c:v>
                </c:pt>
                <c:pt idx="2481">
                  <c:v>405.17700000000002</c:v>
                </c:pt>
                <c:pt idx="2482">
                  <c:v>405.339</c:v>
                </c:pt>
                <c:pt idx="2483">
                  <c:v>405.48099999999999</c:v>
                </c:pt>
                <c:pt idx="2484">
                  <c:v>405.625</c:v>
                </c:pt>
                <c:pt idx="2485">
                  <c:v>405.80099999999999</c:v>
                </c:pt>
                <c:pt idx="2486">
                  <c:v>405.96300000000002</c:v>
                </c:pt>
                <c:pt idx="2487">
                  <c:v>406.137</c:v>
                </c:pt>
                <c:pt idx="2488">
                  <c:v>406.28100000000001</c:v>
                </c:pt>
                <c:pt idx="2489">
                  <c:v>406.45699999999999</c:v>
                </c:pt>
                <c:pt idx="2490">
                  <c:v>406.61900000000003</c:v>
                </c:pt>
                <c:pt idx="2491">
                  <c:v>406.76100000000002</c:v>
                </c:pt>
                <c:pt idx="2492">
                  <c:v>406.923</c:v>
                </c:pt>
                <c:pt idx="2493">
                  <c:v>407.09699999999998</c:v>
                </c:pt>
                <c:pt idx="2494">
                  <c:v>407.25900000000001</c:v>
                </c:pt>
                <c:pt idx="2495">
                  <c:v>407.40100000000001</c:v>
                </c:pt>
                <c:pt idx="2496">
                  <c:v>407.54300000000001</c:v>
                </c:pt>
                <c:pt idx="2497">
                  <c:v>407.70299999999997</c:v>
                </c:pt>
                <c:pt idx="2498">
                  <c:v>407.87900000000002</c:v>
                </c:pt>
                <c:pt idx="2499">
                  <c:v>408.04</c:v>
                </c:pt>
                <c:pt idx="2500">
                  <c:v>408.202</c:v>
                </c:pt>
                <c:pt idx="2501">
                  <c:v>408.37599999999998</c:v>
                </c:pt>
                <c:pt idx="2502">
                  <c:v>408.53800000000001</c:v>
                </c:pt>
                <c:pt idx="2503">
                  <c:v>408.68</c:v>
                </c:pt>
                <c:pt idx="2504">
                  <c:v>408.82400000000001</c:v>
                </c:pt>
                <c:pt idx="2505">
                  <c:v>409</c:v>
                </c:pt>
                <c:pt idx="2506">
                  <c:v>409.16</c:v>
                </c:pt>
                <c:pt idx="2507">
                  <c:v>409.303</c:v>
                </c:pt>
                <c:pt idx="2508">
                  <c:v>409.47800000000001</c:v>
                </c:pt>
                <c:pt idx="2509">
                  <c:v>409.65600000000001</c:v>
                </c:pt>
                <c:pt idx="2510">
                  <c:v>409.81799999999998</c:v>
                </c:pt>
                <c:pt idx="2511">
                  <c:v>409.96</c:v>
                </c:pt>
                <c:pt idx="2512">
                  <c:v>410.12200000000001</c:v>
                </c:pt>
                <c:pt idx="2513">
                  <c:v>410.262</c:v>
                </c:pt>
                <c:pt idx="2514">
                  <c:v>410.43900000000002</c:v>
                </c:pt>
                <c:pt idx="2515">
                  <c:v>410.59899999999999</c:v>
                </c:pt>
                <c:pt idx="2516">
                  <c:v>410.76100000000002</c:v>
                </c:pt>
                <c:pt idx="2517">
                  <c:v>410.935</c:v>
                </c:pt>
                <c:pt idx="2518">
                  <c:v>411.09699999999998</c:v>
                </c:pt>
                <c:pt idx="2519">
                  <c:v>411.23899999999998</c:v>
                </c:pt>
                <c:pt idx="2520">
                  <c:v>411.38299999999998</c:v>
                </c:pt>
                <c:pt idx="2521">
                  <c:v>411.55900000000003</c:v>
                </c:pt>
                <c:pt idx="2522">
                  <c:v>411.70299999999997</c:v>
                </c:pt>
                <c:pt idx="2523">
                  <c:v>411.84699999999998</c:v>
                </c:pt>
                <c:pt idx="2524">
                  <c:v>411.98899999999998</c:v>
                </c:pt>
                <c:pt idx="2525">
                  <c:v>412.16699999999997</c:v>
                </c:pt>
                <c:pt idx="2526">
                  <c:v>412.32900000000001</c:v>
                </c:pt>
                <c:pt idx="2527">
                  <c:v>412.471</c:v>
                </c:pt>
                <c:pt idx="2528">
                  <c:v>412.613</c:v>
                </c:pt>
                <c:pt idx="2529">
                  <c:v>412.79</c:v>
                </c:pt>
                <c:pt idx="2530">
                  <c:v>412.952</c:v>
                </c:pt>
                <c:pt idx="2531">
                  <c:v>413.09300000000002</c:v>
                </c:pt>
                <c:pt idx="2532">
                  <c:v>413.26900000000001</c:v>
                </c:pt>
                <c:pt idx="2533">
                  <c:v>413.44499999999999</c:v>
                </c:pt>
                <c:pt idx="2534">
                  <c:v>413.60700000000003</c:v>
                </c:pt>
                <c:pt idx="2535">
                  <c:v>413.74900000000002</c:v>
                </c:pt>
                <c:pt idx="2536">
                  <c:v>413.911</c:v>
                </c:pt>
                <c:pt idx="2537">
                  <c:v>414.08499999999998</c:v>
                </c:pt>
                <c:pt idx="2538">
                  <c:v>414.24700000000001</c:v>
                </c:pt>
                <c:pt idx="2539">
                  <c:v>414.38900000000001</c:v>
                </c:pt>
                <c:pt idx="2540">
                  <c:v>414.55099999999999</c:v>
                </c:pt>
                <c:pt idx="2541">
                  <c:v>414.72500000000002</c:v>
                </c:pt>
                <c:pt idx="2542">
                  <c:v>414.887</c:v>
                </c:pt>
                <c:pt idx="2543">
                  <c:v>415.029</c:v>
                </c:pt>
                <c:pt idx="2544">
                  <c:v>415.19099999999997</c:v>
                </c:pt>
                <c:pt idx="2545">
                  <c:v>415.36500000000001</c:v>
                </c:pt>
                <c:pt idx="2546">
                  <c:v>415.52699999999999</c:v>
                </c:pt>
                <c:pt idx="2547">
                  <c:v>415.66899999999998</c:v>
                </c:pt>
                <c:pt idx="2548">
                  <c:v>415.81099999999998</c:v>
                </c:pt>
                <c:pt idx="2549">
                  <c:v>415.98899999999998</c:v>
                </c:pt>
                <c:pt idx="2550">
                  <c:v>416.15100000000001</c:v>
                </c:pt>
                <c:pt idx="2551">
                  <c:v>416.29300000000001</c:v>
                </c:pt>
                <c:pt idx="2552">
                  <c:v>416.43700000000001</c:v>
                </c:pt>
                <c:pt idx="2553">
                  <c:v>416.613</c:v>
                </c:pt>
                <c:pt idx="2554">
                  <c:v>416.75599999999997</c:v>
                </c:pt>
                <c:pt idx="2555">
                  <c:v>416.9</c:v>
                </c:pt>
                <c:pt idx="2556">
                  <c:v>417.04399999999998</c:v>
                </c:pt>
                <c:pt idx="2557">
                  <c:v>417.22</c:v>
                </c:pt>
                <c:pt idx="2558">
                  <c:v>417.38200000000001</c:v>
                </c:pt>
                <c:pt idx="2559">
                  <c:v>417.524</c:v>
                </c:pt>
                <c:pt idx="2560">
                  <c:v>417.68599999999998</c:v>
                </c:pt>
                <c:pt idx="2561">
                  <c:v>417.86</c:v>
                </c:pt>
                <c:pt idx="2562">
                  <c:v>418.02199999999999</c:v>
                </c:pt>
                <c:pt idx="2563">
                  <c:v>418.16399999999999</c:v>
                </c:pt>
                <c:pt idx="2564">
                  <c:v>418.32600000000002</c:v>
                </c:pt>
                <c:pt idx="2565">
                  <c:v>418.5</c:v>
                </c:pt>
                <c:pt idx="2566">
                  <c:v>418.66199999999998</c:v>
                </c:pt>
                <c:pt idx="2567">
                  <c:v>418.80399999999997</c:v>
                </c:pt>
                <c:pt idx="2568">
                  <c:v>418.96600000000001</c:v>
                </c:pt>
                <c:pt idx="2569">
                  <c:v>419.14</c:v>
                </c:pt>
                <c:pt idx="2570">
                  <c:v>419.30200000000002</c:v>
                </c:pt>
                <c:pt idx="2571">
                  <c:v>419.44400000000002</c:v>
                </c:pt>
                <c:pt idx="2572">
                  <c:v>419.60500000000002</c:v>
                </c:pt>
                <c:pt idx="2573">
                  <c:v>419.779</c:v>
                </c:pt>
                <c:pt idx="2574">
                  <c:v>419.94099999999997</c:v>
                </c:pt>
                <c:pt idx="2575">
                  <c:v>420.08300000000003</c:v>
                </c:pt>
                <c:pt idx="2576">
                  <c:v>420.245</c:v>
                </c:pt>
                <c:pt idx="2577">
                  <c:v>420.41899999999998</c:v>
                </c:pt>
                <c:pt idx="2578">
                  <c:v>420.57900000000001</c:v>
                </c:pt>
                <c:pt idx="2579">
                  <c:v>420.75599999999997</c:v>
                </c:pt>
                <c:pt idx="2580">
                  <c:v>420.93200000000002</c:v>
                </c:pt>
                <c:pt idx="2581">
                  <c:v>421.108</c:v>
                </c:pt>
                <c:pt idx="2582">
                  <c:v>421.27</c:v>
                </c:pt>
                <c:pt idx="2583">
                  <c:v>421.41199999999998</c:v>
                </c:pt>
                <c:pt idx="2584">
                  <c:v>421.58800000000002</c:v>
                </c:pt>
                <c:pt idx="2585">
                  <c:v>421.75</c:v>
                </c:pt>
                <c:pt idx="2586">
                  <c:v>421.892</c:v>
                </c:pt>
                <c:pt idx="2587">
                  <c:v>422.05399999999997</c:v>
                </c:pt>
                <c:pt idx="2588">
                  <c:v>422.22800000000001</c:v>
                </c:pt>
                <c:pt idx="2589">
                  <c:v>422.39</c:v>
                </c:pt>
                <c:pt idx="2590">
                  <c:v>422.53199999999998</c:v>
                </c:pt>
                <c:pt idx="2591">
                  <c:v>422.67399999999998</c:v>
                </c:pt>
                <c:pt idx="2592">
                  <c:v>422.81799999999998</c:v>
                </c:pt>
                <c:pt idx="2593">
                  <c:v>422.99400000000003</c:v>
                </c:pt>
                <c:pt idx="2594">
                  <c:v>423.15600000000001</c:v>
                </c:pt>
                <c:pt idx="2595">
                  <c:v>423.298</c:v>
                </c:pt>
                <c:pt idx="2596">
                  <c:v>423.47500000000002</c:v>
                </c:pt>
                <c:pt idx="2597">
                  <c:v>423.65100000000001</c:v>
                </c:pt>
                <c:pt idx="2598">
                  <c:v>423.81299999999999</c:v>
                </c:pt>
                <c:pt idx="2599">
                  <c:v>423.98700000000002</c:v>
                </c:pt>
                <c:pt idx="2600">
                  <c:v>424.16300000000001</c:v>
                </c:pt>
                <c:pt idx="2601">
                  <c:v>424.32299999999998</c:v>
                </c:pt>
                <c:pt idx="2602">
                  <c:v>424.48399999999998</c:v>
                </c:pt>
                <c:pt idx="2603">
                  <c:v>424.65800000000002</c:v>
                </c:pt>
                <c:pt idx="2604">
                  <c:v>424.834</c:v>
                </c:pt>
                <c:pt idx="2605">
                  <c:v>424.99599999999998</c:v>
                </c:pt>
                <c:pt idx="2606">
                  <c:v>425.13799999999998</c:v>
                </c:pt>
                <c:pt idx="2607">
                  <c:v>425.3</c:v>
                </c:pt>
                <c:pt idx="2608">
                  <c:v>425.47300000000001</c:v>
                </c:pt>
                <c:pt idx="2609">
                  <c:v>425.63499999999999</c:v>
                </c:pt>
                <c:pt idx="2610">
                  <c:v>425.79700000000003</c:v>
                </c:pt>
                <c:pt idx="2611">
                  <c:v>425.971</c:v>
                </c:pt>
                <c:pt idx="2612">
                  <c:v>426.14499999999998</c:v>
                </c:pt>
                <c:pt idx="2613">
                  <c:v>426.30700000000002</c:v>
                </c:pt>
                <c:pt idx="2614">
                  <c:v>426.44900000000001</c:v>
                </c:pt>
                <c:pt idx="2615">
                  <c:v>426.61099999999999</c:v>
                </c:pt>
                <c:pt idx="2616">
                  <c:v>426.76900000000001</c:v>
                </c:pt>
                <c:pt idx="2617">
                  <c:v>426.93099999999998</c:v>
                </c:pt>
                <c:pt idx="2618">
                  <c:v>427.07299999999998</c:v>
                </c:pt>
                <c:pt idx="2619">
                  <c:v>427.21899999999999</c:v>
                </c:pt>
                <c:pt idx="2620">
                  <c:v>427.39400000000001</c:v>
                </c:pt>
                <c:pt idx="2621">
                  <c:v>427.55500000000001</c:v>
                </c:pt>
                <c:pt idx="2622">
                  <c:v>427.697</c:v>
                </c:pt>
                <c:pt idx="2623">
                  <c:v>427.85700000000003</c:v>
                </c:pt>
                <c:pt idx="2624">
                  <c:v>428.03300000000002</c:v>
                </c:pt>
                <c:pt idx="2625">
                  <c:v>428.17599999999999</c:v>
                </c:pt>
                <c:pt idx="2626">
                  <c:v>428.33800000000002</c:v>
                </c:pt>
                <c:pt idx="2627">
                  <c:v>428.512</c:v>
                </c:pt>
                <c:pt idx="2628">
                  <c:v>428.68799999999999</c:v>
                </c:pt>
                <c:pt idx="2629">
                  <c:v>428.85</c:v>
                </c:pt>
                <c:pt idx="2630">
                  <c:v>428.99200000000002</c:v>
                </c:pt>
                <c:pt idx="2631">
                  <c:v>429.154</c:v>
                </c:pt>
                <c:pt idx="2632">
                  <c:v>429.29599999999999</c:v>
                </c:pt>
                <c:pt idx="2633">
                  <c:v>429.47199999999998</c:v>
                </c:pt>
                <c:pt idx="2634">
                  <c:v>429.63400000000001</c:v>
                </c:pt>
                <c:pt idx="2635">
                  <c:v>429.80799999999999</c:v>
                </c:pt>
                <c:pt idx="2636">
                  <c:v>429.98399999999998</c:v>
                </c:pt>
                <c:pt idx="2637">
                  <c:v>430.14400000000001</c:v>
                </c:pt>
                <c:pt idx="2638">
                  <c:v>430.32</c:v>
                </c:pt>
                <c:pt idx="2639">
                  <c:v>430.49400000000003</c:v>
                </c:pt>
                <c:pt idx="2640">
                  <c:v>430.67</c:v>
                </c:pt>
                <c:pt idx="2641">
                  <c:v>430.83199999999999</c:v>
                </c:pt>
                <c:pt idx="2642">
                  <c:v>430.97399999999999</c:v>
                </c:pt>
                <c:pt idx="2643">
                  <c:v>431.15</c:v>
                </c:pt>
                <c:pt idx="2644">
                  <c:v>431.32600000000002</c:v>
                </c:pt>
                <c:pt idx="2645">
                  <c:v>431.488</c:v>
                </c:pt>
                <c:pt idx="2646">
                  <c:v>431.63</c:v>
                </c:pt>
                <c:pt idx="2647">
                  <c:v>431.80599999999998</c:v>
                </c:pt>
                <c:pt idx="2648">
                  <c:v>431.96800000000002</c:v>
                </c:pt>
                <c:pt idx="2649">
                  <c:v>432.108</c:v>
                </c:pt>
                <c:pt idx="2650">
                  <c:v>432.26799999999997</c:v>
                </c:pt>
                <c:pt idx="2651">
                  <c:v>432.44600000000003</c:v>
                </c:pt>
                <c:pt idx="2652">
                  <c:v>432.58800000000002</c:v>
                </c:pt>
                <c:pt idx="2653">
                  <c:v>432.73200000000003</c:v>
                </c:pt>
                <c:pt idx="2654">
                  <c:v>432.87599999999998</c:v>
                </c:pt>
                <c:pt idx="2655">
                  <c:v>433.03800000000001</c:v>
                </c:pt>
                <c:pt idx="2656">
                  <c:v>433.21199999999999</c:v>
                </c:pt>
                <c:pt idx="2657">
                  <c:v>433.35599999999999</c:v>
                </c:pt>
                <c:pt idx="2658">
                  <c:v>433.51799999999997</c:v>
                </c:pt>
                <c:pt idx="2659">
                  <c:v>433.69200000000001</c:v>
                </c:pt>
                <c:pt idx="2660">
                  <c:v>433.86799999999999</c:v>
                </c:pt>
                <c:pt idx="2661">
                  <c:v>434.03</c:v>
                </c:pt>
                <c:pt idx="2662">
                  <c:v>434.17200000000003</c:v>
                </c:pt>
                <c:pt idx="2663">
                  <c:v>434.34800000000001</c:v>
                </c:pt>
                <c:pt idx="2664">
                  <c:v>434.524</c:v>
                </c:pt>
                <c:pt idx="2665">
                  <c:v>434.66699999999997</c:v>
                </c:pt>
                <c:pt idx="2666">
                  <c:v>434.84300000000002</c:v>
                </c:pt>
                <c:pt idx="2667">
                  <c:v>435.01900000000001</c:v>
                </c:pt>
                <c:pt idx="2668">
                  <c:v>435.19299999999998</c:v>
                </c:pt>
                <c:pt idx="2669">
                  <c:v>435.35500000000002</c:v>
                </c:pt>
                <c:pt idx="2670">
                  <c:v>435.517</c:v>
                </c:pt>
                <c:pt idx="2671">
                  <c:v>435.69099999999997</c:v>
                </c:pt>
                <c:pt idx="2672">
                  <c:v>435.85300000000001</c:v>
                </c:pt>
                <c:pt idx="2673">
                  <c:v>435.995</c:v>
                </c:pt>
                <c:pt idx="2674">
                  <c:v>436.15699999999998</c:v>
                </c:pt>
                <c:pt idx="2675">
                  <c:v>436.33100000000002</c:v>
                </c:pt>
                <c:pt idx="2676">
                  <c:v>436.49299999999999</c:v>
                </c:pt>
                <c:pt idx="2677">
                  <c:v>436.63499999999999</c:v>
                </c:pt>
                <c:pt idx="2678">
                  <c:v>436.779</c:v>
                </c:pt>
                <c:pt idx="2679">
                  <c:v>436.95499999999998</c:v>
                </c:pt>
                <c:pt idx="2680">
                  <c:v>437.09899999999999</c:v>
                </c:pt>
                <c:pt idx="2681">
                  <c:v>437.26100000000002</c:v>
                </c:pt>
                <c:pt idx="2682">
                  <c:v>437.435</c:v>
                </c:pt>
                <c:pt idx="2683">
                  <c:v>437.61099999999999</c:v>
                </c:pt>
                <c:pt idx="2684">
                  <c:v>437.77300000000002</c:v>
                </c:pt>
                <c:pt idx="2685">
                  <c:v>437.91500000000002</c:v>
                </c:pt>
                <c:pt idx="2686">
                  <c:v>438.05900000000003</c:v>
                </c:pt>
                <c:pt idx="2687">
                  <c:v>438.23500000000001</c:v>
                </c:pt>
                <c:pt idx="2688">
                  <c:v>438.39699999999999</c:v>
                </c:pt>
                <c:pt idx="2689">
                  <c:v>438.53899999999999</c:v>
                </c:pt>
                <c:pt idx="2690">
                  <c:v>438.68299999999999</c:v>
                </c:pt>
                <c:pt idx="2691">
                  <c:v>438.85700000000003</c:v>
                </c:pt>
                <c:pt idx="2692">
                  <c:v>439.01900000000001</c:v>
                </c:pt>
                <c:pt idx="2693">
                  <c:v>439.161</c:v>
                </c:pt>
                <c:pt idx="2694">
                  <c:v>439.32400000000001</c:v>
                </c:pt>
                <c:pt idx="2695">
                  <c:v>439.49700000000001</c:v>
                </c:pt>
                <c:pt idx="2696">
                  <c:v>439.65899999999999</c:v>
                </c:pt>
                <c:pt idx="2697">
                  <c:v>439.80099999999999</c:v>
                </c:pt>
                <c:pt idx="2698">
                  <c:v>439.94499999999999</c:v>
                </c:pt>
                <c:pt idx="2699">
                  <c:v>440.12099999999998</c:v>
                </c:pt>
                <c:pt idx="2700">
                  <c:v>440.28300000000002</c:v>
                </c:pt>
                <c:pt idx="2701">
                  <c:v>440.42500000000001</c:v>
                </c:pt>
                <c:pt idx="2702">
                  <c:v>440.58699999999999</c:v>
                </c:pt>
                <c:pt idx="2703">
                  <c:v>440.76100000000002</c:v>
                </c:pt>
                <c:pt idx="2704">
                  <c:v>440.923</c:v>
                </c:pt>
                <c:pt idx="2705">
                  <c:v>441.065</c:v>
                </c:pt>
                <c:pt idx="2706">
                  <c:v>441.22699999999998</c:v>
                </c:pt>
                <c:pt idx="2707">
                  <c:v>441.40100000000001</c:v>
                </c:pt>
                <c:pt idx="2708">
                  <c:v>441.54500000000002</c:v>
                </c:pt>
                <c:pt idx="2709">
                  <c:v>441.70699999999999</c:v>
                </c:pt>
                <c:pt idx="2710">
                  <c:v>441.88099999999997</c:v>
                </c:pt>
                <c:pt idx="2711">
                  <c:v>442.05700000000002</c:v>
                </c:pt>
                <c:pt idx="2712">
                  <c:v>442.21899999999999</c:v>
                </c:pt>
                <c:pt idx="2713">
                  <c:v>442.36099999999999</c:v>
                </c:pt>
                <c:pt idx="2714">
                  <c:v>442.52300000000002</c:v>
                </c:pt>
                <c:pt idx="2715">
                  <c:v>442.66500000000002</c:v>
                </c:pt>
                <c:pt idx="2716">
                  <c:v>442.827</c:v>
                </c:pt>
                <c:pt idx="2717">
                  <c:v>442.96899999999999</c:v>
                </c:pt>
                <c:pt idx="2718">
                  <c:v>443.11099999999999</c:v>
                </c:pt>
                <c:pt idx="2719">
                  <c:v>443.28899999999999</c:v>
                </c:pt>
                <c:pt idx="2720">
                  <c:v>443.45100000000002</c:v>
                </c:pt>
                <c:pt idx="2721">
                  <c:v>443.59300000000002</c:v>
                </c:pt>
                <c:pt idx="2722">
                  <c:v>443.75299999999999</c:v>
                </c:pt>
                <c:pt idx="2723">
                  <c:v>443.92899999999997</c:v>
                </c:pt>
                <c:pt idx="2724">
                  <c:v>444.07100000000003</c:v>
                </c:pt>
                <c:pt idx="2725">
                  <c:v>444.233</c:v>
                </c:pt>
                <c:pt idx="2726">
                  <c:v>444.375</c:v>
                </c:pt>
                <c:pt idx="2727">
                  <c:v>444.55200000000002</c:v>
                </c:pt>
                <c:pt idx="2728">
                  <c:v>444.714</c:v>
                </c:pt>
                <c:pt idx="2729">
                  <c:v>444.85599999999999</c:v>
                </c:pt>
                <c:pt idx="2730">
                  <c:v>445.03199999999998</c:v>
                </c:pt>
                <c:pt idx="2731">
                  <c:v>445.20800000000003</c:v>
                </c:pt>
                <c:pt idx="2732">
                  <c:v>445.37</c:v>
                </c:pt>
                <c:pt idx="2733">
                  <c:v>445.512</c:v>
                </c:pt>
                <c:pt idx="2734">
                  <c:v>445.65600000000001</c:v>
                </c:pt>
                <c:pt idx="2735">
                  <c:v>445.83199999999999</c:v>
                </c:pt>
                <c:pt idx="2736">
                  <c:v>445.99400000000003</c:v>
                </c:pt>
                <c:pt idx="2737">
                  <c:v>446.13600000000002</c:v>
                </c:pt>
                <c:pt idx="2738">
                  <c:v>446.298</c:v>
                </c:pt>
                <c:pt idx="2739">
                  <c:v>446.47199999999998</c:v>
                </c:pt>
                <c:pt idx="2740">
                  <c:v>446.63400000000001</c:v>
                </c:pt>
                <c:pt idx="2741">
                  <c:v>446.77600000000001</c:v>
                </c:pt>
                <c:pt idx="2742">
                  <c:v>446.91800000000001</c:v>
                </c:pt>
                <c:pt idx="2743">
                  <c:v>447.09399999999999</c:v>
                </c:pt>
                <c:pt idx="2744">
                  <c:v>447.25400000000002</c:v>
                </c:pt>
                <c:pt idx="2745">
                  <c:v>447.416</c:v>
                </c:pt>
                <c:pt idx="2746">
                  <c:v>447.59</c:v>
                </c:pt>
                <c:pt idx="2747">
                  <c:v>447.76600000000002</c:v>
                </c:pt>
                <c:pt idx="2748">
                  <c:v>447.928</c:v>
                </c:pt>
                <c:pt idx="2749">
                  <c:v>448.07</c:v>
                </c:pt>
                <c:pt idx="2750">
                  <c:v>448.23200000000003</c:v>
                </c:pt>
                <c:pt idx="2751">
                  <c:v>448.40600000000001</c:v>
                </c:pt>
                <c:pt idx="2752">
                  <c:v>448.55</c:v>
                </c:pt>
                <c:pt idx="2753">
                  <c:v>448.71100000000001</c:v>
                </c:pt>
                <c:pt idx="2754">
                  <c:v>448.887</c:v>
                </c:pt>
                <c:pt idx="2755">
                  <c:v>449.06099999999998</c:v>
                </c:pt>
                <c:pt idx="2756">
                  <c:v>449.22300000000001</c:v>
                </c:pt>
                <c:pt idx="2757">
                  <c:v>449.39699999999999</c:v>
                </c:pt>
                <c:pt idx="2758">
                  <c:v>449.57499999999999</c:v>
                </c:pt>
                <c:pt idx="2759">
                  <c:v>449.71699999999998</c:v>
                </c:pt>
                <c:pt idx="2760">
                  <c:v>449.86099999999999</c:v>
                </c:pt>
                <c:pt idx="2761">
                  <c:v>450.02300000000002</c:v>
                </c:pt>
                <c:pt idx="2762">
                  <c:v>450.197</c:v>
                </c:pt>
                <c:pt idx="2763">
                  <c:v>450.37299999999999</c:v>
                </c:pt>
                <c:pt idx="2764">
                  <c:v>450.51799999999997</c:v>
                </c:pt>
                <c:pt idx="2765">
                  <c:v>450.69299999999998</c:v>
                </c:pt>
                <c:pt idx="2766">
                  <c:v>450.86900000000003</c:v>
                </c:pt>
                <c:pt idx="2767">
                  <c:v>451.03100000000001</c:v>
                </c:pt>
                <c:pt idx="2768">
                  <c:v>451.173</c:v>
                </c:pt>
                <c:pt idx="2769">
                  <c:v>451.31700000000001</c:v>
                </c:pt>
                <c:pt idx="2770">
                  <c:v>451.49299999999999</c:v>
                </c:pt>
                <c:pt idx="2771">
                  <c:v>451.65300000000002</c:v>
                </c:pt>
                <c:pt idx="2772">
                  <c:v>451.815</c:v>
                </c:pt>
                <c:pt idx="2773">
                  <c:v>451.98899999999998</c:v>
                </c:pt>
                <c:pt idx="2774">
                  <c:v>452.16500000000002</c:v>
                </c:pt>
                <c:pt idx="2775">
                  <c:v>452.327</c:v>
                </c:pt>
                <c:pt idx="2776">
                  <c:v>452.46899999999999</c:v>
                </c:pt>
                <c:pt idx="2777">
                  <c:v>452.63099999999997</c:v>
                </c:pt>
                <c:pt idx="2778">
                  <c:v>452.80500000000001</c:v>
                </c:pt>
                <c:pt idx="2779">
                  <c:v>452.96699999999998</c:v>
                </c:pt>
                <c:pt idx="2780">
                  <c:v>453.10899999999998</c:v>
                </c:pt>
                <c:pt idx="2781">
                  <c:v>453.25299999999999</c:v>
                </c:pt>
                <c:pt idx="2782">
                  <c:v>453.42899999999997</c:v>
                </c:pt>
                <c:pt idx="2783">
                  <c:v>453.59100000000001</c:v>
                </c:pt>
                <c:pt idx="2784">
                  <c:v>453.733</c:v>
                </c:pt>
                <c:pt idx="2785">
                  <c:v>453.90899999999999</c:v>
                </c:pt>
                <c:pt idx="2786">
                  <c:v>454.08499999999998</c:v>
                </c:pt>
                <c:pt idx="2787">
                  <c:v>454.24700000000001</c:v>
                </c:pt>
                <c:pt idx="2788">
                  <c:v>454.38900000000001</c:v>
                </c:pt>
                <c:pt idx="2789">
                  <c:v>454.56299999999999</c:v>
                </c:pt>
                <c:pt idx="2790">
                  <c:v>454.74099999999999</c:v>
                </c:pt>
                <c:pt idx="2791">
                  <c:v>454.88499999999999</c:v>
                </c:pt>
                <c:pt idx="2792">
                  <c:v>455.029</c:v>
                </c:pt>
                <c:pt idx="2793">
                  <c:v>455.20499999999998</c:v>
                </c:pt>
                <c:pt idx="2794">
                  <c:v>455.37900000000002</c:v>
                </c:pt>
                <c:pt idx="2795">
                  <c:v>455.53899999999999</c:v>
                </c:pt>
                <c:pt idx="2796">
                  <c:v>455.68400000000003</c:v>
                </c:pt>
                <c:pt idx="2797">
                  <c:v>455.86</c:v>
                </c:pt>
                <c:pt idx="2798">
                  <c:v>456.036</c:v>
                </c:pt>
                <c:pt idx="2799">
                  <c:v>456.178</c:v>
                </c:pt>
                <c:pt idx="2800">
                  <c:v>456.34</c:v>
                </c:pt>
                <c:pt idx="2801">
                  <c:v>456.517</c:v>
                </c:pt>
                <c:pt idx="2802">
                  <c:v>456.67899999999997</c:v>
                </c:pt>
                <c:pt idx="2803">
                  <c:v>456.85300000000001</c:v>
                </c:pt>
                <c:pt idx="2804">
                  <c:v>456.99700000000001</c:v>
                </c:pt>
                <c:pt idx="2805">
                  <c:v>457.173</c:v>
                </c:pt>
                <c:pt idx="2806">
                  <c:v>457.33100000000002</c:v>
                </c:pt>
                <c:pt idx="2807">
                  <c:v>457.49299999999999</c:v>
                </c:pt>
                <c:pt idx="2808">
                  <c:v>457.63499999999999</c:v>
                </c:pt>
                <c:pt idx="2809">
                  <c:v>457.81099999999998</c:v>
                </c:pt>
                <c:pt idx="2810">
                  <c:v>457.98700000000002</c:v>
                </c:pt>
                <c:pt idx="2811">
                  <c:v>458.149</c:v>
                </c:pt>
                <c:pt idx="2812">
                  <c:v>458.291</c:v>
                </c:pt>
                <c:pt idx="2813">
                  <c:v>458.46699999999998</c:v>
                </c:pt>
                <c:pt idx="2814">
                  <c:v>458.61099999999999</c:v>
                </c:pt>
                <c:pt idx="2815">
                  <c:v>458.77300000000002</c:v>
                </c:pt>
                <c:pt idx="2816">
                  <c:v>458.91500000000002</c:v>
                </c:pt>
                <c:pt idx="2817">
                  <c:v>459.09100000000001</c:v>
                </c:pt>
                <c:pt idx="2818">
                  <c:v>459.25299999999999</c:v>
                </c:pt>
                <c:pt idx="2819">
                  <c:v>459.39499999999998</c:v>
                </c:pt>
                <c:pt idx="2820">
                  <c:v>459.55700000000002</c:v>
                </c:pt>
                <c:pt idx="2821">
                  <c:v>459.73099999999999</c:v>
                </c:pt>
                <c:pt idx="2822">
                  <c:v>459.89299999999997</c:v>
                </c:pt>
                <c:pt idx="2823">
                  <c:v>460.03500000000003</c:v>
                </c:pt>
                <c:pt idx="2824">
                  <c:v>460.197</c:v>
                </c:pt>
                <c:pt idx="2825">
                  <c:v>460.37099999999998</c:v>
                </c:pt>
                <c:pt idx="2826">
                  <c:v>460.53300000000002</c:v>
                </c:pt>
                <c:pt idx="2827">
                  <c:v>460.67399999999998</c:v>
                </c:pt>
                <c:pt idx="2828">
                  <c:v>460.83600000000001</c:v>
                </c:pt>
                <c:pt idx="2829">
                  <c:v>461.01</c:v>
                </c:pt>
                <c:pt idx="2830">
                  <c:v>461.17200000000003</c:v>
                </c:pt>
                <c:pt idx="2831">
                  <c:v>461.31400000000002</c:v>
                </c:pt>
                <c:pt idx="2832">
                  <c:v>461.476</c:v>
                </c:pt>
                <c:pt idx="2833">
                  <c:v>461.65</c:v>
                </c:pt>
                <c:pt idx="2834">
                  <c:v>461.81200000000001</c:v>
                </c:pt>
                <c:pt idx="2835">
                  <c:v>461.95400000000001</c:v>
                </c:pt>
                <c:pt idx="2836">
                  <c:v>462.11599999999999</c:v>
                </c:pt>
                <c:pt idx="2837">
                  <c:v>462.29</c:v>
                </c:pt>
                <c:pt idx="2838">
                  <c:v>462.43400000000003</c:v>
                </c:pt>
                <c:pt idx="2839">
                  <c:v>462.596</c:v>
                </c:pt>
                <c:pt idx="2840">
                  <c:v>462.75400000000002</c:v>
                </c:pt>
                <c:pt idx="2841">
                  <c:v>462.92899999999997</c:v>
                </c:pt>
                <c:pt idx="2842">
                  <c:v>463.07299999999998</c:v>
                </c:pt>
                <c:pt idx="2843">
                  <c:v>463.23500000000001</c:v>
                </c:pt>
                <c:pt idx="2844">
                  <c:v>463.40899999999999</c:v>
                </c:pt>
                <c:pt idx="2845">
                  <c:v>463.58499999999998</c:v>
                </c:pt>
                <c:pt idx="2846">
                  <c:v>463.74799999999999</c:v>
                </c:pt>
                <c:pt idx="2847">
                  <c:v>463.89</c:v>
                </c:pt>
                <c:pt idx="2848">
                  <c:v>464.05200000000002</c:v>
                </c:pt>
                <c:pt idx="2849">
                  <c:v>464.19200000000001</c:v>
                </c:pt>
                <c:pt idx="2850">
                  <c:v>464.33800000000002</c:v>
                </c:pt>
                <c:pt idx="2851">
                  <c:v>464.48</c:v>
                </c:pt>
                <c:pt idx="2852">
                  <c:v>464.62400000000002</c:v>
                </c:pt>
                <c:pt idx="2853">
                  <c:v>464.8</c:v>
                </c:pt>
                <c:pt idx="2854">
                  <c:v>464.976</c:v>
                </c:pt>
                <c:pt idx="2855">
                  <c:v>465.12</c:v>
                </c:pt>
                <c:pt idx="2856">
                  <c:v>465.26400000000001</c:v>
                </c:pt>
                <c:pt idx="2857">
                  <c:v>465.44</c:v>
                </c:pt>
                <c:pt idx="2858">
                  <c:v>465.61399999999998</c:v>
                </c:pt>
                <c:pt idx="2859">
                  <c:v>465.77600000000001</c:v>
                </c:pt>
                <c:pt idx="2860">
                  <c:v>465.93799999999999</c:v>
                </c:pt>
                <c:pt idx="2861">
                  <c:v>466.11200000000002</c:v>
                </c:pt>
                <c:pt idx="2862">
                  <c:v>466.274</c:v>
                </c:pt>
                <c:pt idx="2863">
                  <c:v>466.416</c:v>
                </c:pt>
                <c:pt idx="2864">
                  <c:v>466.57799999999997</c:v>
                </c:pt>
                <c:pt idx="2865">
                  <c:v>466.75200000000001</c:v>
                </c:pt>
                <c:pt idx="2866">
                  <c:v>466.91399999999999</c:v>
                </c:pt>
                <c:pt idx="2867">
                  <c:v>467.05599999999998</c:v>
                </c:pt>
                <c:pt idx="2868">
                  <c:v>467.21800000000002</c:v>
                </c:pt>
                <c:pt idx="2869">
                  <c:v>467.392</c:v>
                </c:pt>
                <c:pt idx="2870">
                  <c:v>467.55399999999997</c:v>
                </c:pt>
                <c:pt idx="2871">
                  <c:v>467.72800000000001</c:v>
                </c:pt>
                <c:pt idx="2872">
                  <c:v>467.904</c:v>
                </c:pt>
                <c:pt idx="2873">
                  <c:v>468.08</c:v>
                </c:pt>
                <c:pt idx="2874">
                  <c:v>468.22500000000002</c:v>
                </c:pt>
                <c:pt idx="2875">
                  <c:v>468.38600000000002</c:v>
                </c:pt>
                <c:pt idx="2876">
                  <c:v>468.56</c:v>
                </c:pt>
                <c:pt idx="2877">
                  <c:v>468.73500000000001</c:v>
                </c:pt>
                <c:pt idx="2878">
                  <c:v>468.87900000000002</c:v>
                </c:pt>
                <c:pt idx="2879">
                  <c:v>469.041</c:v>
                </c:pt>
                <c:pt idx="2880">
                  <c:v>469.21499999999997</c:v>
                </c:pt>
                <c:pt idx="2881">
                  <c:v>469.39400000000001</c:v>
                </c:pt>
                <c:pt idx="2882">
                  <c:v>469.53399999999999</c:v>
                </c:pt>
                <c:pt idx="2883">
                  <c:v>469.67899999999997</c:v>
                </c:pt>
                <c:pt idx="2884">
                  <c:v>469.85500000000002</c:v>
                </c:pt>
                <c:pt idx="2885">
                  <c:v>470.01499999999999</c:v>
                </c:pt>
                <c:pt idx="2886">
                  <c:v>470.15800000000002</c:v>
                </c:pt>
                <c:pt idx="2887">
                  <c:v>470.30200000000002</c:v>
                </c:pt>
                <c:pt idx="2888">
                  <c:v>470.47800000000001</c:v>
                </c:pt>
                <c:pt idx="2889">
                  <c:v>470.654</c:v>
                </c:pt>
                <c:pt idx="2890">
                  <c:v>470.81599999999997</c:v>
                </c:pt>
                <c:pt idx="2891">
                  <c:v>470.95800000000003</c:v>
                </c:pt>
                <c:pt idx="2892">
                  <c:v>471.13200000000001</c:v>
                </c:pt>
                <c:pt idx="2893">
                  <c:v>471.31</c:v>
                </c:pt>
                <c:pt idx="2894">
                  <c:v>471.47199999999998</c:v>
                </c:pt>
                <c:pt idx="2895">
                  <c:v>471.64600000000002</c:v>
                </c:pt>
                <c:pt idx="2896">
                  <c:v>471.822</c:v>
                </c:pt>
                <c:pt idx="2897">
                  <c:v>471.98399999999998</c:v>
                </c:pt>
                <c:pt idx="2898">
                  <c:v>472.12599999999998</c:v>
                </c:pt>
                <c:pt idx="2899">
                  <c:v>472.27</c:v>
                </c:pt>
                <c:pt idx="2900">
                  <c:v>472.44499999999999</c:v>
                </c:pt>
                <c:pt idx="2901">
                  <c:v>472.60899999999998</c:v>
                </c:pt>
                <c:pt idx="2902">
                  <c:v>472.74900000000002</c:v>
                </c:pt>
                <c:pt idx="2903">
                  <c:v>472.923</c:v>
                </c:pt>
                <c:pt idx="2904">
                  <c:v>473.10300000000001</c:v>
                </c:pt>
                <c:pt idx="2905">
                  <c:v>473.245</c:v>
                </c:pt>
                <c:pt idx="2906">
                  <c:v>473.40699999999998</c:v>
                </c:pt>
                <c:pt idx="2907">
                  <c:v>473.58100000000002</c:v>
                </c:pt>
                <c:pt idx="2908">
                  <c:v>473.75700000000001</c:v>
                </c:pt>
                <c:pt idx="2909">
                  <c:v>473.91899999999998</c:v>
                </c:pt>
                <c:pt idx="2910">
                  <c:v>474.06099999999998</c:v>
                </c:pt>
                <c:pt idx="2911">
                  <c:v>474.20499999999998</c:v>
                </c:pt>
                <c:pt idx="2912">
                  <c:v>474.38099999999997</c:v>
                </c:pt>
                <c:pt idx="2913">
                  <c:v>474.541</c:v>
                </c:pt>
                <c:pt idx="2914">
                  <c:v>474.68599999999998</c:v>
                </c:pt>
                <c:pt idx="2915">
                  <c:v>474.86200000000002</c:v>
                </c:pt>
                <c:pt idx="2916">
                  <c:v>475.03800000000001</c:v>
                </c:pt>
                <c:pt idx="2917">
                  <c:v>475.2</c:v>
                </c:pt>
                <c:pt idx="2918">
                  <c:v>475.37400000000002</c:v>
                </c:pt>
                <c:pt idx="2919">
                  <c:v>475.55</c:v>
                </c:pt>
                <c:pt idx="2920">
                  <c:v>475.69200000000001</c:v>
                </c:pt>
                <c:pt idx="2921">
                  <c:v>475.85399999999998</c:v>
                </c:pt>
                <c:pt idx="2922">
                  <c:v>475.99599999999998</c:v>
                </c:pt>
                <c:pt idx="2923">
                  <c:v>476.17200000000003</c:v>
                </c:pt>
                <c:pt idx="2924">
                  <c:v>476.34800000000001</c:v>
                </c:pt>
                <c:pt idx="2925">
                  <c:v>476.51</c:v>
                </c:pt>
                <c:pt idx="2926">
                  <c:v>476.65199999999999</c:v>
                </c:pt>
                <c:pt idx="2927">
                  <c:v>476.82799999999997</c:v>
                </c:pt>
                <c:pt idx="2928">
                  <c:v>476.99</c:v>
                </c:pt>
                <c:pt idx="2929">
                  <c:v>477.13200000000001</c:v>
                </c:pt>
                <c:pt idx="2930">
                  <c:v>477.29399999999998</c:v>
                </c:pt>
                <c:pt idx="2931">
                  <c:v>477.46800000000002</c:v>
                </c:pt>
                <c:pt idx="2932">
                  <c:v>477.63</c:v>
                </c:pt>
                <c:pt idx="2933">
                  <c:v>477.77199999999999</c:v>
                </c:pt>
                <c:pt idx="2934">
                  <c:v>477.93400000000003</c:v>
                </c:pt>
                <c:pt idx="2935">
                  <c:v>478.108</c:v>
                </c:pt>
                <c:pt idx="2936">
                  <c:v>478.26799999999997</c:v>
                </c:pt>
                <c:pt idx="2937">
                  <c:v>478.428</c:v>
                </c:pt>
                <c:pt idx="2938">
                  <c:v>478.60399999999998</c:v>
                </c:pt>
                <c:pt idx="2939">
                  <c:v>478.78</c:v>
                </c:pt>
                <c:pt idx="2940">
                  <c:v>478.94200000000001</c:v>
                </c:pt>
                <c:pt idx="2941">
                  <c:v>479.084</c:v>
                </c:pt>
                <c:pt idx="2942">
                  <c:v>479.25700000000001</c:v>
                </c:pt>
                <c:pt idx="2943">
                  <c:v>479.435</c:v>
                </c:pt>
                <c:pt idx="2944">
                  <c:v>479.58</c:v>
                </c:pt>
                <c:pt idx="2945">
                  <c:v>479.72399999999999</c:v>
                </c:pt>
                <c:pt idx="2946">
                  <c:v>479.9</c:v>
                </c:pt>
                <c:pt idx="2947">
                  <c:v>480.07600000000002</c:v>
                </c:pt>
                <c:pt idx="2948">
                  <c:v>480.238</c:v>
                </c:pt>
                <c:pt idx="2949">
                  <c:v>480.38</c:v>
                </c:pt>
                <c:pt idx="2950">
                  <c:v>480.55500000000001</c:v>
                </c:pt>
                <c:pt idx="2951">
                  <c:v>480.73099999999999</c:v>
                </c:pt>
                <c:pt idx="2952">
                  <c:v>480.89299999999997</c:v>
                </c:pt>
                <c:pt idx="2953">
                  <c:v>481.03500000000003</c:v>
                </c:pt>
                <c:pt idx="2954">
                  <c:v>481.21100000000001</c:v>
                </c:pt>
                <c:pt idx="2955">
                  <c:v>481.387</c:v>
                </c:pt>
                <c:pt idx="2956">
                  <c:v>481.54700000000003</c:v>
                </c:pt>
                <c:pt idx="2957">
                  <c:v>481.70800000000003</c:v>
                </c:pt>
                <c:pt idx="2958">
                  <c:v>481.88200000000001</c:v>
                </c:pt>
                <c:pt idx="2959">
                  <c:v>482.05799999999999</c:v>
                </c:pt>
                <c:pt idx="2960">
                  <c:v>482.22</c:v>
                </c:pt>
                <c:pt idx="2961">
                  <c:v>482.39400000000001</c:v>
                </c:pt>
                <c:pt idx="2962">
                  <c:v>482.57</c:v>
                </c:pt>
                <c:pt idx="2963">
                  <c:v>482.73200000000003</c:v>
                </c:pt>
                <c:pt idx="2964">
                  <c:v>482.89299999999997</c:v>
                </c:pt>
                <c:pt idx="2965">
                  <c:v>483.06700000000001</c:v>
                </c:pt>
                <c:pt idx="2966">
                  <c:v>483.24299999999999</c:v>
                </c:pt>
                <c:pt idx="2967">
                  <c:v>483.40499999999997</c:v>
                </c:pt>
                <c:pt idx="2968">
                  <c:v>483.54700000000003</c:v>
                </c:pt>
                <c:pt idx="2969">
                  <c:v>483.72300000000001</c:v>
                </c:pt>
                <c:pt idx="2970">
                  <c:v>483.899</c:v>
                </c:pt>
                <c:pt idx="2971">
                  <c:v>484.06099999999998</c:v>
                </c:pt>
                <c:pt idx="2972">
                  <c:v>484.23500000000001</c:v>
                </c:pt>
                <c:pt idx="2973">
                  <c:v>484.40899999999999</c:v>
                </c:pt>
                <c:pt idx="2974">
                  <c:v>484.58499999999998</c:v>
                </c:pt>
                <c:pt idx="2975">
                  <c:v>484.72899999999998</c:v>
                </c:pt>
                <c:pt idx="2976">
                  <c:v>484.89100000000002</c:v>
                </c:pt>
                <c:pt idx="2977">
                  <c:v>485.065</c:v>
                </c:pt>
                <c:pt idx="2978">
                  <c:v>485.22699999999998</c:v>
                </c:pt>
                <c:pt idx="2979">
                  <c:v>485.36900000000003</c:v>
                </c:pt>
                <c:pt idx="2980">
                  <c:v>485.53199999999998</c:v>
                </c:pt>
                <c:pt idx="2981">
                  <c:v>485.70600000000002</c:v>
                </c:pt>
                <c:pt idx="2982">
                  <c:v>485.85</c:v>
                </c:pt>
                <c:pt idx="2983">
                  <c:v>486.012</c:v>
                </c:pt>
                <c:pt idx="2984">
                  <c:v>486.18599999999998</c:v>
                </c:pt>
                <c:pt idx="2985">
                  <c:v>486.36200000000002</c:v>
                </c:pt>
                <c:pt idx="2986">
                  <c:v>486.524</c:v>
                </c:pt>
                <c:pt idx="2987">
                  <c:v>486.68099999999998</c:v>
                </c:pt>
                <c:pt idx="2988">
                  <c:v>486.84199999999998</c:v>
                </c:pt>
                <c:pt idx="2989">
                  <c:v>487.01799999999997</c:v>
                </c:pt>
                <c:pt idx="2990">
                  <c:v>487.18</c:v>
                </c:pt>
                <c:pt idx="2991">
                  <c:v>487.322</c:v>
                </c:pt>
                <c:pt idx="2992">
                  <c:v>487.495</c:v>
                </c:pt>
                <c:pt idx="2993">
                  <c:v>487.673</c:v>
                </c:pt>
                <c:pt idx="2994">
                  <c:v>487.83499999999998</c:v>
                </c:pt>
                <c:pt idx="2995">
                  <c:v>487.97699999999998</c:v>
                </c:pt>
                <c:pt idx="2996">
                  <c:v>488.15300000000002</c:v>
                </c:pt>
                <c:pt idx="2997">
                  <c:v>488.32900000000001</c:v>
                </c:pt>
                <c:pt idx="2998">
                  <c:v>488.49099999999999</c:v>
                </c:pt>
                <c:pt idx="2999">
                  <c:v>488.63299999999998</c:v>
                </c:pt>
                <c:pt idx="3000">
                  <c:v>488.80900000000003</c:v>
                </c:pt>
                <c:pt idx="3001">
                  <c:v>488.971</c:v>
                </c:pt>
                <c:pt idx="3002">
                  <c:v>489.113</c:v>
                </c:pt>
                <c:pt idx="3003">
                  <c:v>489.27499999999998</c:v>
                </c:pt>
                <c:pt idx="3004">
                  <c:v>489.44900000000001</c:v>
                </c:pt>
                <c:pt idx="3005">
                  <c:v>489.59300000000002</c:v>
                </c:pt>
                <c:pt idx="3006">
                  <c:v>489.755</c:v>
                </c:pt>
                <c:pt idx="3007">
                  <c:v>489.92899999999997</c:v>
                </c:pt>
                <c:pt idx="3008">
                  <c:v>490.10500000000002</c:v>
                </c:pt>
                <c:pt idx="3009">
                  <c:v>490.267</c:v>
                </c:pt>
                <c:pt idx="3010">
                  <c:v>490.40699999999998</c:v>
                </c:pt>
                <c:pt idx="3011">
                  <c:v>490.56900000000002</c:v>
                </c:pt>
                <c:pt idx="3012">
                  <c:v>490.74799999999999</c:v>
                </c:pt>
                <c:pt idx="3013">
                  <c:v>490.92</c:v>
                </c:pt>
                <c:pt idx="3014">
                  <c:v>491.08199999999999</c:v>
                </c:pt>
                <c:pt idx="3015">
                  <c:v>491.25599999999997</c:v>
                </c:pt>
                <c:pt idx="3016">
                  <c:v>491.43200000000002</c:v>
                </c:pt>
                <c:pt idx="3017">
                  <c:v>491.59199999999998</c:v>
                </c:pt>
                <c:pt idx="3018">
                  <c:v>491.76900000000001</c:v>
                </c:pt>
                <c:pt idx="3019">
                  <c:v>491.94299999999998</c:v>
                </c:pt>
                <c:pt idx="3020">
                  <c:v>492.11900000000003</c:v>
                </c:pt>
                <c:pt idx="3021">
                  <c:v>492.28100000000001</c:v>
                </c:pt>
                <c:pt idx="3022">
                  <c:v>492.423</c:v>
                </c:pt>
                <c:pt idx="3023">
                  <c:v>492.59899999999999</c:v>
                </c:pt>
                <c:pt idx="3024">
                  <c:v>492.77499999999998</c:v>
                </c:pt>
                <c:pt idx="3025">
                  <c:v>492.92</c:v>
                </c:pt>
                <c:pt idx="3026">
                  <c:v>493.08199999999999</c:v>
                </c:pt>
                <c:pt idx="3027">
                  <c:v>493.25599999999997</c:v>
                </c:pt>
                <c:pt idx="3028">
                  <c:v>493.41399999999999</c:v>
                </c:pt>
                <c:pt idx="3029">
                  <c:v>493.55799999999999</c:v>
                </c:pt>
                <c:pt idx="3030">
                  <c:v>493.72</c:v>
                </c:pt>
                <c:pt idx="3031">
                  <c:v>493.89400000000001</c:v>
                </c:pt>
                <c:pt idx="3032">
                  <c:v>494.07</c:v>
                </c:pt>
                <c:pt idx="3033">
                  <c:v>494.23200000000003</c:v>
                </c:pt>
                <c:pt idx="3034">
                  <c:v>494.40600000000001</c:v>
                </c:pt>
                <c:pt idx="3035">
                  <c:v>494.58199999999999</c:v>
                </c:pt>
                <c:pt idx="3036">
                  <c:v>494.74400000000003</c:v>
                </c:pt>
                <c:pt idx="3037">
                  <c:v>494.88600000000002</c:v>
                </c:pt>
                <c:pt idx="3038">
                  <c:v>495.02800000000002</c:v>
                </c:pt>
                <c:pt idx="3039">
                  <c:v>495.20400000000001</c:v>
                </c:pt>
                <c:pt idx="3040">
                  <c:v>495.38</c:v>
                </c:pt>
                <c:pt idx="3041">
                  <c:v>495.54</c:v>
                </c:pt>
                <c:pt idx="3042">
                  <c:v>495.71499999999997</c:v>
                </c:pt>
                <c:pt idx="3043">
                  <c:v>495.89299999999997</c:v>
                </c:pt>
                <c:pt idx="3044">
                  <c:v>496.03500000000003</c:v>
                </c:pt>
                <c:pt idx="3045">
                  <c:v>496.197</c:v>
                </c:pt>
                <c:pt idx="3046">
                  <c:v>496.339</c:v>
                </c:pt>
                <c:pt idx="3047">
                  <c:v>496.51499999999999</c:v>
                </c:pt>
                <c:pt idx="3048">
                  <c:v>496.69099999999997</c:v>
                </c:pt>
                <c:pt idx="3049">
                  <c:v>496.85300000000001</c:v>
                </c:pt>
                <c:pt idx="3050">
                  <c:v>497.02800000000002</c:v>
                </c:pt>
                <c:pt idx="3051">
                  <c:v>497.202</c:v>
                </c:pt>
                <c:pt idx="3052">
                  <c:v>497.36399999999998</c:v>
                </c:pt>
                <c:pt idx="3053">
                  <c:v>497.50599999999997</c:v>
                </c:pt>
                <c:pt idx="3054">
                  <c:v>497.66800000000001</c:v>
                </c:pt>
                <c:pt idx="3055">
                  <c:v>497.84199999999998</c:v>
                </c:pt>
                <c:pt idx="3056">
                  <c:v>498.00400000000002</c:v>
                </c:pt>
                <c:pt idx="3057">
                  <c:v>498.161</c:v>
                </c:pt>
                <c:pt idx="3058">
                  <c:v>498.32299999999998</c:v>
                </c:pt>
                <c:pt idx="3059">
                  <c:v>498.49900000000002</c:v>
                </c:pt>
                <c:pt idx="3060">
                  <c:v>498.661</c:v>
                </c:pt>
                <c:pt idx="3061">
                  <c:v>498.803</c:v>
                </c:pt>
                <c:pt idx="3062">
                  <c:v>498.97699999999998</c:v>
                </c:pt>
                <c:pt idx="3063">
                  <c:v>499.15300000000002</c:v>
                </c:pt>
                <c:pt idx="3064">
                  <c:v>499.315</c:v>
                </c:pt>
                <c:pt idx="3065">
                  <c:v>499.45699999999999</c:v>
                </c:pt>
                <c:pt idx="3066">
                  <c:v>499.63200000000001</c:v>
                </c:pt>
                <c:pt idx="3067">
                  <c:v>499.81</c:v>
                </c:pt>
                <c:pt idx="3068">
                  <c:v>499.97199999999998</c:v>
                </c:pt>
                <c:pt idx="3069">
                  <c:v>500.11399999999998</c:v>
                </c:pt>
                <c:pt idx="3070">
                  <c:v>500.29</c:v>
                </c:pt>
                <c:pt idx="3071">
                  <c:v>500.46600000000001</c:v>
                </c:pt>
                <c:pt idx="3072">
                  <c:v>500.62799999999999</c:v>
                </c:pt>
                <c:pt idx="3073">
                  <c:v>500.80200000000002</c:v>
                </c:pt>
                <c:pt idx="3074">
                  <c:v>500.97800000000001</c:v>
                </c:pt>
                <c:pt idx="3075">
                  <c:v>501.14</c:v>
                </c:pt>
                <c:pt idx="3076">
                  <c:v>501.28199999999998</c:v>
                </c:pt>
                <c:pt idx="3077">
                  <c:v>501.42599999999999</c:v>
                </c:pt>
                <c:pt idx="3078">
                  <c:v>501.60199999999998</c:v>
                </c:pt>
                <c:pt idx="3079">
                  <c:v>501.745</c:v>
                </c:pt>
                <c:pt idx="3080">
                  <c:v>501.90699999999998</c:v>
                </c:pt>
                <c:pt idx="3081">
                  <c:v>502.08100000000002</c:v>
                </c:pt>
                <c:pt idx="3082">
                  <c:v>502.25700000000001</c:v>
                </c:pt>
                <c:pt idx="3083">
                  <c:v>502.41899999999998</c:v>
                </c:pt>
                <c:pt idx="3084">
                  <c:v>502.56099999999998</c:v>
                </c:pt>
                <c:pt idx="3085">
                  <c:v>502.70499999999998</c:v>
                </c:pt>
                <c:pt idx="3086">
                  <c:v>502.88099999999997</c:v>
                </c:pt>
                <c:pt idx="3087">
                  <c:v>503.04300000000001</c:v>
                </c:pt>
                <c:pt idx="3088">
                  <c:v>503.18400000000003</c:v>
                </c:pt>
                <c:pt idx="3089">
                  <c:v>503.346</c:v>
                </c:pt>
                <c:pt idx="3090">
                  <c:v>503.52</c:v>
                </c:pt>
                <c:pt idx="3091">
                  <c:v>503.68200000000002</c:v>
                </c:pt>
                <c:pt idx="3092">
                  <c:v>503.82400000000001</c:v>
                </c:pt>
                <c:pt idx="3093">
                  <c:v>503.96800000000002</c:v>
                </c:pt>
                <c:pt idx="3094">
                  <c:v>504.14400000000001</c:v>
                </c:pt>
                <c:pt idx="3095">
                  <c:v>504.28800000000001</c:v>
                </c:pt>
                <c:pt idx="3096">
                  <c:v>504.45</c:v>
                </c:pt>
                <c:pt idx="3097">
                  <c:v>504.62400000000002</c:v>
                </c:pt>
                <c:pt idx="3098">
                  <c:v>504.8</c:v>
                </c:pt>
                <c:pt idx="3099">
                  <c:v>504.96199999999999</c:v>
                </c:pt>
                <c:pt idx="3100">
                  <c:v>505.10399999999998</c:v>
                </c:pt>
                <c:pt idx="3101">
                  <c:v>505.26600000000002</c:v>
                </c:pt>
                <c:pt idx="3102">
                  <c:v>505.44</c:v>
                </c:pt>
                <c:pt idx="3103">
                  <c:v>505.584</c:v>
                </c:pt>
                <c:pt idx="3104">
                  <c:v>505.745</c:v>
                </c:pt>
                <c:pt idx="3105">
                  <c:v>505.92</c:v>
                </c:pt>
                <c:pt idx="3106">
                  <c:v>506.096</c:v>
                </c:pt>
                <c:pt idx="3107">
                  <c:v>506.25799999999998</c:v>
                </c:pt>
                <c:pt idx="3108">
                  <c:v>506.4</c:v>
                </c:pt>
                <c:pt idx="3109">
                  <c:v>506.57400000000001</c:v>
                </c:pt>
                <c:pt idx="3110">
                  <c:v>506.75200000000001</c:v>
                </c:pt>
                <c:pt idx="3111">
                  <c:v>506.91399999999999</c:v>
                </c:pt>
                <c:pt idx="3112">
                  <c:v>507.05599999999998</c:v>
                </c:pt>
                <c:pt idx="3113">
                  <c:v>507.23</c:v>
                </c:pt>
                <c:pt idx="3114">
                  <c:v>507.40600000000001</c:v>
                </c:pt>
                <c:pt idx="3115">
                  <c:v>507.56799999999998</c:v>
                </c:pt>
                <c:pt idx="3116">
                  <c:v>507.71</c:v>
                </c:pt>
                <c:pt idx="3117">
                  <c:v>507.87099999999998</c:v>
                </c:pt>
                <c:pt idx="3118">
                  <c:v>508.04599999999999</c:v>
                </c:pt>
                <c:pt idx="3119">
                  <c:v>508.20800000000003</c:v>
                </c:pt>
                <c:pt idx="3120">
                  <c:v>508.35</c:v>
                </c:pt>
                <c:pt idx="3121">
                  <c:v>508.52600000000001</c:v>
                </c:pt>
                <c:pt idx="3122">
                  <c:v>508.702</c:v>
                </c:pt>
                <c:pt idx="3123">
                  <c:v>508.86399999999998</c:v>
                </c:pt>
                <c:pt idx="3124">
                  <c:v>509.005</c:v>
                </c:pt>
                <c:pt idx="3125">
                  <c:v>509.16699999999997</c:v>
                </c:pt>
                <c:pt idx="3126">
                  <c:v>509.32900000000001</c:v>
                </c:pt>
                <c:pt idx="3127">
                  <c:v>509.471</c:v>
                </c:pt>
                <c:pt idx="3128">
                  <c:v>509.613</c:v>
                </c:pt>
                <c:pt idx="3129">
                  <c:v>509.77499999999998</c:v>
                </c:pt>
                <c:pt idx="3130">
                  <c:v>509.93700000000001</c:v>
                </c:pt>
                <c:pt idx="3131">
                  <c:v>510.077</c:v>
                </c:pt>
                <c:pt idx="3132">
                  <c:v>510.23899999999998</c:v>
                </c:pt>
                <c:pt idx="3133">
                  <c:v>510.41300000000001</c:v>
                </c:pt>
                <c:pt idx="3134">
                  <c:v>510.589</c:v>
                </c:pt>
                <c:pt idx="3135">
                  <c:v>510.733</c:v>
                </c:pt>
                <c:pt idx="3136">
                  <c:v>510.87700000000001</c:v>
                </c:pt>
                <c:pt idx="3137">
                  <c:v>511.053</c:v>
                </c:pt>
                <c:pt idx="3138">
                  <c:v>511.22899999999998</c:v>
                </c:pt>
                <c:pt idx="3139">
                  <c:v>511.39100000000002</c:v>
                </c:pt>
                <c:pt idx="3140">
                  <c:v>511.565</c:v>
                </c:pt>
                <c:pt idx="3141">
                  <c:v>511.74099999999999</c:v>
                </c:pt>
                <c:pt idx="3142">
                  <c:v>511.90300000000002</c:v>
                </c:pt>
                <c:pt idx="3143">
                  <c:v>512.04499999999996</c:v>
                </c:pt>
                <c:pt idx="3144">
                  <c:v>512.18899999999996</c:v>
                </c:pt>
                <c:pt idx="3145">
                  <c:v>512.36500000000001</c:v>
                </c:pt>
                <c:pt idx="3146">
                  <c:v>512.52700000000004</c:v>
                </c:pt>
                <c:pt idx="3147">
                  <c:v>512.66899999999998</c:v>
                </c:pt>
                <c:pt idx="3148">
                  <c:v>512.83000000000004</c:v>
                </c:pt>
                <c:pt idx="3149">
                  <c:v>513.00400000000002</c:v>
                </c:pt>
                <c:pt idx="3150">
                  <c:v>513.18499999999995</c:v>
                </c:pt>
                <c:pt idx="3151">
                  <c:v>513.35699999999997</c:v>
                </c:pt>
                <c:pt idx="3152">
                  <c:v>513.51599999999996</c:v>
                </c:pt>
                <c:pt idx="3153">
                  <c:v>513.69200000000001</c:v>
                </c:pt>
                <c:pt idx="3154">
                  <c:v>513.83600000000001</c:v>
                </c:pt>
                <c:pt idx="3155">
                  <c:v>513.99800000000005</c:v>
                </c:pt>
                <c:pt idx="3156">
                  <c:v>514.17200000000003</c:v>
                </c:pt>
                <c:pt idx="3157">
                  <c:v>514.34799999999996</c:v>
                </c:pt>
                <c:pt idx="3158">
                  <c:v>514.49199999999996</c:v>
                </c:pt>
                <c:pt idx="3159">
                  <c:v>514.654</c:v>
                </c:pt>
                <c:pt idx="3160">
                  <c:v>514.82799999999997</c:v>
                </c:pt>
                <c:pt idx="3161">
                  <c:v>515.00400000000002</c:v>
                </c:pt>
                <c:pt idx="3162">
                  <c:v>515.16600000000005</c:v>
                </c:pt>
                <c:pt idx="3163">
                  <c:v>515.30600000000004</c:v>
                </c:pt>
                <c:pt idx="3164">
                  <c:v>515.46900000000005</c:v>
                </c:pt>
                <c:pt idx="3165">
                  <c:v>515.61099999999999</c:v>
                </c:pt>
                <c:pt idx="3166">
                  <c:v>515.77200000000005</c:v>
                </c:pt>
                <c:pt idx="3167">
                  <c:v>515.93399999999997</c:v>
                </c:pt>
                <c:pt idx="3168">
                  <c:v>516.10799999999995</c:v>
                </c:pt>
                <c:pt idx="3169">
                  <c:v>516.28200000000004</c:v>
                </c:pt>
                <c:pt idx="3170">
                  <c:v>516.44399999999996</c:v>
                </c:pt>
                <c:pt idx="3171">
                  <c:v>516.58799999999997</c:v>
                </c:pt>
                <c:pt idx="3172">
                  <c:v>516.76400000000001</c:v>
                </c:pt>
                <c:pt idx="3173">
                  <c:v>516.92399999999998</c:v>
                </c:pt>
                <c:pt idx="3174">
                  <c:v>517.08600000000001</c:v>
                </c:pt>
                <c:pt idx="3175">
                  <c:v>517.26</c:v>
                </c:pt>
                <c:pt idx="3176">
                  <c:v>517.43600000000004</c:v>
                </c:pt>
                <c:pt idx="3177">
                  <c:v>517.59799999999996</c:v>
                </c:pt>
                <c:pt idx="3178">
                  <c:v>517.77200000000005</c:v>
                </c:pt>
                <c:pt idx="3179">
                  <c:v>517.93299999999999</c:v>
                </c:pt>
                <c:pt idx="3180">
                  <c:v>518.10699999999997</c:v>
                </c:pt>
                <c:pt idx="3181">
                  <c:v>518.26900000000001</c:v>
                </c:pt>
                <c:pt idx="3182">
                  <c:v>518.41099999999994</c:v>
                </c:pt>
                <c:pt idx="3183">
                  <c:v>518.57299999999998</c:v>
                </c:pt>
                <c:pt idx="3184">
                  <c:v>518.74699999999996</c:v>
                </c:pt>
                <c:pt idx="3185">
                  <c:v>518.90899999999999</c:v>
                </c:pt>
                <c:pt idx="3186">
                  <c:v>519.05100000000004</c:v>
                </c:pt>
                <c:pt idx="3187">
                  <c:v>519.21299999999997</c:v>
                </c:pt>
                <c:pt idx="3188">
                  <c:v>519.35500000000002</c:v>
                </c:pt>
                <c:pt idx="3189">
                  <c:v>519.51700000000005</c:v>
                </c:pt>
                <c:pt idx="3190">
                  <c:v>519.65899999999999</c:v>
                </c:pt>
                <c:pt idx="3191">
                  <c:v>519.82100000000003</c:v>
                </c:pt>
                <c:pt idx="3192">
                  <c:v>519.995</c:v>
                </c:pt>
                <c:pt idx="3193">
                  <c:v>520.15499999999997</c:v>
                </c:pt>
                <c:pt idx="3194">
                  <c:v>520.31700000000001</c:v>
                </c:pt>
                <c:pt idx="3195">
                  <c:v>520.49099999999999</c:v>
                </c:pt>
                <c:pt idx="3196">
                  <c:v>520.66499999999996</c:v>
                </c:pt>
                <c:pt idx="3197">
                  <c:v>520.827</c:v>
                </c:pt>
                <c:pt idx="3198">
                  <c:v>520.96900000000005</c:v>
                </c:pt>
                <c:pt idx="3199">
                  <c:v>521.13099999999997</c:v>
                </c:pt>
                <c:pt idx="3200">
                  <c:v>521.30499999999995</c:v>
                </c:pt>
                <c:pt idx="3201">
                  <c:v>521.46799999999996</c:v>
                </c:pt>
                <c:pt idx="3202">
                  <c:v>521.60799999999995</c:v>
                </c:pt>
                <c:pt idx="3203">
                  <c:v>521.78399999999999</c:v>
                </c:pt>
                <c:pt idx="3204">
                  <c:v>521.96199999999999</c:v>
                </c:pt>
                <c:pt idx="3205">
                  <c:v>522.10400000000004</c:v>
                </c:pt>
                <c:pt idx="3206">
                  <c:v>522.25</c:v>
                </c:pt>
                <c:pt idx="3207">
                  <c:v>522.42600000000004</c:v>
                </c:pt>
                <c:pt idx="3208">
                  <c:v>522.60199999999998</c:v>
                </c:pt>
                <c:pt idx="3209">
                  <c:v>522.74599999999998</c:v>
                </c:pt>
                <c:pt idx="3210">
                  <c:v>522.88800000000003</c:v>
                </c:pt>
                <c:pt idx="3211">
                  <c:v>523.04999999999995</c:v>
                </c:pt>
                <c:pt idx="3212">
                  <c:v>523.22400000000005</c:v>
                </c:pt>
                <c:pt idx="3213">
                  <c:v>523.38599999999997</c:v>
                </c:pt>
                <c:pt idx="3214">
                  <c:v>523.52800000000002</c:v>
                </c:pt>
                <c:pt idx="3215">
                  <c:v>523.70500000000004</c:v>
                </c:pt>
                <c:pt idx="3216">
                  <c:v>523.87900000000002</c:v>
                </c:pt>
                <c:pt idx="3217">
                  <c:v>524.04100000000005</c:v>
                </c:pt>
                <c:pt idx="3218">
                  <c:v>524.20299999999997</c:v>
                </c:pt>
                <c:pt idx="3219">
                  <c:v>524.37699999999995</c:v>
                </c:pt>
                <c:pt idx="3220">
                  <c:v>524.53499999999997</c:v>
                </c:pt>
                <c:pt idx="3221">
                  <c:v>524.68100000000004</c:v>
                </c:pt>
                <c:pt idx="3222">
                  <c:v>524.84400000000005</c:v>
                </c:pt>
                <c:pt idx="3223">
                  <c:v>525.01800000000003</c:v>
                </c:pt>
                <c:pt idx="3224">
                  <c:v>525.16200000000003</c:v>
                </c:pt>
                <c:pt idx="3225">
                  <c:v>525.32299999999998</c:v>
                </c:pt>
                <c:pt idx="3226">
                  <c:v>525.46500000000003</c:v>
                </c:pt>
                <c:pt idx="3227">
                  <c:v>525.64099999999996</c:v>
                </c:pt>
                <c:pt idx="3228">
                  <c:v>525.803</c:v>
                </c:pt>
                <c:pt idx="3229">
                  <c:v>525.94600000000003</c:v>
                </c:pt>
                <c:pt idx="3230">
                  <c:v>526.10699999999997</c:v>
                </c:pt>
                <c:pt idx="3231">
                  <c:v>526.28099999999995</c:v>
                </c:pt>
                <c:pt idx="3232">
                  <c:v>526.44299999999998</c:v>
                </c:pt>
                <c:pt idx="3233">
                  <c:v>526.58500000000004</c:v>
                </c:pt>
                <c:pt idx="3234">
                  <c:v>526.74699999999996</c:v>
                </c:pt>
                <c:pt idx="3235">
                  <c:v>526.92100000000005</c:v>
                </c:pt>
                <c:pt idx="3236">
                  <c:v>527.08299999999997</c:v>
                </c:pt>
                <c:pt idx="3237">
                  <c:v>527.226</c:v>
                </c:pt>
                <c:pt idx="3238">
                  <c:v>527.36800000000005</c:v>
                </c:pt>
                <c:pt idx="3239">
                  <c:v>527.54399999999998</c:v>
                </c:pt>
                <c:pt idx="3240">
                  <c:v>527.72</c:v>
                </c:pt>
                <c:pt idx="3241">
                  <c:v>527.88199999999995</c:v>
                </c:pt>
                <c:pt idx="3242">
                  <c:v>528.05600000000004</c:v>
                </c:pt>
                <c:pt idx="3243">
                  <c:v>528.23199999999997</c:v>
                </c:pt>
                <c:pt idx="3244">
                  <c:v>528.39400000000001</c:v>
                </c:pt>
                <c:pt idx="3245">
                  <c:v>528.53599999999994</c:v>
                </c:pt>
                <c:pt idx="3246">
                  <c:v>528.69799999999998</c:v>
                </c:pt>
                <c:pt idx="3247">
                  <c:v>528.87199999999996</c:v>
                </c:pt>
                <c:pt idx="3248">
                  <c:v>529.03399999999999</c:v>
                </c:pt>
                <c:pt idx="3249">
                  <c:v>529.17600000000004</c:v>
                </c:pt>
                <c:pt idx="3250">
                  <c:v>529.33799999999997</c:v>
                </c:pt>
                <c:pt idx="3251">
                  <c:v>529.51199999999994</c:v>
                </c:pt>
                <c:pt idx="3252">
                  <c:v>529.67399999999998</c:v>
                </c:pt>
                <c:pt idx="3253">
                  <c:v>529.81600000000003</c:v>
                </c:pt>
                <c:pt idx="3254">
                  <c:v>529.97799999999995</c:v>
                </c:pt>
                <c:pt idx="3255">
                  <c:v>530.12</c:v>
                </c:pt>
                <c:pt idx="3256">
                  <c:v>530.28200000000004</c:v>
                </c:pt>
                <c:pt idx="3257">
                  <c:v>530.42399999999998</c:v>
                </c:pt>
                <c:pt idx="3258">
                  <c:v>530.56799999999998</c:v>
                </c:pt>
                <c:pt idx="3259">
                  <c:v>530.74400000000003</c:v>
                </c:pt>
                <c:pt idx="3260">
                  <c:v>530.90599999999995</c:v>
                </c:pt>
                <c:pt idx="3261">
                  <c:v>531.048</c:v>
                </c:pt>
                <c:pt idx="3262">
                  <c:v>531.19000000000005</c:v>
                </c:pt>
                <c:pt idx="3263">
                  <c:v>531.36599999999999</c:v>
                </c:pt>
                <c:pt idx="3264">
                  <c:v>531.52800000000002</c:v>
                </c:pt>
                <c:pt idx="3265">
                  <c:v>531.66999999999996</c:v>
                </c:pt>
                <c:pt idx="3266">
                  <c:v>531.83199999999999</c:v>
                </c:pt>
                <c:pt idx="3267">
                  <c:v>532.00599999999997</c:v>
                </c:pt>
                <c:pt idx="3268">
                  <c:v>532.16800000000001</c:v>
                </c:pt>
                <c:pt idx="3269">
                  <c:v>532.30999999999995</c:v>
                </c:pt>
                <c:pt idx="3270">
                  <c:v>532.45399999999995</c:v>
                </c:pt>
                <c:pt idx="3271">
                  <c:v>532.63</c:v>
                </c:pt>
                <c:pt idx="3272">
                  <c:v>532.774</c:v>
                </c:pt>
                <c:pt idx="3273">
                  <c:v>532.91800000000001</c:v>
                </c:pt>
                <c:pt idx="3274">
                  <c:v>533.08000000000004</c:v>
                </c:pt>
                <c:pt idx="3275">
                  <c:v>533.25400000000002</c:v>
                </c:pt>
                <c:pt idx="3276">
                  <c:v>533.41600000000005</c:v>
                </c:pt>
                <c:pt idx="3277">
                  <c:v>533.55799999999999</c:v>
                </c:pt>
                <c:pt idx="3278">
                  <c:v>533.702</c:v>
                </c:pt>
                <c:pt idx="3279">
                  <c:v>533.87800000000004</c:v>
                </c:pt>
                <c:pt idx="3280">
                  <c:v>534.04</c:v>
                </c:pt>
                <c:pt idx="3281">
                  <c:v>534.18200000000002</c:v>
                </c:pt>
                <c:pt idx="3282">
                  <c:v>534.36</c:v>
                </c:pt>
                <c:pt idx="3283">
                  <c:v>534.53399999999999</c:v>
                </c:pt>
                <c:pt idx="3284">
                  <c:v>534.678</c:v>
                </c:pt>
                <c:pt idx="3285">
                  <c:v>534.84</c:v>
                </c:pt>
                <c:pt idx="3286">
                  <c:v>535.01400000000001</c:v>
                </c:pt>
                <c:pt idx="3287">
                  <c:v>535.19000000000005</c:v>
                </c:pt>
                <c:pt idx="3288">
                  <c:v>535.35199999999998</c:v>
                </c:pt>
                <c:pt idx="3289">
                  <c:v>535.49400000000003</c:v>
                </c:pt>
                <c:pt idx="3290">
                  <c:v>535.65599999999995</c:v>
                </c:pt>
                <c:pt idx="3291">
                  <c:v>535.83000000000004</c:v>
                </c:pt>
                <c:pt idx="3292">
                  <c:v>535.99199999999996</c:v>
                </c:pt>
                <c:pt idx="3293">
                  <c:v>536.13400000000001</c:v>
                </c:pt>
                <c:pt idx="3294">
                  <c:v>536.29600000000005</c:v>
                </c:pt>
                <c:pt idx="3295">
                  <c:v>536.43799999999999</c:v>
                </c:pt>
                <c:pt idx="3296">
                  <c:v>536.58199999999999</c:v>
                </c:pt>
                <c:pt idx="3297">
                  <c:v>536.74400000000003</c:v>
                </c:pt>
                <c:pt idx="3298">
                  <c:v>536.91800000000001</c:v>
                </c:pt>
                <c:pt idx="3299">
                  <c:v>537.09199999999998</c:v>
                </c:pt>
                <c:pt idx="3300">
                  <c:v>537.25400000000002</c:v>
                </c:pt>
                <c:pt idx="3301">
                  <c:v>537.41600000000005</c:v>
                </c:pt>
                <c:pt idx="3302">
                  <c:v>537.59</c:v>
                </c:pt>
                <c:pt idx="3303">
                  <c:v>537.76400000000001</c:v>
                </c:pt>
                <c:pt idx="3304">
                  <c:v>537.90800000000002</c:v>
                </c:pt>
                <c:pt idx="3305">
                  <c:v>538.07000000000005</c:v>
                </c:pt>
                <c:pt idx="3306">
                  <c:v>538.24400000000003</c:v>
                </c:pt>
                <c:pt idx="3307">
                  <c:v>538.41999999999996</c:v>
                </c:pt>
                <c:pt idx="3308">
                  <c:v>538.58199999999999</c:v>
                </c:pt>
                <c:pt idx="3309">
                  <c:v>538.72400000000005</c:v>
                </c:pt>
                <c:pt idx="3310">
                  <c:v>538.89800000000002</c:v>
                </c:pt>
                <c:pt idx="3311">
                  <c:v>539.07600000000002</c:v>
                </c:pt>
                <c:pt idx="3312">
                  <c:v>539.22</c:v>
                </c:pt>
                <c:pt idx="3313">
                  <c:v>539.36400000000003</c:v>
                </c:pt>
                <c:pt idx="3314">
                  <c:v>539.54</c:v>
                </c:pt>
                <c:pt idx="3315">
                  <c:v>539.71400000000006</c:v>
                </c:pt>
                <c:pt idx="3316">
                  <c:v>539.87599999999998</c:v>
                </c:pt>
                <c:pt idx="3317">
                  <c:v>540.02</c:v>
                </c:pt>
                <c:pt idx="3318">
                  <c:v>540.19600000000003</c:v>
                </c:pt>
                <c:pt idx="3319">
                  <c:v>540.35599999999999</c:v>
                </c:pt>
                <c:pt idx="3320">
                  <c:v>540.51800000000003</c:v>
                </c:pt>
                <c:pt idx="3321">
                  <c:v>540.69200000000001</c:v>
                </c:pt>
                <c:pt idx="3322">
                  <c:v>540.86800000000005</c:v>
                </c:pt>
                <c:pt idx="3323">
                  <c:v>541.03</c:v>
                </c:pt>
                <c:pt idx="3324">
                  <c:v>541.17200000000003</c:v>
                </c:pt>
                <c:pt idx="3325">
                  <c:v>541.33399999999995</c:v>
                </c:pt>
                <c:pt idx="3326">
                  <c:v>541.49199999999996</c:v>
                </c:pt>
                <c:pt idx="3327">
                  <c:v>541.63599999999997</c:v>
                </c:pt>
                <c:pt idx="3328">
                  <c:v>541.79600000000005</c:v>
                </c:pt>
                <c:pt idx="3329">
                  <c:v>541.97199999999998</c:v>
                </c:pt>
                <c:pt idx="3330">
                  <c:v>542.14800000000002</c:v>
                </c:pt>
                <c:pt idx="3331">
                  <c:v>542.29200000000003</c:v>
                </c:pt>
                <c:pt idx="3332">
                  <c:v>542.45299999999997</c:v>
                </c:pt>
                <c:pt idx="3333">
                  <c:v>542.62699999999995</c:v>
                </c:pt>
                <c:pt idx="3334">
                  <c:v>542.80100000000004</c:v>
                </c:pt>
                <c:pt idx="3335">
                  <c:v>542.96500000000003</c:v>
                </c:pt>
                <c:pt idx="3336">
                  <c:v>543.10699999999997</c:v>
                </c:pt>
                <c:pt idx="3337">
                  <c:v>543.28200000000004</c:v>
                </c:pt>
                <c:pt idx="3338">
                  <c:v>543.45799999999997</c:v>
                </c:pt>
                <c:pt idx="3339">
                  <c:v>543.62</c:v>
                </c:pt>
                <c:pt idx="3340">
                  <c:v>543.76199999999994</c:v>
                </c:pt>
                <c:pt idx="3341">
                  <c:v>543.93899999999996</c:v>
                </c:pt>
                <c:pt idx="3342">
                  <c:v>544.11500000000001</c:v>
                </c:pt>
                <c:pt idx="3343">
                  <c:v>544.27700000000004</c:v>
                </c:pt>
                <c:pt idx="3344">
                  <c:v>544.41899999999998</c:v>
                </c:pt>
                <c:pt idx="3345">
                  <c:v>544.59400000000005</c:v>
                </c:pt>
                <c:pt idx="3346">
                  <c:v>544.77</c:v>
                </c:pt>
                <c:pt idx="3347">
                  <c:v>544.91399999999999</c:v>
                </c:pt>
                <c:pt idx="3348">
                  <c:v>545.07500000000005</c:v>
                </c:pt>
                <c:pt idx="3349">
                  <c:v>545.25099999999998</c:v>
                </c:pt>
                <c:pt idx="3350">
                  <c:v>545.41300000000001</c:v>
                </c:pt>
                <c:pt idx="3351">
                  <c:v>545.55499999999995</c:v>
                </c:pt>
                <c:pt idx="3352">
                  <c:v>545.71400000000006</c:v>
                </c:pt>
                <c:pt idx="3353">
                  <c:v>545.89</c:v>
                </c:pt>
                <c:pt idx="3354">
                  <c:v>546.05200000000002</c:v>
                </c:pt>
                <c:pt idx="3355">
                  <c:v>546.19399999999996</c:v>
                </c:pt>
                <c:pt idx="3356">
                  <c:v>546.35599999999999</c:v>
                </c:pt>
                <c:pt idx="3357">
                  <c:v>546.53</c:v>
                </c:pt>
                <c:pt idx="3358">
                  <c:v>546.69200000000001</c:v>
                </c:pt>
                <c:pt idx="3359">
                  <c:v>546.83399999999995</c:v>
                </c:pt>
                <c:pt idx="3360">
                  <c:v>547.01</c:v>
                </c:pt>
                <c:pt idx="3361">
                  <c:v>547.18399999999997</c:v>
                </c:pt>
                <c:pt idx="3362">
                  <c:v>547.36199999999997</c:v>
                </c:pt>
                <c:pt idx="3363">
                  <c:v>547.50400000000002</c:v>
                </c:pt>
                <c:pt idx="3364">
                  <c:v>547.66600000000005</c:v>
                </c:pt>
                <c:pt idx="3365">
                  <c:v>547.84199999999998</c:v>
                </c:pt>
                <c:pt idx="3366">
                  <c:v>547.98599999999999</c:v>
                </c:pt>
                <c:pt idx="3367">
                  <c:v>548.14800000000002</c:v>
                </c:pt>
                <c:pt idx="3368">
                  <c:v>548.322</c:v>
                </c:pt>
                <c:pt idx="3369">
                  <c:v>548.49800000000005</c:v>
                </c:pt>
                <c:pt idx="3370">
                  <c:v>548.66</c:v>
                </c:pt>
                <c:pt idx="3371">
                  <c:v>548.80200000000002</c:v>
                </c:pt>
                <c:pt idx="3372">
                  <c:v>548.976</c:v>
                </c:pt>
                <c:pt idx="3373">
                  <c:v>549.15200000000004</c:v>
                </c:pt>
                <c:pt idx="3374">
                  <c:v>549.31399999999996</c:v>
                </c:pt>
                <c:pt idx="3375">
                  <c:v>549.45399999999995</c:v>
                </c:pt>
                <c:pt idx="3376">
                  <c:v>549.61599999999999</c:v>
                </c:pt>
                <c:pt idx="3377">
                  <c:v>549.79200000000003</c:v>
                </c:pt>
                <c:pt idx="3378">
                  <c:v>549.93600000000004</c:v>
                </c:pt>
                <c:pt idx="3379">
                  <c:v>550.08000000000004</c:v>
                </c:pt>
                <c:pt idx="3380">
                  <c:v>550.24199999999996</c:v>
                </c:pt>
                <c:pt idx="3381">
                  <c:v>550.38400000000001</c:v>
                </c:pt>
                <c:pt idx="3382">
                  <c:v>550.52800000000002</c:v>
                </c:pt>
                <c:pt idx="3383">
                  <c:v>550.69000000000005</c:v>
                </c:pt>
                <c:pt idx="3384">
                  <c:v>550.86400000000003</c:v>
                </c:pt>
                <c:pt idx="3385">
                  <c:v>551.04</c:v>
                </c:pt>
                <c:pt idx="3386">
                  <c:v>551.202</c:v>
                </c:pt>
                <c:pt idx="3387">
                  <c:v>551.34400000000005</c:v>
                </c:pt>
                <c:pt idx="3388">
                  <c:v>551.52</c:v>
                </c:pt>
                <c:pt idx="3389">
                  <c:v>551.69600000000003</c:v>
                </c:pt>
                <c:pt idx="3390">
                  <c:v>551.85799999999995</c:v>
                </c:pt>
                <c:pt idx="3391">
                  <c:v>552</c:v>
                </c:pt>
                <c:pt idx="3392">
                  <c:v>552.17600000000004</c:v>
                </c:pt>
                <c:pt idx="3393">
                  <c:v>552.35199999999998</c:v>
                </c:pt>
                <c:pt idx="3394">
                  <c:v>552.51400000000001</c:v>
                </c:pt>
                <c:pt idx="3395">
                  <c:v>552.68799999999999</c:v>
                </c:pt>
                <c:pt idx="3396">
                  <c:v>552.86400000000003</c:v>
                </c:pt>
                <c:pt idx="3397">
                  <c:v>553.02599999999995</c:v>
                </c:pt>
                <c:pt idx="3398">
                  <c:v>553.16800000000001</c:v>
                </c:pt>
                <c:pt idx="3399">
                  <c:v>553.34299999999996</c:v>
                </c:pt>
                <c:pt idx="3400">
                  <c:v>553.51900000000001</c:v>
                </c:pt>
                <c:pt idx="3401">
                  <c:v>553.68100000000004</c:v>
                </c:pt>
                <c:pt idx="3402">
                  <c:v>553.82299999999998</c:v>
                </c:pt>
                <c:pt idx="3403">
                  <c:v>553.96699999999998</c:v>
                </c:pt>
                <c:pt idx="3404">
                  <c:v>554.14300000000003</c:v>
                </c:pt>
                <c:pt idx="3405">
                  <c:v>554.28700000000003</c:v>
                </c:pt>
                <c:pt idx="3406">
                  <c:v>554.44899999999996</c:v>
                </c:pt>
                <c:pt idx="3407">
                  <c:v>554.62300000000005</c:v>
                </c:pt>
                <c:pt idx="3408">
                  <c:v>554.798</c:v>
                </c:pt>
                <c:pt idx="3409">
                  <c:v>554.96</c:v>
                </c:pt>
                <c:pt idx="3410">
                  <c:v>555.10199999999998</c:v>
                </c:pt>
                <c:pt idx="3411">
                  <c:v>555.24599999999998</c:v>
                </c:pt>
                <c:pt idx="3412">
                  <c:v>555.42200000000003</c:v>
                </c:pt>
                <c:pt idx="3413">
                  <c:v>555.58399999999995</c:v>
                </c:pt>
                <c:pt idx="3414">
                  <c:v>555.726</c:v>
                </c:pt>
                <c:pt idx="3415">
                  <c:v>555.88800000000003</c:v>
                </c:pt>
                <c:pt idx="3416">
                  <c:v>556.06200000000001</c:v>
                </c:pt>
                <c:pt idx="3417">
                  <c:v>556.22400000000005</c:v>
                </c:pt>
                <c:pt idx="3418">
                  <c:v>556.36599999999999</c:v>
                </c:pt>
                <c:pt idx="3419">
                  <c:v>556.51</c:v>
                </c:pt>
                <c:pt idx="3420">
                  <c:v>556.68399999999997</c:v>
                </c:pt>
                <c:pt idx="3421">
                  <c:v>556.846</c:v>
                </c:pt>
                <c:pt idx="3422">
                  <c:v>557.00800000000004</c:v>
                </c:pt>
                <c:pt idx="3423">
                  <c:v>557.18200000000002</c:v>
                </c:pt>
                <c:pt idx="3424">
                  <c:v>557.35799999999995</c:v>
                </c:pt>
                <c:pt idx="3425">
                  <c:v>557.50199999999995</c:v>
                </c:pt>
                <c:pt idx="3426">
                  <c:v>557.64599999999996</c:v>
                </c:pt>
                <c:pt idx="3427">
                  <c:v>557.79</c:v>
                </c:pt>
                <c:pt idx="3428">
                  <c:v>557.96600000000001</c:v>
                </c:pt>
                <c:pt idx="3429">
                  <c:v>558.10900000000004</c:v>
                </c:pt>
                <c:pt idx="3430">
                  <c:v>558.27099999999996</c:v>
                </c:pt>
                <c:pt idx="3431">
                  <c:v>558.44500000000005</c:v>
                </c:pt>
                <c:pt idx="3432">
                  <c:v>558.62099999999998</c:v>
                </c:pt>
                <c:pt idx="3433">
                  <c:v>558.76499999999999</c:v>
                </c:pt>
                <c:pt idx="3434">
                  <c:v>558.90899999999999</c:v>
                </c:pt>
                <c:pt idx="3435">
                  <c:v>559.053</c:v>
                </c:pt>
                <c:pt idx="3436">
                  <c:v>559.22699999999998</c:v>
                </c:pt>
                <c:pt idx="3437">
                  <c:v>559.40300000000002</c:v>
                </c:pt>
                <c:pt idx="3438">
                  <c:v>559.56500000000005</c:v>
                </c:pt>
                <c:pt idx="3439">
                  <c:v>559.70699999999999</c:v>
                </c:pt>
                <c:pt idx="3440">
                  <c:v>559.88300000000004</c:v>
                </c:pt>
                <c:pt idx="3441">
                  <c:v>560.04499999999996</c:v>
                </c:pt>
                <c:pt idx="3442">
                  <c:v>560.18700000000001</c:v>
                </c:pt>
                <c:pt idx="3443">
                  <c:v>560.34900000000005</c:v>
                </c:pt>
                <c:pt idx="3444">
                  <c:v>560.52300000000002</c:v>
                </c:pt>
                <c:pt idx="3445">
                  <c:v>560.68499999999995</c:v>
                </c:pt>
                <c:pt idx="3446">
                  <c:v>560.82500000000005</c:v>
                </c:pt>
                <c:pt idx="3447">
                  <c:v>560.96900000000005</c:v>
                </c:pt>
                <c:pt idx="3448">
                  <c:v>561.13099999999997</c:v>
                </c:pt>
                <c:pt idx="3449">
                  <c:v>561.27300000000002</c:v>
                </c:pt>
                <c:pt idx="3450">
                  <c:v>561.41800000000001</c:v>
                </c:pt>
                <c:pt idx="3451">
                  <c:v>561.56200000000001</c:v>
                </c:pt>
                <c:pt idx="3452">
                  <c:v>561.73599999999999</c:v>
                </c:pt>
                <c:pt idx="3453">
                  <c:v>561.91399999999999</c:v>
                </c:pt>
                <c:pt idx="3454">
                  <c:v>562.05600000000004</c:v>
                </c:pt>
                <c:pt idx="3455">
                  <c:v>562.20000000000005</c:v>
                </c:pt>
                <c:pt idx="3456">
                  <c:v>562.36199999999997</c:v>
                </c:pt>
                <c:pt idx="3457">
                  <c:v>562.53599999999994</c:v>
                </c:pt>
                <c:pt idx="3458">
                  <c:v>562.69799999999998</c:v>
                </c:pt>
                <c:pt idx="3459">
                  <c:v>562.84</c:v>
                </c:pt>
                <c:pt idx="3460">
                  <c:v>563.00199999999995</c:v>
                </c:pt>
                <c:pt idx="3461">
                  <c:v>563.17600000000004</c:v>
                </c:pt>
                <c:pt idx="3462">
                  <c:v>563.33600000000001</c:v>
                </c:pt>
                <c:pt idx="3463">
                  <c:v>563.48</c:v>
                </c:pt>
                <c:pt idx="3464">
                  <c:v>563.64200000000005</c:v>
                </c:pt>
                <c:pt idx="3465">
                  <c:v>563.81600000000003</c:v>
                </c:pt>
                <c:pt idx="3466">
                  <c:v>563.97799999999995</c:v>
                </c:pt>
                <c:pt idx="3467">
                  <c:v>564.12</c:v>
                </c:pt>
                <c:pt idx="3468">
                  <c:v>564.28200000000004</c:v>
                </c:pt>
                <c:pt idx="3469">
                  <c:v>564.42399999999998</c:v>
                </c:pt>
                <c:pt idx="3470">
                  <c:v>564.58600000000001</c:v>
                </c:pt>
                <c:pt idx="3471">
                  <c:v>564.72799999999995</c:v>
                </c:pt>
                <c:pt idx="3472">
                  <c:v>564.89</c:v>
                </c:pt>
                <c:pt idx="3473">
                  <c:v>565.06399999999996</c:v>
                </c:pt>
                <c:pt idx="3474">
                  <c:v>565.22400000000005</c:v>
                </c:pt>
                <c:pt idx="3475">
                  <c:v>565.36699999999996</c:v>
                </c:pt>
                <c:pt idx="3476">
                  <c:v>565.51099999999997</c:v>
                </c:pt>
                <c:pt idx="3477">
                  <c:v>565.68700000000001</c:v>
                </c:pt>
                <c:pt idx="3478">
                  <c:v>565.83100000000002</c:v>
                </c:pt>
                <c:pt idx="3479">
                  <c:v>565.99300000000005</c:v>
                </c:pt>
                <c:pt idx="3480">
                  <c:v>566.16700000000003</c:v>
                </c:pt>
                <c:pt idx="3481">
                  <c:v>566.34299999999996</c:v>
                </c:pt>
                <c:pt idx="3482">
                  <c:v>566.505</c:v>
                </c:pt>
                <c:pt idx="3483">
                  <c:v>566.64700000000005</c:v>
                </c:pt>
                <c:pt idx="3484">
                  <c:v>566.82100000000003</c:v>
                </c:pt>
                <c:pt idx="3485">
                  <c:v>566.99800000000005</c:v>
                </c:pt>
                <c:pt idx="3486">
                  <c:v>567.16</c:v>
                </c:pt>
                <c:pt idx="3487">
                  <c:v>567.322</c:v>
                </c:pt>
                <c:pt idx="3488">
                  <c:v>567.49599999999998</c:v>
                </c:pt>
                <c:pt idx="3489">
                  <c:v>567.64</c:v>
                </c:pt>
                <c:pt idx="3490">
                  <c:v>567.80200000000002</c:v>
                </c:pt>
                <c:pt idx="3491">
                  <c:v>567.976</c:v>
                </c:pt>
                <c:pt idx="3492">
                  <c:v>568.15</c:v>
                </c:pt>
                <c:pt idx="3493">
                  <c:v>568.32600000000002</c:v>
                </c:pt>
                <c:pt idx="3494">
                  <c:v>568.48800000000006</c:v>
                </c:pt>
                <c:pt idx="3495">
                  <c:v>568.63</c:v>
                </c:pt>
                <c:pt idx="3496">
                  <c:v>568.80600000000004</c:v>
                </c:pt>
                <c:pt idx="3497">
                  <c:v>568.95000000000005</c:v>
                </c:pt>
                <c:pt idx="3498">
                  <c:v>569.11199999999997</c:v>
                </c:pt>
                <c:pt idx="3499">
                  <c:v>569.25400000000002</c:v>
                </c:pt>
                <c:pt idx="3500">
                  <c:v>569.42999999999995</c:v>
                </c:pt>
                <c:pt idx="3501">
                  <c:v>569.59199999999998</c:v>
                </c:pt>
                <c:pt idx="3502">
                  <c:v>569.73400000000004</c:v>
                </c:pt>
                <c:pt idx="3503">
                  <c:v>569.87800000000004</c:v>
                </c:pt>
                <c:pt idx="3504">
                  <c:v>570.05399999999997</c:v>
                </c:pt>
                <c:pt idx="3505">
                  <c:v>570.19799999999998</c:v>
                </c:pt>
                <c:pt idx="3506">
                  <c:v>570.34199999999998</c:v>
                </c:pt>
                <c:pt idx="3507">
                  <c:v>570.48599999999999</c:v>
                </c:pt>
                <c:pt idx="3508">
                  <c:v>570.64800000000002</c:v>
                </c:pt>
                <c:pt idx="3509">
                  <c:v>570.79</c:v>
                </c:pt>
                <c:pt idx="3510">
                  <c:v>570.952</c:v>
                </c:pt>
                <c:pt idx="3511">
                  <c:v>571.09400000000005</c:v>
                </c:pt>
                <c:pt idx="3512">
                  <c:v>571.27</c:v>
                </c:pt>
                <c:pt idx="3513">
                  <c:v>571.44600000000003</c:v>
                </c:pt>
                <c:pt idx="3514">
                  <c:v>571.60799999999995</c:v>
                </c:pt>
                <c:pt idx="3515">
                  <c:v>571.75</c:v>
                </c:pt>
                <c:pt idx="3516">
                  <c:v>571.92600000000004</c:v>
                </c:pt>
                <c:pt idx="3517">
                  <c:v>572.08600000000001</c:v>
                </c:pt>
                <c:pt idx="3518">
                  <c:v>572.24699999999996</c:v>
                </c:pt>
                <c:pt idx="3519">
                  <c:v>572.38900000000001</c:v>
                </c:pt>
                <c:pt idx="3520">
                  <c:v>572.56500000000005</c:v>
                </c:pt>
                <c:pt idx="3521">
                  <c:v>572.74099999999999</c:v>
                </c:pt>
                <c:pt idx="3522">
                  <c:v>572.90300000000002</c:v>
                </c:pt>
                <c:pt idx="3523">
                  <c:v>573.077</c:v>
                </c:pt>
                <c:pt idx="3524">
                  <c:v>573.25300000000004</c:v>
                </c:pt>
                <c:pt idx="3525">
                  <c:v>573.39700000000005</c:v>
                </c:pt>
                <c:pt idx="3526">
                  <c:v>573.55899999999997</c:v>
                </c:pt>
                <c:pt idx="3527">
                  <c:v>573.73299999999995</c:v>
                </c:pt>
                <c:pt idx="3528">
                  <c:v>573.90899999999999</c:v>
                </c:pt>
                <c:pt idx="3529">
                  <c:v>574.07100000000003</c:v>
                </c:pt>
                <c:pt idx="3530">
                  <c:v>574.21299999999997</c:v>
                </c:pt>
                <c:pt idx="3531">
                  <c:v>574.375</c:v>
                </c:pt>
                <c:pt idx="3532">
                  <c:v>574.51700000000005</c:v>
                </c:pt>
                <c:pt idx="3533">
                  <c:v>574.69200000000001</c:v>
                </c:pt>
                <c:pt idx="3534">
                  <c:v>574.85400000000004</c:v>
                </c:pt>
                <c:pt idx="3535">
                  <c:v>575.02800000000002</c:v>
                </c:pt>
                <c:pt idx="3536">
                  <c:v>575.20399999999995</c:v>
                </c:pt>
                <c:pt idx="3537">
                  <c:v>575.36599999999999</c:v>
                </c:pt>
                <c:pt idx="3538">
                  <c:v>575.524</c:v>
                </c:pt>
                <c:pt idx="3539">
                  <c:v>575.70000000000005</c:v>
                </c:pt>
                <c:pt idx="3540">
                  <c:v>575.87599999999998</c:v>
                </c:pt>
                <c:pt idx="3541">
                  <c:v>576.03800000000001</c:v>
                </c:pt>
                <c:pt idx="3542">
                  <c:v>576.17999999999995</c:v>
                </c:pt>
                <c:pt idx="3543">
                  <c:v>576.35599999999999</c:v>
                </c:pt>
                <c:pt idx="3544">
                  <c:v>576.51599999999996</c:v>
                </c:pt>
                <c:pt idx="3545">
                  <c:v>576.678</c:v>
                </c:pt>
                <c:pt idx="3546">
                  <c:v>576.82000000000005</c:v>
                </c:pt>
                <c:pt idx="3547">
                  <c:v>576.99599999999998</c:v>
                </c:pt>
                <c:pt idx="3548">
                  <c:v>577.15599999999995</c:v>
                </c:pt>
                <c:pt idx="3549">
                  <c:v>577.29999999999995</c:v>
                </c:pt>
                <c:pt idx="3550">
                  <c:v>577.44399999999996</c:v>
                </c:pt>
                <c:pt idx="3551">
                  <c:v>577.62</c:v>
                </c:pt>
                <c:pt idx="3552">
                  <c:v>577.78200000000004</c:v>
                </c:pt>
                <c:pt idx="3553">
                  <c:v>577.92399999999998</c:v>
                </c:pt>
                <c:pt idx="3554">
                  <c:v>578.06799999999998</c:v>
                </c:pt>
                <c:pt idx="3555">
                  <c:v>578.24400000000003</c:v>
                </c:pt>
                <c:pt idx="3556">
                  <c:v>578.38800000000003</c:v>
                </c:pt>
                <c:pt idx="3557">
                  <c:v>578.53200000000004</c:v>
                </c:pt>
                <c:pt idx="3558">
                  <c:v>578.67399999999998</c:v>
                </c:pt>
                <c:pt idx="3559">
                  <c:v>578.85199999999998</c:v>
                </c:pt>
                <c:pt idx="3560">
                  <c:v>579.02800000000002</c:v>
                </c:pt>
                <c:pt idx="3561">
                  <c:v>579.19000000000005</c:v>
                </c:pt>
                <c:pt idx="3562">
                  <c:v>579.36400000000003</c:v>
                </c:pt>
                <c:pt idx="3563">
                  <c:v>579.53800000000001</c:v>
                </c:pt>
                <c:pt idx="3564">
                  <c:v>579.71400000000006</c:v>
                </c:pt>
                <c:pt idx="3565">
                  <c:v>579.85799999999995</c:v>
                </c:pt>
                <c:pt idx="3566">
                  <c:v>580.00199999999995</c:v>
                </c:pt>
                <c:pt idx="3567">
                  <c:v>580.178</c:v>
                </c:pt>
                <c:pt idx="3568">
                  <c:v>580.35400000000004</c:v>
                </c:pt>
                <c:pt idx="3569">
                  <c:v>580.51599999999996</c:v>
                </c:pt>
                <c:pt idx="3570">
                  <c:v>580.69000000000005</c:v>
                </c:pt>
                <c:pt idx="3571">
                  <c:v>580.86599999999999</c:v>
                </c:pt>
                <c:pt idx="3572">
                  <c:v>581.02800000000002</c:v>
                </c:pt>
                <c:pt idx="3573">
                  <c:v>581.16999999999996</c:v>
                </c:pt>
                <c:pt idx="3574">
                  <c:v>581.33199999999999</c:v>
                </c:pt>
                <c:pt idx="3575">
                  <c:v>581.50599999999997</c:v>
                </c:pt>
                <c:pt idx="3576">
                  <c:v>581.66800000000001</c:v>
                </c:pt>
                <c:pt idx="3577">
                  <c:v>581.80999999999995</c:v>
                </c:pt>
                <c:pt idx="3578">
                  <c:v>581.98900000000003</c:v>
                </c:pt>
                <c:pt idx="3579">
                  <c:v>582.12900000000002</c:v>
                </c:pt>
                <c:pt idx="3580">
                  <c:v>582.30499999999995</c:v>
                </c:pt>
                <c:pt idx="3581">
                  <c:v>582.46699999999998</c:v>
                </c:pt>
                <c:pt idx="3582">
                  <c:v>582.64099999999996</c:v>
                </c:pt>
                <c:pt idx="3583">
                  <c:v>582.81700000000001</c:v>
                </c:pt>
                <c:pt idx="3584">
                  <c:v>582.97900000000004</c:v>
                </c:pt>
                <c:pt idx="3585">
                  <c:v>583.12099999999998</c:v>
                </c:pt>
                <c:pt idx="3586">
                  <c:v>583.29600000000005</c:v>
                </c:pt>
                <c:pt idx="3587">
                  <c:v>583.47400000000005</c:v>
                </c:pt>
                <c:pt idx="3588">
                  <c:v>583.63599999999997</c:v>
                </c:pt>
                <c:pt idx="3589">
                  <c:v>583.80999999999995</c:v>
                </c:pt>
                <c:pt idx="3590">
                  <c:v>583.98599999999999</c:v>
                </c:pt>
                <c:pt idx="3591">
                  <c:v>584.14800000000002</c:v>
                </c:pt>
                <c:pt idx="3592">
                  <c:v>584.29</c:v>
                </c:pt>
                <c:pt idx="3593">
                  <c:v>584.43200000000002</c:v>
                </c:pt>
                <c:pt idx="3594">
                  <c:v>584.61</c:v>
                </c:pt>
                <c:pt idx="3595">
                  <c:v>584.75199999999995</c:v>
                </c:pt>
                <c:pt idx="3596">
                  <c:v>584.91399999999999</c:v>
                </c:pt>
                <c:pt idx="3597">
                  <c:v>585.05600000000004</c:v>
                </c:pt>
                <c:pt idx="3598">
                  <c:v>585.21699999999998</c:v>
                </c:pt>
                <c:pt idx="3599">
                  <c:v>585.37900000000002</c:v>
                </c:pt>
                <c:pt idx="3600">
                  <c:v>585.553</c:v>
                </c:pt>
                <c:pt idx="3601">
                  <c:v>585.71500000000003</c:v>
                </c:pt>
                <c:pt idx="3602">
                  <c:v>585.88900000000001</c:v>
                </c:pt>
                <c:pt idx="3603">
                  <c:v>586.05100000000004</c:v>
                </c:pt>
                <c:pt idx="3604">
                  <c:v>586.19299999999998</c:v>
                </c:pt>
                <c:pt idx="3605">
                  <c:v>586.33699999999999</c:v>
                </c:pt>
                <c:pt idx="3606">
                  <c:v>586.51300000000003</c:v>
                </c:pt>
                <c:pt idx="3607">
                  <c:v>586.65700000000004</c:v>
                </c:pt>
                <c:pt idx="3608">
                  <c:v>586.81899999999996</c:v>
                </c:pt>
                <c:pt idx="3609">
                  <c:v>586.99300000000005</c:v>
                </c:pt>
                <c:pt idx="3610">
                  <c:v>587.16700000000003</c:v>
                </c:pt>
                <c:pt idx="3611">
                  <c:v>587.31100000000004</c:v>
                </c:pt>
                <c:pt idx="3612">
                  <c:v>587.47299999999996</c:v>
                </c:pt>
                <c:pt idx="3613">
                  <c:v>587.61500000000001</c:v>
                </c:pt>
                <c:pt idx="3614">
                  <c:v>587.79200000000003</c:v>
                </c:pt>
                <c:pt idx="3615">
                  <c:v>587.95399999999995</c:v>
                </c:pt>
                <c:pt idx="3616">
                  <c:v>588.09500000000003</c:v>
                </c:pt>
                <c:pt idx="3617">
                  <c:v>588.25699999999995</c:v>
                </c:pt>
                <c:pt idx="3618">
                  <c:v>588.43100000000004</c:v>
                </c:pt>
                <c:pt idx="3619">
                  <c:v>588.57500000000005</c:v>
                </c:pt>
                <c:pt idx="3620">
                  <c:v>588.73699999999997</c:v>
                </c:pt>
                <c:pt idx="3621">
                  <c:v>588.89599999999996</c:v>
                </c:pt>
                <c:pt idx="3622">
                  <c:v>589.072</c:v>
                </c:pt>
                <c:pt idx="3623">
                  <c:v>589.21600000000001</c:v>
                </c:pt>
                <c:pt idx="3624">
                  <c:v>589.37800000000004</c:v>
                </c:pt>
                <c:pt idx="3625">
                  <c:v>589.55200000000002</c:v>
                </c:pt>
                <c:pt idx="3626">
                  <c:v>589.726</c:v>
                </c:pt>
                <c:pt idx="3627">
                  <c:v>589.88800000000003</c:v>
                </c:pt>
                <c:pt idx="3628">
                  <c:v>590.03</c:v>
                </c:pt>
                <c:pt idx="3629">
                  <c:v>590.19200000000001</c:v>
                </c:pt>
                <c:pt idx="3630">
                  <c:v>590.36599999999999</c:v>
                </c:pt>
                <c:pt idx="3631">
                  <c:v>590.52800000000002</c:v>
                </c:pt>
                <c:pt idx="3632">
                  <c:v>590.66999999999996</c:v>
                </c:pt>
                <c:pt idx="3633">
                  <c:v>590.83199999999999</c:v>
                </c:pt>
                <c:pt idx="3634">
                  <c:v>591.00599999999997</c:v>
                </c:pt>
                <c:pt idx="3635">
                  <c:v>591.16800000000001</c:v>
                </c:pt>
                <c:pt idx="3636">
                  <c:v>591.34199999999998</c:v>
                </c:pt>
                <c:pt idx="3637">
                  <c:v>591.50400000000002</c:v>
                </c:pt>
                <c:pt idx="3638">
                  <c:v>591.64599999999996</c:v>
                </c:pt>
                <c:pt idx="3639">
                  <c:v>591.80799999999999</c:v>
                </c:pt>
                <c:pt idx="3640">
                  <c:v>591.95000000000005</c:v>
                </c:pt>
                <c:pt idx="3641">
                  <c:v>592.11300000000006</c:v>
                </c:pt>
                <c:pt idx="3642">
                  <c:v>592.28700000000003</c:v>
                </c:pt>
                <c:pt idx="3643">
                  <c:v>592.42999999999995</c:v>
                </c:pt>
                <c:pt idx="3644">
                  <c:v>592.59199999999998</c:v>
                </c:pt>
                <c:pt idx="3645">
                  <c:v>592.76599999999996</c:v>
                </c:pt>
                <c:pt idx="3646">
                  <c:v>592.94200000000001</c:v>
                </c:pt>
                <c:pt idx="3647">
                  <c:v>593.10400000000004</c:v>
                </c:pt>
                <c:pt idx="3648">
                  <c:v>593.24599999999998</c:v>
                </c:pt>
                <c:pt idx="3649">
                  <c:v>593.40800000000002</c:v>
                </c:pt>
                <c:pt idx="3650">
                  <c:v>593.54999999999995</c:v>
                </c:pt>
                <c:pt idx="3651">
                  <c:v>593.71199999999999</c:v>
                </c:pt>
                <c:pt idx="3652">
                  <c:v>593.85400000000004</c:v>
                </c:pt>
                <c:pt idx="3653">
                  <c:v>593.99800000000005</c:v>
                </c:pt>
                <c:pt idx="3654">
                  <c:v>594.17399999999998</c:v>
                </c:pt>
                <c:pt idx="3655">
                  <c:v>594.33600000000001</c:v>
                </c:pt>
                <c:pt idx="3656">
                  <c:v>594.47799999999995</c:v>
                </c:pt>
                <c:pt idx="3657">
                  <c:v>594.62199999999996</c:v>
                </c:pt>
                <c:pt idx="3658">
                  <c:v>594.798</c:v>
                </c:pt>
                <c:pt idx="3659">
                  <c:v>594.94200000000001</c:v>
                </c:pt>
                <c:pt idx="3660">
                  <c:v>595.08600000000001</c:v>
                </c:pt>
                <c:pt idx="3661">
                  <c:v>595.24800000000005</c:v>
                </c:pt>
                <c:pt idx="3662">
                  <c:v>595.42200000000003</c:v>
                </c:pt>
                <c:pt idx="3663">
                  <c:v>595.58399999999995</c:v>
                </c:pt>
                <c:pt idx="3664">
                  <c:v>595.726</c:v>
                </c:pt>
                <c:pt idx="3665">
                  <c:v>595.88800000000003</c:v>
                </c:pt>
                <c:pt idx="3666">
                  <c:v>596.06200000000001</c:v>
                </c:pt>
                <c:pt idx="3667">
                  <c:v>596.22400000000005</c:v>
                </c:pt>
                <c:pt idx="3668">
                  <c:v>596.36599999999999</c:v>
                </c:pt>
                <c:pt idx="3669">
                  <c:v>596.52800000000002</c:v>
                </c:pt>
                <c:pt idx="3670">
                  <c:v>596.66999999999996</c:v>
                </c:pt>
                <c:pt idx="3671">
                  <c:v>596.83199999999999</c:v>
                </c:pt>
                <c:pt idx="3672">
                  <c:v>596.97400000000005</c:v>
                </c:pt>
                <c:pt idx="3673">
                  <c:v>597.13599999999997</c:v>
                </c:pt>
                <c:pt idx="3674">
                  <c:v>597.30999999999995</c:v>
                </c:pt>
                <c:pt idx="3675">
                  <c:v>597.47199999999998</c:v>
                </c:pt>
                <c:pt idx="3676">
                  <c:v>597.61400000000003</c:v>
                </c:pt>
                <c:pt idx="3677">
                  <c:v>597.77599999999995</c:v>
                </c:pt>
                <c:pt idx="3678">
                  <c:v>597.91800000000001</c:v>
                </c:pt>
                <c:pt idx="3679">
                  <c:v>598.06200000000001</c:v>
                </c:pt>
                <c:pt idx="3680">
                  <c:v>598.20399999999995</c:v>
                </c:pt>
                <c:pt idx="3681">
                  <c:v>598.36599999999999</c:v>
                </c:pt>
                <c:pt idx="3682">
                  <c:v>598.54</c:v>
                </c:pt>
                <c:pt idx="3683">
                  <c:v>598.71600000000001</c:v>
                </c:pt>
                <c:pt idx="3684">
                  <c:v>598.87800000000004</c:v>
                </c:pt>
                <c:pt idx="3685">
                  <c:v>599.05200000000002</c:v>
                </c:pt>
                <c:pt idx="3686">
                  <c:v>599.22799999999995</c:v>
                </c:pt>
                <c:pt idx="3687">
                  <c:v>599.37199999999996</c:v>
                </c:pt>
                <c:pt idx="3688">
                  <c:v>599.53399999999999</c:v>
                </c:pt>
                <c:pt idx="3689">
                  <c:v>599.70799999999997</c:v>
                </c:pt>
                <c:pt idx="3690">
                  <c:v>599.88699999999994</c:v>
                </c:pt>
                <c:pt idx="3691">
                  <c:v>600.029</c:v>
                </c:pt>
                <c:pt idx="3692">
                  <c:v>600.18899999999996</c:v>
                </c:pt>
                <c:pt idx="3693">
                  <c:v>600.36500000000001</c:v>
                </c:pt>
                <c:pt idx="3694">
                  <c:v>600.54100000000005</c:v>
                </c:pt>
                <c:pt idx="3695">
                  <c:v>600.70299999999997</c:v>
                </c:pt>
                <c:pt idx="3696">
                  <c:v>600.87699999999995</c:v>
                </c:pt>
                <c:pt idx="3697">
                  <c:v>601.05100000000004</c:v>
                </c:pt>
                <c:pt idx="3698">
                  <c:v>601.22900000000004</c:v>
                </c:pt>
                <c:pt idx="3699">
                  <c:v>601.37099999999998</c:v>
                </c:pt>
                <c:pt idx="3700">
                  <c:v>601.53300000000002</c:v>
                </c:pt>
                <c:pt idx="3701">
                  <c:v>601.70699999999999</c:v>
                </c:pt>
                <c:pt idx="3702">
                  <c:v>601.86699999999996</c:v>
                </c:pt>
                <c:pt idx="3703">
                  <c:v>602.01099999999997</c:v>
                </c:pt>
                <c:pt idx="3704">
                  <c:v>602.173</c:v>
                </c:pt>
                <c:pt idx="3705">
                  <c:v>602.34699999999998</c:v>
                </c:pt>
                <c:pt idx="3706">
                  <c:v>602.50900000000001</c:v>
                </c:pt>
                <c:pt idx="3707">
                  <c:v>602.65099999999995</c:v>
                </c:pt>
                <c:pt idx="3708">
                  <c:v>602.81100000000004</c:v>
                </c:pt>
                <c:pt idx="3709">
                  <c:v>602.98699999999997</c:v>
                </c:pt>
                <c:pt idx="3710">
                  <c:v>603.15</c:v>
                </c:pt>
                <c:pt idx="3711">
                  <c:v>603.29200000000003</c:v>
                </c:pt>
                <c:pt idx="3712">
                  <c:v>603.43600000000004</c:v>
                </c:pt>
                <c:pt idx="3713">
                  <c:v>603.61</c:v>
                </c:pt>
                <c:pt idx="3714">
                  <c:v>603.78599999999994</c:v>
                </c:pt>
                <c:pt idx="3715">
                  <c:v>603.94799999999998</c:v>
                </c:pt>
                <c:pt idx="3716">
                  <c:v>604.12199999999996</c:v>
                </c:pt>
                <c:pt idx="3717">
                  <c:v>604.298</c:v>
                </c:pt>
                <c:pt idx="3718">
                  <c:v>604.46</c:v>
                </c:pt>
                <c:pt idx="3719">
                  <c:v>604.60199999999998</c:v>
                </c:pt>
                <c:pt idx="3720">
                  <c:v>604.76400000000001</c:v>
                </c:pt>
                <c:pt idx="3721">
                  <c:v>604.93799999999999</c:v>
                </c:pt>
                <c:pt idx="3722">
                  <c:v>605.1</c:v>
                </c:pt>
                <c:pt idx="3723">
                  <c:v>605.24199999999996</c:v>
                </c:pt>
                <c:pt idx="3724">
                  <c:v>605.404</c:v>
                </c:pt>
                <c:pt idx="3725">
                  <c:v>605.57799999999997</c:v>
                </c:pt>
                <c:pt idx="3726">
                  <c:v>605.74</c:v>
                </c:pt>
                <c:pt idx="3727">
                  <c:v>605.88199999999995</c:v>
                </c:pt>
                <c:pt idx="3728">
                  <c:v>606.04300000000001</c:v>
                </c:pt>
                <c:pt idx="3729">
                  <c:v>606.21900000000005</c:v>
                </c:pt>
                <c:pt idx="3730">
                  <c:v>606.36300000000006</c:v>
                </c:pt>
                <c:pt idx="3731">
                  <c:v>606.52499999999998</c:v>
                </c:pt>
                <c:pt idx="3732">
                  <c:v>606.69899999999996</c:v>
                </c:pt>
                <c:pt idx="3733">
                  <c:v>606.86099999999999</c:v>
                </c:pt>
                <c:pt idx="3734">
                  <c:v>607.00300000000004</c:v>
                </c:pt>
                <c:pt idx="3735">
                  <c:v>607.14499999999998</c:v>
                </c:pt>
                <c:pt idx="3736">
                  <c:v>607.30700000000002</c:v>
                </c:pt>
                <c:pt idx="3737">
                  <c:v>607.48099999999999</c:v>
                </c:pt>
                <c:pt idx="3738">
                  <c:v>607.625</c:v>
                </c:pt>
                <c:pt idx="3739">
                  <c:v>607.78700000000003</c:v>
                </c:pt>
                <c:pt idx="3740">
                  <c:v>607.96100000000001</c:v>
                </c:pt>
                <c:pt idx="3741">
                  <c:v>608.13499999999999</c:v>
                </c:pt>
                <c:pt idx="3742">
                  <c:v>608.29700000000003</c:v>
                </c:pt>
                <c:pt idx="3743">
                  <c:v>608.44100000000003</c:v>
                </c:pt>
                <c:pt idx="3744">
                  <c:v>608.61699999999996</c:v>
                </c:pt>
                <c:pt idx="3745">
                  <c:v>608.79300000000001</c:v>
                </c:pt>
                <c:pt idx="3746">
                  <c:v>608.95500000000004</c:v>
                </c:pt>
                <c:pt idx="3747">
                  <c:v>609.09699999999998</c:v>
                </c:pt>
                <c:pt idx="3748">
                  <c:v>609.27099999999996</c:v>
                </c:pt>
                <c:pt idx="3749">
                  <c:v>609.44899999999996</c:v>
                </c:pt>
                <c:pt idx="3750">
                  <c:v>609.59400000000005</c:v>
                </c:pt>
                <c:pt idx="3751">
                  <c:v>609.75599999999997</c:v>
                </c:pt>
                <c:pt idx="3752">
                  <c:v>609.92999999999995</c:v>
                </c:pt>
                <c:pt idx="3753">
                  <c:v>610.09199999999998</c:v>
                </c:pt>
                <c:pt idx="3754">
                  <c:v>610.23400000000004</c:v>
                </c:pt>
                <c:pt idx="3755">
                  <c:v>610.37599999999998</c:v>
                </c:pt>
                <c:pt idx="3756">
                  <c:v>610.55200000000002</c:v>
                </c:pt>
                <c:pt idx="3757">
                  <c:v>610.72799999999995</c:v>
                </c:pt>
                <c:pt idx="3758">
                  <c:v>610.87199999999996</c:v>
                </c:pt>
                <c:pt idx="3759">
                  <c:v>611.01700000000005</c:v>
                </c:pt>
                <c:pt idx="3760">
                  <c:v>611.19299999999998</c:v>
                </c:pt>
                <c:pt idx="3761">
                  <c:v>611.35500000000002</c:v>
                </c:pt>
                <c:pt idx="3762">
                  <c:v>611.49699999999996</c:v>
                </c:pt>
                <c:pt idx="3763">
                  <c:v>611.65899999999999</c:v>
                </c:pt>
                <c:pt idx="3764">
                  <c:v>611.83299999999997</c:v>
                </c:pt>
                <c:pt idx="3765">
                  <c:v>611.97699999999998</c:v>
                </c:pt>
                <c:pt idx="3766">
                  <c:v>612.12099999999998</c:v>
                </c:pt>
                <c:pt idx="3767">
                  <c:v>612.28300000000002</c:v>
                </c:pt>
                <c:pt idx="3768">
                  <c:v>612.45699999999999</c:v>
                </c:pt>
                <c:pt idx="3769">
                  <c:v>612.61699999999996</c:v>
                </c:pt>
                <c:pt idx="3770">
                  <c:v>612.779</c:v>
                </c:pt>
                <c:pt idx="3771">
                  <c:v>612.95299999999997</c:v>
                </c:pt>
                <c:pt idx="3772">
                  <c:v>613.12699999999995</c:v>
                </c:pt>
                <c:pt idx="3773">
                  <c:v>613.27099999999996</c:v>
                </c:pt>
                <c:pt idx="3774">
                  <c:v>613.43299999999999</c:v>
                </c:pt>
                <c:pt idx="3775">
                  <c:v>613.60699999999997</c:v>
                </c:pt>
                <c:pt idx="3776">
                  <c:v>613.78300000000002</c:v>
                </c:pt>
                <c:pt idx="3777">
                  <c:v>613.94500000000005</c:v>
                </c:pt>
                <c:pt idx="3778">
                  <c:v>614.08699999999999</c:v>
                </c:pt>
                <c:pt idx="3779">
                  <c:v>614.24900000000002</c:v>
                </c:pt>
                <c:pt idx="3780">
                  <c:v>614.423</c:v>
                </c:pt>
                <c:pt idx="3781">
                  <c:v>614.58500000000004</c:v>
                </c:pt>
                <c:pt idx="3782">
                  <c:v>614.72699999999998</c:v>
                </c:pt>
                <c:pt idx="3783">
                  <c:v>614.88900000000001</c:v>
                </c:pt>
                <c:pt idx="3784">
                  <c:v>615.03099999999995</c:v>
                </c:pt>
                <c:pt idx="3785">
                  <c:v>615.19299999999998</c:v>
                </c:pt>
                <c:pt idx="3786">
                  <c:v>615.33500000000004</c:v>
                </c:pt>
                <c:pt idx="3787">
                  <c:v>615.49699999999996</c:v>
                </c:pt>
                <c:pt idx="3788">
                  <c:v>615.67100000000005</c:v>
                </c:pt>
                <c:pt idx="3789">
                  <c:v>615.83299999999997</c:v>
                </c:pt>
                <c:pt idx="3790">
                  <c:v>615.97299999999996</c:v>
                </c:pt>
                <c:pt idx="3791">
                  <c:v>616.13599999999997</c:v>
                </c:pt>
                <c:pt idx="3792">
                  <c:v>616.30999999999995</c:v>
                </c:pt>
                <c:pt idx="3793">
                  <c:v>616.45399999999995</c:v>
                </c:pt>
                <c:pt idx="3794">
                  <c:v>616.59799999999996</c:v>
                </c:pt>
                <c:pt idx="3795">
                  <c:v>616.76</c:v>
                </c:pt>
                <c:pt idx="3796">
                  <c:v>616.93399999999997</c:v>
                </c:pt>
                <c:pt idx="3797">
                  <c:v>617.096</c:v>
                </c:pt>
                <c:pt idx="3798">
                  <c:v>617.23800000000006</c:v>
                </c:pt>
                <c:pt idx="3799">
                  <c:v>617.4</c:v>
                </c:pt>
                <c:pt idx="3800">
                  <c:v>617.57399999999996</c:v>
                </c:pt>
                <c:pt idx="3801">
                  <c:v>617.73599999999999</c:v>
                </c:pt>
                <c:pt idx="3802">
                  <c:v>617.87800000000004</c:v>
                </c:pt>
                <c:pt idx="3803">
                  <c:v>618.04</c:v>
                </c:pt>
                <c:pt idx="3804">
                  <c:v>618.18200000000002</c:v>
                </c:pt>
                <c:pt idx="3805">
                  <c:v>618.34400000000005</c:v>
                </c:pt>
                <c:pt idx="3806">
                  <c:v>618.48599999999999</c:v>
                </c:pt>
                <c:pt idx="3807">
                  <c:v>618.64800000000002</c:v>
                </c:pt>
                <c:pt idx="3808">
                  <c:v>618.822</c:v>
                </c:pt>
                <c:pt idx="3809">
                  <c:v>618.98199999999997</c:v>
                </c:pt>
                <c:pt idx="3810">
                  <c:v>619.14400000000001</c:v>
                </c:pt>
                <c:pt idx="3811">
                  <c:v>619.31799999999998</c:v>
                </c:pt>
                <c:pt idx="3812">
                  <c:v>619.49400000000003</c:v>
                </c:pt>
                <c:pt idx="3813">
                  <c:v>619.65599999999995</c:v>
                </c:pt>
                <c:pt idx="3814">
                  <c:v>619.798</c:v>
                </c:pt>
                <c:pt idx="3815">
                  <c:v>619.97400000000005</c:v>
                </c:pt>
                <c:pt idx="3816">
                  <c:v>620.14800000000002</c:v>
                </c:pt>
                <c:pt idx="3817">
                  <c:v>620.30999999999995</c:v>
                </c:pt>
                <c:pt idx="3818">
                  <c:v>620.47199999999998</c:v>
                </c:pt>
                <c:pt idx="3819">
                  <c:v>620.64599999999996</c:v>
                </c:pt>
                <c:pt idx="3820">
                  <c:v>620.80799999999999</c:v>
                </c:pt>
                <c:pt idx="3821">
                  <c:v>620.95000000000005</c:v>
                </c:pt>
                <c:pt idx="3822">
                  <c:v>621.11199999999997</c:v>
                </c:pt>
                <c:pt idx="3823">
                  <c:v>621.28499999999997</c:v>
                </c:pt>
                <c:pt idx="3824">
                  <c:v>621.447</c:v>
                </c:pt>
                <c:pt idx="3825">
                  <c:v>621.58900000000006</c:v>
                </c:pt>
                <c:pt idx="3826">
                  <c:v>621.75099999999998</c:v>
                </c:pt>
                <c:pt idx="3827">
                  <c:v>621.92499999999995</c:v>
                </c:pt>
                <c:pt idx="3828">
                  <c:v>622.08699999999999</c:v>
                </c:pt>
                <c:pt idx="3829">
                  <c:v>622.22900000000004</c:v>
                </c:pt>
                <c:pt idx="3830">
                  <c:v>622.39099999999996</c:v>
                </c:pt>
                <c:pt idx="3831">
                  <c:v>622.56500000000005</c:v>
                </c:pt>
                <c:pt idx="3832">
                  <c:v>622.72699999999998</c:v>
                </c:pt>
                <c:pt idx="3833">
                  <c:v>622.88400000000001</c:v>
                </c:pt>
                <c:pt idx="3834">
                  <c:v>623.02800000000002</c:v>
                </c:pt>
                <c:pt idx="3835">
                  <c:v>623.202</c:v>
                </c:pt>
                <c:pt idx="3836">
                  <c:v>623.38</c:v>
                </c:pt>
                <c:pt idx="3837">
                  <c:v>623.54</c:v>
                </c:pt>
                <c:pt idx="3838">
                  <c:v>623.68200000000002</c:v>
                </c:pt>
                <c:pt idx="3839">
                  <c:v>623.85900000000004</c:v>
                </c:pt>
                <c:pt idx="3840">
                  <c:v>624.00300000000004</c:v>
                </c:pt>
                <c:pt idx="3841">
                  <c:v>624.16499999999996</c:v>
                </c:pt>
                <c:pt idx="3842">
                  <c:v>624.30700000000002</c:v>
                </c:pt>
                <c:pt idx="3843">
                  <c:v>624.48299999999995</c:v>
                </c:pt>
                <c:pt idx="3844">
                  <c:v>624.625</c:v>
                </c:pt>
                <c:pt idx="3845">
                  <c:v>624.76900000000001</c:v>
                </c:pt>
                <c:pt idx="3846">
                  <c:v>624.91300000000001</c:v>
                </c:pt>
                <c:pt idx="3847">
                  <c:v>625.07500000000005</c:v>
                </c:pt>
                <c:pt idx="3848">
                  <c:v>625.24900000000002</c:v>
                </c:pt>
                <c:pt idx="3849">
                  <c:v>625.41099999999994</c:v>
                </c:pt>
                <c:pt idx="3850">
                  <c:v>625.553</c:v>
                </c:pt>
                <c:pt idx="3851">
                  <c:v>625.71500000000003</c:v>
                </c:pt>
                <c:pt idx="3852">
                  <c:v>625.88800000000003</c:v>
                </c:pt>
                <c:pt idx="3853">
                  <c:v>626.05100000000004</c:v>
                </c:pt>
                <c:pt idx="3854">
                  <c:v>626.19100000000003</c:v>
                </c:pt>
                <c:pt idx="3855">
                  <c:v>626.37</c:v>
                </c:pt>
                <c:pt idx="3856">
                  <c:v>626.54399999999998</c:v>
                </c:pt>
                <c:pt idx="3857">
                  <c:v>626.68799999999999</c:v>
                </c:pt>
                <c:pt idx="3858">
                  <c:v>626.85</c:v>
                </c:pt>
                <c:pt idx="3859">
                  <c:v>627.024</c:v>
                </c:pt>
                <c:pt idx="3860">
                  <c:v>627.20000000000005</c:v>
                </c:pt>
                <c:pt idx="3861">
                  <c:v>627.36199999999997</c:v>
                </c:pt>
                <c:pt idx="3862">
                  <c:v>627.50400000000002</c:v>
                </c:pt>
                <c:pt idx="3863">
                  <c:v>627.678</c:v>
                </c:pt>
                <c:pt idx="3864">
                  <c:v>627.85599999999999</c:v>
                </c:pt>
                <c:pt idx="3865">
                  <c:v>628.02300000000002</c:v>
                </c:pt>
                <c:pt idx="3866">
                  <c:v>628.17499999999995</c:v>
                </c:pt>
                <c:pt idx="3867">
                  <c:v>628.351</c:v>
                </c:pt>
                <c:pt idx="3868">
                  <c:v>628.52700000000004</c:v>
                </c:pt>
                <c:pt idx="3869">
                  <c:v>628.68899999999996</c:v>
                </c:pt>
                <c:pt idx="3870">
                  <c:v>628.82899999999995</c:v>
                </c:pt>
                <c:pt idx="3871">
                  <c:v>629.005</c:v>
                </c:pt>
                <c:pt idx="3872">
                  <c:v>629.18299999999999</c:v>
                </c:pt>
                <c:pt idx="3873">
                  <c:v>629.327</c:v>
                </c:pt>
                <c:pt idx="3874">
                  <c:v>629.48900000000003</c:v>
                </c:pt>
                <c:pt idx="3875">
                  <c:v>629.66300000000001</c:v>
                </c:pt>
                <c:pt idx="3876">
                  <c:v>629.82299999999998</c:v>
                </c:pt>
                <c:pt idx="3877">
                  <c:v>629.96600000000001</c:v>
                </c:pt>
                <c:pt idx="3878">
                  <c:v>630.11</c:v>
                </c:pt>
                <c:pt idx="3879">
                  <c:v>630.28599999999994</c:v>
                </c:pt>
                <c:pt idx="3880">
                  <c:v>630.44799999999998</c:v>
                </c:pt>
                <c:pt idx="3881">
                  <c:v>630.59</c:v>
                </c:pt>
                <c:pt idx="3882">
                  <c:v>630.73299999999995</c:v>
                </c:pt>
                <c:pt idx="3883">
                  <c:v>630.91099999999994</c:v>
                </c:pt>
                <c:pt idx="3884">
                  <c:v>631.07299999999998</c:v>
                </c:pt>
                <c:pt idx="3885">
                  <c:v>631.21500000000003</c:v>
                </c:pt>
                <c:pt idx="3886">
                  <c:v>631.37699999999995</c:v>
                </c:pt>
                <c:pt idx="3887">
                  <c:v>631.55100000000004</c:v>
                </c:pt>
                <c:pt idx="3888">
                  <c:v>631.69299999999998</c:v>
                </c:pt>
                <c:pt idx="3889">
                  <c:v>631.85500000000002</c:v>
                </c:pt>
                <c:pt idx="3890">
                  <c:v>632.029</c:v>
                </c:pt>
                <c:pt idx="3891">
                  <c:v>632.20500000000004</c:v>
                </c:pt>
                <c:pt idx="3892">
                  <c:v>632.36699999999996</c:v>
                </c:pt>
                <c:pt idx="3893">
                  <c:v>632.50900000000001</c:v>
                </c:pt>
                <c:pt idx="3894">
                  <c:v>632.67100000000005</c:v>
                </c:pt>
                <c:pt idx="3895">
                  <c:v>632.84500000000003</c:v>
                </c:pt>
                <c:pt idx="3896">
                  <c:v>633.00699999999995</c:v>
                </c:pt>
                <c:pt idx="3897">
                  <c:v>633.149</c:v>
                </c:pt>
                <c:pt idx="3898">
                  <c:v>633.31100000000004</c:v>
                </c:pt>
                <c:pt idx="3899">
                  <c:v>633.48500000000001</c:v>
                </c:pt>
                <c:pt idx="3900">
                  <c:v>633.64700000000005</c:v>
                </c:pt>
                <c:pt idx="3901">
                  <c:v>633.78899999999999</c:v>
                </c:pt>
                <c:pt idx="3902">
                  <c:v>633.95100000000002</c:v>
                </c:pt>
                <c:pt idx="3903">
                  <c:v>634.125</c:v>
                </c:pt>
                <c:pt idx="3904">
                  <c:v>634.26900000000001</c:v>
                </c:pt>
                <c:pt idx="3905">
                  <c:v>634.43100000000004</c:v>
                </c:pt>
                <c:pt idx="3906">
                  <c:v>634.60500000000002</c:v>
                </c:pt>
                <c:pt idx="3907">
                  <c:v>634.78099999999995</c:v>
                </c:pt>
                <c:pt idx="3908">
                  <c:v>634.94299999999998</c:v>
                </c:pt>
                <c:pt idx="3909">
                  <c:v>635.08500000000004</c:v>
                </c:pt>
                <c:pt idx="3910">
                  <c:v>635.24699999999996</c:v>
                </c:pt>
                <c:pt idx="3911">
                  <c:v>635.38900000000001</c:v>
                </c:pt>
                <c:pt idx="3912">
                  <c:v>635.55100000000004</c:v>
                </c:pt>
                <c:pt idx="3913">
                  <c:v>635.69299999999998</c:v>
                </c:pt>
                <c:pt idx="3914">
                  <c:v>635.85500000000002</c:v>
                </c:pt>
                <c:pt idx="3915">
                  <c:v>636.029</c:v>
                </c:pt>
                <c:pt idx="3916">
                  <c:v>636.19100000000003</c:v>
                </c:pt>
                <c:pt idx="3917">
                  <c:v>636.33299999999997</c:v>
                </c:pt>
                <c:pt idx="3918">
                  <c:v>636.495</c:v>
                </c:pt>
                <c:pt idx="3919">
                  <c:v>636.63699999999994</c:v>
                </c:pt>
                <c:pt idx="3920">
                  <c:v>636.79899999999998</c:v>
                </c:pt>
                <c:pt idx="3921">
                  <c:v>636.94100000000003</c:v>
                </c:pt>
                <c:pt idx="3922">
                  <c:v>637.11599999999999</c:v>
                </c:pt>
                <c:pt idx="3923">
                  <c:v>637.29200000000003</c:v>
                </c:pt>
                <c:pt idx="3924">
                  <c:v>637.45399999999995</c:v>
                </c:pt>
                <c:pt idx="3925">
                  <c:v>637.596</c:v>
                </c:pt>
                <c:pt idx="3926">
                  <c:v>637.75800000000004</c:v>
                </c:pt>
                <c:pt idx="3927">
                  <c:v>637.93200000000002</c:v>
                </c:pt>
                <c:pt idx="3928">
                  <c:v>638.07600000000002</c:v>
                </c:pt>
                <c:pt idx="3929">
                  <c:v>638.22</c:v>
                </c:pt>
                <c:pt idx="3930">
                  <c:v>638.38199999999995</c:v>
                </c:pt>
                <c:pt idx="3931">
                  <c:v>638.55600000000004</c:v>
                </c:pt>
                <c:pt idx="3932">
                  <c:v>638.71799999999996</c:v>
                </c:pt>
                <c:pt idx="3933">
                  <c:v>638.86</c:v>
                </c:pt>
                <c:pt idx="3934">
                  <c:v>639.02200000000005</c:v>
                </c:pt>
                <c:pt idx="3935">
                  <c:v>639.16399999999999</c:v>
                </c:pt>
                <c:pt idx="3936">
                  <c:v>639.32600000000002</c:v>
                </c:pt>
                <c:pt idx="3937">
                  <c:v>639.46799999999996</c:v>
                </c:pt>
                <c:pt idx="3938">
                  <c:v>639.64499999999998</c:v>
                </c:pt>
                <c:pt idx="3939">
                  <c:v>639.81899999999996</c:v>
                </c:pt>
                <c:pt idx="3940">
                  <c:v>639.98099999999999</c:v>
                </c:pt>
                <c:pt idx="3941">
                  <c:v>640.12300000000005</c:v>
                </c:pt>
                <c:pt idx="3942">
                  <c:v>640.28499999999997</c:v>
                </c:pt>
                <c:pt idx="3943">
                  <c:v>640.45899999999995</c:v>
                </c:pt>
                <c:pt idx="3944">
                  <c:v>640.62099999999998</c:v>
                </c:pt>
                <c:pt idx="3945">
                  <c:v>640.76300000000003</c:v>
                </c:pt>
                <c:pt idx="3946">
                  <c:v>640.92499999999995</c:v>
                </c:pt>
                <c:pt idx="3947">
                  <c:v>641.09900000000005</c:v>
                </c:pt>
                <c:pt idx="3948">
                  <c:v>641.26099999999997</c:v>
                </c:pt>
                <c:pt idx="3949">
                  <c:v>641.40300000000002</c:v>
                </c:pt>
                <c:pt idx="3950">
                  <c:v>641.57899999999995</c:v>
                </c:pt>
                <c:pt idx="3951">
                  <c:v>641.755</c:v>
                </c:pt>
                <c:pt idx="3952">
                  <c:v>641.899</c:v>
                </c:pt>
                <c:pt idx="3953">
                  <c:v>642.04100000000005</c:v>
                </c:pt>
                <c:pt idx="3954">
                  <c:v>642.20299999999997</c:v>
                </c:pt>
                <c:pt idx="3955">
                  <c:v>642.37900000000002</c:v>
                </c:pt>
                <c:pt idx="3956">
                  <c:v>642.52200000000005</c:v>
                </c:pt>
                <c:pt idx="3957">
                  <c:v>642.68499999999995</c:v>
                </c:pt>
                <c:pt idx="3958">
                  <c:v>642.85900000000004</c:v>
                </c:pt>
                <c:pt idx="3959">
                  <c:v>643.03499999999997</c:v>
                </c:pt>
                <c:pt idx="3960">
                  <c:v>643.17700000000002</c:v>
                </c:pt>
                <c:pt idx="3961">
                  <c:v>643.32100000000003</c:v>
                </c:pt>
                <c:pt idx="3962">
                  <c:v>643.48299999999995</c:v>
                </c:pt>
                <c:pt idx="3963">
                  <c:v>643.65700000000004</c:v>
                </c:pt>
                <c:pt idx="3964">
                  <c:v>643.81899999999996</c:v>
                </c:pt>
                <c:pt idx="3965">
                  <c:v>643.96100000000001</c:v>
                </c:pt>
                <c:pt idx="3966">
                  <c:v>644.12300000000005</c:v>
                </c:pt>
                <c:pt idx="3967">
                  <c:v>644.26499999999999</c:v>
                </c:pt>
                <c:pt idx="3968">
                  <c:v>644.41</c:v>
                </c:pt>
                <c:pt idx="3969">
                  <c:v>644.55399999999997</c:v>
                </c:pt>
                <c:pt idx="3970">
                  <c:v>644.71600000000001</c:v>
                </c:pt>
                <c:pt idx="3971">
                  <c:v>644.85799999999995</c:v>
                </c:pt>
                <c:pt idx="3972">
                  <c:v>645</c:v>
                </c:pt>
                <c:pt idx="3973">
                  <c:v>645.16200000000003</c:v>
                </c:pt>
                <c:pt idx="3974">
                  <c:v>645.32399999999996</c:v>
                </c:pt>
                <c:pt idx="3975">
                  <c:v>645.49800000000005</c:v>
                </c:pt>
                <c:pt idx="3976">
                  <c:v>645.65599999999995</c:v>
                </c:pt>
                <c:pt idx="3977">
                  <c:v>645.81799999999998</c:v>
                </c:pt>
                <c:pt idx="3978">
                  <c:v>645.99199999999996</c:v>
                </c:pt>
                <c:pt idx="3979">
                  <c:v>646.16800000000001</c:v>
                </c:pt>
                <c:pt idx="3980">
                  <c:v>646.31200000000001</c:v>
                </c:pt>
                <c:pt idx="3981">
                  <c:v>646.47400000000005</c:v>
                </c:pt>
                <c:pt idx="3982">
                  <c:v>646.64800000000002</c:v>
                </c:pt>
                <c:pt idx="3983">
                  <c:v>646.82399999999996</c:v>
                </c:pt>
                <c:pt idx="3984">
                  <c:v>646.96799999999996</c:v>
                </c:pt>
                <c:pt idx="3985">
                  <c:v>647.14400000000001</c:v>
                </c:pt>
                <c:pt idx="3986">
                  <c:v>647.32000000000005</c:v>
                </c:pt>
                <c:pt idx="3987">
                  <c:v>647.49599999999998</c:v>
                </c:pt>
                <c:pt idx="3988">
                  <c:v>647.65800000000002</c:v>
                </c:pt>
                <c:pt idx="3989">
                  <c:v>647.79999999999995</c:v>
                </c:pt>
                <c:pt idx="3990">
                  <c:v>647.976</c:v>
                </c:pt>
                <c:pt idx="3991">
                  <c:v>648.15200000000004</c:v>
                </c:pt>
                <c:pt idx="3992">
                  <c:v>648.31200000000001</c:v>
                </c:pt>
                <c:pt idx="3993">
                  <c:v>648.48599999999999</c:v>
                </c:pt>
                <c:pt idx="3994">
                  <c:v>648.66399999999999</c:v>
                </c:pt>
                <c:pt idx="3995">
                  <c:v>648.80799999999999</c:v>
                </c:pt>
                <c:pt idx="3996">
                  <c:v>648.97</c:v>
                </c:pt>
                <c:pt idx="3997">
                  <c:v>649.14400000000001</c:v>
                </c:pt>
                <c:pt idx="3998">
                  <c:v>649.32000000000005</c:v>
                </c:pt>
                <c:pt idx="3999">
                  <c:v>649.48199999999997</c:v>
                </c:pt>
                <c:pt idx="4000">
                  <c:v>649.62400000000002</c:v>
                </c:pt>
                <c:pt idx="4001">
                  <c:v>649.78599999999994</c:v>
                </c:pt>
                <c:pt idx="4002">
                  <c:v>649.928</c:v>
                </c:pt>
                <c:pt idx="4003">
                  <c:v>650.07000000000005</c:v>
                </c:pt>
                <c:pt idx="4004">
                  <c:v>650.23199999999997</c:v>
                </c:pt>
                <c:pt idx="4005">
                  <c:v>650.39400000000001</c:v>
                </c:pt>
                <c:pt idx="4006">
                  <c:v>650.56799999999998</c:v>
                </c:pt>
                <c:pt idx="4007">
                  <c:v>650.72799999999995</c:v>
                </c:pt>
                <c:pt idx="4008">
                  <c:v>650.87199999999996</c:v>
                </c:pt>
                <c:pt idx="4009">
                  <c:v>651.01499999999999</c:v>
                </c:pt>
                <c:pt idx="4010">
                  <c:v>651.19100000000003</c:v>
                </c:pt>
                <c:pt idx="4011">
                  <c:v>651.35299999999995</c:v>
                </c:pt>
                <c:pt idx="4012">
                  <c:v>651.495</c:v>
                </c:pt>
                <c:pt idx="4013">
                  <c:v>651.65700000000004</c:v>
                </c:pt>
                <c:pt idx="4014">
                  <c:v>651.83100000000002</c:v>
                </c:pt>
                <c:pt idx="4015">
                  <c:v>651.99300000000005</c:v>
                </c:pt>
                <c:pt idx="4016">
                  <c:v>652.13499999999999</c:v>
                </c:pt>
                <c:pt idx="4017">
                  <c:v>652.279</c:v>
                </c:pt>
                <c:pt idx="4018">
                  <c:v>652.45500000000004</c:v>
                </c:pt>
                <c:pt idx="4019">
                  <c:v>652.59900000000005</c:v>
                </c:pt>
                <c:pt idx="4020">
                  <c:v>652.76099999999997</c:v>
                </c:pt>
                <c:pt idx="4021">
                  <c:v>652.93499999999995</c:v>
                </c:pt>
                <c:pt idx="4022">
                  <c:v>653.11099999999999</c:v>
                </c:pt>
                <c:pt idx="4023">
                  <c:v>653.25300000000004</c:v>
                </c:pt>
                <c:pt idx="4024">
                  <c:v>653.39700000000005</c:v>
                </c:pt>
                <c:pt idx="4025">
                  <c:v>653.55899999999997</c:v>
                </c:pt>
                <c:pt idx="4026">
                  <c:v>653.73299999999995</c:v>
                </c:pt>
                <c:pt idx="4027">
                  <c:v>653.89499999999998</c:v>
                </c:pt>
                <c:pt idx="4028">
                  <c:v>654.03700000000003</c:v>
                </c:pt>
                <c:pt idx="4029">
                  <c:v>654.19899999999996</c:v>
                </c:pt>
                <c:pt idx="4030">
                  <c:v>654.37300000000005</c:v>
                </c:pt>
                <c:pt idx="4031">
                  <c:v>654.53499999999997</c:v>
                </c:pt>
                <c:pt idx="4032">
                  <c:v>654.67700000000002</c:v>
                </c:pt>
                <c:pt idx="4033">
                  <c:v>654.85299999999995</c:v>
                </c:pt>
                <c:pt idx="4034">
                  <c:v>655.029</c:v>
                </c:pt>
                <c:pt idx="4035">
                  <c:v>655.19100000000003</c:v>
                </c:pt>
                <c:pt idx="4036">
                  <c:v>655.33299999999997</c:v>
                </c:pt>
                <c:pt idx="4037">
                  <c:v>655.49300000000005</c:v>
                </c:pt>
                <c:pt idx="4038">
                  <c:v>655.66899999999998</c:v>
                </c:pt>
                <c:pt idx="4039">
                  <c:v>655.81299999999999</c:v>
                </c:pt>
                <c:pt idx="4040">
                  <c:v>655.95699999999999</c:v>
                </c:pt>
                <c:pt idx="4041">
                  <c:v>656.11900000000003</c:v>
                </c:pt>
                <c:pt idx="4042">
                  <c:v>656.29300000000001</c:v>
                </c:pt>
                <c:pt idx="4043">
                  <c:v>656.45500000000004</c:v>
                </c:pt>
                <c:pt idx="4044">
                  <c:v>656.596</c:v>
                </c:pt>
                <c:pt idx="4045">
                  <c:v>656.75800000000004</c:v>
                </c:pt>
                <c:pt idx="4046">
                  <c:v>656.93200000000002</c:v>
                </c:pt>
                <c:pt idx="4047">
                  <c:v>657.07600000000002</c:v>
                </c:pt>
                <c:pt idx="4048">
                  <c:v>657.23800000000006</c:v>
                </c:pt>
                <c:pt idx="4049">
                  <c:v>657.41200000000003</c:v>
                </c:pt>
                <c:pt idx="4050">
                  <c:v>657.58799999999997</c:v>
                </c:pt>
                <c:pt idx="4051">
                  <c:v>657.75</c:v>
                </c:pt>
                <c:pt idx="4052">
                  <c:v>657.89200000000005</c:v>
                </c:pt>
                <c:pt idx="4053">
                  <c:v>658.053</c:v>
                </c:pt>
                <c:pt idx="4054">
                  <c:v>658.22900000000004</c:v>
                </c:pt>
                <c:pt idx="4055">
                  <c:v>658.39099999999996</c:v>
                </c:pt>
                <c:pt idx="4056">
                  <c:v>658.53499999999997</c:v>
                </c:pt>
                <c:pt idx="4057">
                  <c:v>658.70899999999995</c:v>
                </c:pt>
                <c:pt idx="4058">
                  <c:v>658.87099999999998</c:v>
                </c:pt>
                <c:pt idx="4059">
                  <c:v>659.01300000000003</c:v>
                </c:pt>
                <c:pt idx="4060">
                  <c:v>659.17499999999995</c:v>
                </c:pt>
                <c:pt idx="4061">
                  <c:v>659.34900000000005</c:v>
                </c:pt>
                <c:pt idx="4062">
                  <c:v>659.51099999999997</c:v>
                </c:pt>
                <c:pt idx="4063">
                  <c:v>659.65200000000004</c:v>
                </c:pt>
                <c:pt idx="4064">
                  <c:v>659.79499999999996</c:v>
                </c:pt>
                <c:pt idx="4065">
                  <c:v>659.95699999999999</c:v>
                </c:pt>
                <c:pt idx="4066">
                  <c:v>660.11500000000001</c:v>
                </c:pt>
                <c:pt idx="4067">
                  <c:v>660.27700000000004</c:v>
                </c:pt>
                <c:pt idx="4068">
                  <c:v>660.41899999999998</c:v>
                </c:pt>
                <c:pt idx="4069">
                  <c:v>660.58100000000002</c:v>
                </c:pt>
                <c:pt idx="4070">
                  <c:v>660.72299999999996</c:v>
                </c:pt>
                <c:pt idx="4071">
                  <c:v>660.88499999999999</c:v>
                </c:pt>
                <c:pt idx="4072">
                  <c:v>661.02700000000004</c:v>
                </c:pt>
                <c:pt idx="4073">
                  <c:v>661.19</c:v>
                </c:pt>
                <c:pt idx="4074">
                  <c:v>661.36400000000003</c:v>
                </c:pt>
                <c:pt idx="4075">
                  <c:v>661.52599999999995</c:v>
                </c:pt>
                <c:pt idx="4076">
                  <c:v>661.66800000000001</c:v>
                </c:pt>
                <c:pt idx="4077">
                  <c:v>661.82799999999997</c:v>
                </c:pt>
                <c:pt idx="4078">
                  <c:v>662.00400000000002</c:v>
                </c:pt>
                <c:pt idx="4079">
                  <c:v>662.14800000000002</c:v>
                </c:pt>
                <c:pt idx="4080">
                  <c:v>662.31</c:v>
                </c:pt>
                <c:pt idx="4081">
                  <c:v>662.48400000000004</c:v>
                </c:pt>
                <c:pt idx="4082">
                  <c:v>662.66</c:v>
                </c:pt>
                <c:pt idx="4083">
                  <c:v>662.803</c:v>
                </c:pt>
                <c:pt idx="4084">
                  <c:v>662.96600000000001</c:v>
                </c:pt>
                <c:pt idx="4085">
                  <c:v>663.13900000000001</c:v>
                </c:pt>
                <c:pt idx="4086">
                  <c:v>663.31600000000003</c:v>
                </c:pt>
                <c:pt idx="4087">
                  <c:v>663.46</c:v>
                </c:pt>
                <c:pt idx="4088">
                  <c:v>663.62199999999996</c:v>
                </c:pt>
                <c:pt idx="4089">
                  <c:v>663.79600000000005</c:v>
                </c:pt>
                <c:pt idx="4090">
                  <c:v>663.95799999999997</c:v>
                </c:pt>
                <c:pt idx="4091">
                  <c:v>664.1</c:v>
                </c:pt>
                <c:pt idx="4092">
                  <c:v>664.26199999999994</c:v>
                </c:pt>
                <c:pt idx="4093">
                  <c:v>664.43600000000004</c:v>
                </c:pt>
                <c:pt idx="4094">
                  <c:v>664.59799999999996</c:v>
                </c:pt>
                <c:pt idx="4095">
                  <c:v>664.73900000000003</c:v>
                </c:pt>
                <c:pt idx="4096">
                  <c:v>664.9</c:v>
                </c:pt>
                <c:pt idx="4097">
                  <c:v>665.07600000000002</c:v>
                </c:pt>
                <c:pt idx="4098">
                  <c:v>665.23800000000006</c:v>
                </c:pt>
                <c:pt idx="4099">
                  <c:v>665.38</c:v>
                </c:pt>
                <c:pt idx="4100">
                  <c:v>665.55399999999997</c:v>
                </c:pt>
                <c:pt idx="4101">
                  <c:v>665.73</c:v>
                </c:pt>
                <c:pt idx="4102">
                  <c:v>665.87400000000002</c:v>
                </c:pt>
                <c:pt idx="4103">
                  <c:v>666.03599999999994</c:v>
                </c:pt>
                <c:pt idx="4104">
                  <c:v>666.178</c:v>
                </c:pt>
                <c:pt idx="4105">
                  <c:v>666.35400000000004</c:v>
                </c:pt>
                <c:pt idx="4106">
                  <c:v>666.51599999999996</c:v>
                </c:pt>
                <c:pt idx="4107">
                  <c:v>666.65800000000002</c:v>
                </c:pt>
                <c:pt idx="4108">
                  <c:v>666.83299999999997</c:v>
                </c:pt>
                <c:pt idx="4109">
                  <c:v>667.01099999999997</c:v>
                </c:pt>
                <c:pt idx="4110">
                  <c:v>667.173</c:v>
                </c:pt>
                <c:pt idx="4111">
                  <c:v>667.31500000000005</c:v>
                </c:pt>
                <c:pt idx="4112">
                  <c:v>667.476</c:v>
                </c:pt>
                <c:pt idx="4113">
                  <c:v>667.65099999999995</c:v>
                </c:pt>
                <c:pt idx="4114">
                  <c:v>667.81200000000001</c:v>
                </c:pt>
                <c:pt idx="4115">
                  <c:v>667.95399999999995</c:v>
                </c:pt>
                <c:pt idx="4116">
                  <c:v>668.09799999999996</c:v>
                </c:pt>
                <c:pt idx="4117">
                  <c:v>668.274</c:v>
                </c:pt>
                <c:pt idx="4118">
                  <c:v>668.43600000000004</c:v>
                </c:pt>
                <c:pt idx="4119">
                  <c:v>668.57799999999997</c:v>
                </c:pt>
                <c:pt idx="4120">
                  <c:v>668.755</c:v>
                </c:pt>
                <c:pt idx="4121">
                  <c:v>668.92899999999997</c:v>
                </c:pt>
                <c:pt idx="4122">
                  <c:v>669.09100000000001</c:v>
                </c:pt>
                <c:pt idx="4123">
                  <c:v>669.23299999999995</c:v>
                </c:pt>
                <c:pt idx="4124">
                  <c:v>669.39499999999998</c:v>
                </c:pt>
                <c:pt idx="4125">
                  <c:v>669.56899999999996</c:v>
                </c:pt>
                <c:pt idx="4126">
                  <c:v>669.73099999999999</c:v>
                </c:pt>
                <c:pt idx="4127">
                  <c:v>669.87300000000005</c:v>
                </c:pt>
                <c:pt idx="4128">
                  <c:v>670.03499999999997</c:v>
                </c:pt>
                <c:pt idx="4129">
                  <c:v>670.20799999999997</c:v>
                </c:pt>
                <c:pt idx="4130">
                  <c:v>670.37</c:v>
                </c:pt>
                <c:pt idx="4131">
                  <c:v>670.53200000000004</c:v>
                </c:pt>
                <c:pt idx="4132">
                  <c:v>670.70600000000002</c:v>
                </c:pt>
                <c:pt idx="4133">
                  <c:v>670.88199999999995</c:v>
                </c:pt>
                <c:pt idx="4134">
                  <c:v>671.02599999999995</c:v>
                </c:pt>
                <c:pt idx="4135">
                  <c:v>671.18799999999999</c:v>
                </c:pt>
                <c:pt idx="4136">
                  <c:v>671.36199999999997</c:v>
                </c:pt>
                <c:pt idx="4137">
                  <c:v>671.524</c:v>
                </c:pt>
                <c:pt idx="4138">
                  <c:v>671.66600000000005</c:v>
                </c:pt>
                <c:pt idx="4139">
                  <c:v>671.81</c:v>
                </c:pt>
                <c:pt idx="4140">
                  <c:v>671.98400000000004</c:v>
                </c:pt>
                <c:pt idx="4141">
                  <c:v>672.16</c:v>
                </c:pt>
                <c:pt idx="4142">
                  <c:v>672.30399999999997</c:v>
                </c:pt>
                <c:pt idx="4143">
                  <c:v>672.46600000000001</c:v>
                </c:pt>
                <c:pt idx="4144">
                  <c:v>672.64</c:v>
                </c:pt>
                <c:pt idx="4145">
                  <c:v>672.81600000000003</c:v>
                </c:pt>
                <c:pt idx="4146">
                  <c:v>672.97799999999995</c:v>
                </c:pt>
                <c:pt idx="4147">
                  <c:v>673.12</c:v>
                </c:pt>
                <c:pt idx="4148">
                  <c:v>673.29600000000005</c:v>
                </c:pt>
                <c:pt idx="4149">
                  <c:v>673.45799999999997</c:v>
                </c:pt>
                <c:pt idx="4150">
                  <c:v>673.6</c:v>
                </c:pt>
                <c:pt idx="4151">
                  <c:v>673.76199999999994</c:v>
                </c:pt>
                <c:pt idx="4152">
                  <c:v>673.93600000000004</c:v>
                </c:pt>
                <c:pt idx="4153">
                  <c:v>674.09799999999996</c:v>
                </c:pt>
                <c:pt idx="4154">
                  <c:v>674.24</c:v>
                </c:pt>
                <c:pt idx="4155">
                  <c:v>674.40200000000004</c:v>
                </c:pt>
                <c:pt idx="4156">
                  <c:v>674.57600000000002</c:v>
                </c:pt>
                <c:pt idx="4157">
                  <c:v>674.72</c:v>
                </c:pt>
                <c:pt idx="4158">
                  <c:v>674.88199999999995</c:v>
                </c:pt>
                <c:pt idx="4159">
                  <c:v>675.05600000000004</c:v>
                </c:pt>
                <c:pt idx="4160">
                  <c:v>675.23199999999997</c:v>
                </c:pt>
                <c:pt idx="4161">
                  <c:v>675.39400000000001</c:v>
                </c:pt>
                <c:pt idx="4162">
                  <c:v>675.53599999999994</c:v>
                </c:pt>
                <c:pt idx="4163">
                  <c:v>675.69799999999998</c:v>
                </c:pt>
                <c:pt idx="4164">
                  <c:v>675.87199999999996</c:v>
                </c:pt>
                <c:pt idx="4165">
                  <c:v>676.03399999999999</c:v>
                </c:pt>
                <c:pt idx="4166">
                  <c:v>676.17600000000004</c:v>
                </c:pt>
                <c:pt idx="4167">
                  <c:v>676.32</c:v>
                </c:pt>
                <c:pt idx="4168">
                  <c:v>676.49599999999998</c:v>
                </c:pt>
                <c:pt idx="4169">
                  <c:v>676.654</c:v>
                </c:pt>
                <c:pt idx="4170">
                  <c:v>676.81600000000003</c:v>
                </c:pt>
                <c:pt idx="4171">
                  <c:v>676.99</c:v>
                </c:pt>
                <c:pt idx="4172">
                  <c:v>677.16800000000001</c:v>
                </c:pt>
                <c:pt idx="4173">
                  <c:v>677.31</c:v>
                </c:pt>
                <c:pt idx="4174">
                  <c:v>677.45399999999995</c:v>
                </c:pt>
                <c:pt idx="4175">
                  <c:v>677.61599999999999</c:v>
                </c:pt>
                <c:pt idx="4176">
                  <c:v>677.79</c:v>
                </c:pt>
                <c:pt idx="4177">
                  <c:v>677.95299999999997</c:v>
                </c:pt>
                <c:pt idx="4178">
                  <c:v>678.09500000000003</c:v>
                </c:pt>
                <c:pt idx="4179">
                  <c:v>678.27099999999996</c:v>
                </c:pt>
                <c:pt idx="4180">
                  <c:v>678.447</c:v>
                </c:pt>
                <c:pt idx="4181">
                  <c:v>678.60900000000004</c:v>
                </c:pt>
                <c:pt idx="4182">
                  <c:v>678.75099999999998</c:v>
                </c:pt>
                <c:pt idx="4183">
                  <c:v>678.89400000000001</c:v>
                </c:pt>
                <c:pt idx="4184">
                  <c:v>679.07</c:v>
                </c:pt>
                <c:pt idx="4185">
                  <c:v>679.23199999999997</c:v>
                </c:pt>
                <c:pt idx="4186">
                  <c:v>679.37400000000002</c:v>
                </c:pt>
                <c:pt idx="4187">
                  <c:v>679.55</c:v>
                </c:pt>
                <c:pt idx="4188">
                  <c:v>679.726</c:v>
                </c:pt>
                <c:pt idx="4189">
                  <c:v>679.87</c:v>
                </c:pt>
                <c:pt idx="4190">
                  <c:v>680.01300000000003</c:v>
                </c:pt>
                <c:pt idx="4191">
                  <c:v>680.17499999999995</c:v>
                </c:pt>
                <c:pt idx="4192">
                  <c:v>680.34799999999996</c:v>
                </c:pt>
                <c:pt idx="4193">
                  <c:v>680.51</c:v>
                </c:pt>
                <c:pt idx="4194">
                  <c:v>680.67200000000003</c:v>
                </c:pt>
                <c:pt idx="4195">
                  <c:v>680.846</c:v>
                </c:pt>
                <c:pt idx="4196">
                  <c:v>681.02200000000005</c:v>
                </c:pt>
                <c:pt idx="4197">
                  <c:v>681.18399999999997</c:v>
                </c:pt>
                <c:pt idx="4198">
                  <c:v>681.35799999999995</c:v>
                </c:pt>
                <c:pt idx="4199">
                  <c:v>681.53399999999999</c:v>
                </c:pt>
                <c:pt idx="4200">
                  <c:v>681.69600000000003</c:v>
                </c:pt>
                <c:pt idx="4201">
                  <c:v>681.83799999999997</c:v>
                </c:pt>
                <c:pt idx="4202">
                  <c:v>682</c:v>
                </c:pt>
                <c:pt idx="4203">
                  <c:v>682.17399999999998</c:v>
                </c:pt>
                <c:pt idx="4204">
                  <c:v>682.33600000000001</c:v>
                </c:pt>
                <c:pt idx="4205">
                  <c:v>682.47799999999995</c:v>
                </c:pt>
                <c:pt idx="4206">
                  <c:v>682.64</c:v>
                </c:pt>
                <c:pt idx="4207">
                  <c:v>682.81399999999996</c:v>
                </c:pt>
                <c:pt idx="4208">
                  <c:v>682.95600000000002</c:v>
                </c:pt>
                <c:pt idx="4209">
                  <c:v>683.11800000000005</c:v>
                </c:pt>
                <c:pt idx="4210">
                  <c:v>683.26</c:v>
                </c:pt>
                <c:pt idx="4211">
                  <c:v>683.43600000000004</c:v>
                </c:pt>
                <c:pt idx="4212">
                  <c:v>683.596</c:v>
                </c:pt>
                <c:pt idx="4213">
                  <c:v>683.74099999999999</c:v>
                </c:pt>
                <c:pt idx="4214">
                  <c:v>683.88499999999999</c:v>
                </c:pt>
                <c:pt idx="4215">
                  <c:v>684.06100000000004</c:v>
                </c:pt>
                <c:pt idx="4216">
                  <c:v>684.22299999999996</c:v>
                </c:pt>
                <c:pt idx="4217">
                  <c:v>684.36500000000001</c:v>
                </c:pt>
                <c:pt idx="4218">
                  <c:v>684.50800000000004</c:v>
                </c:pt>
                <c:pt idx="4219">
                  <c:v>684.68399999999997</c:v>
                </c:pt>
                <c:pt idx="4220">
                  <c:v>684.846</c:v>
                </c:pt>
                <c:pt idx="4221">
                  <c:v>685.02</c:v>
                </c:pt>
                <c:pt idx="4222">
                  <c:v>685.18200000000002</c:v>
                </c:pt>
                <c:pt idx="4223">
                  <c:v>685.35599999999999</c:v>
                </c:pt>
                <c:pt idx="4224">
                  <c:v>685.51800000000003</c:v>
                </c:pt>
                <c:pt idx="4225">
                  <c:v>685.66</c:v>
                </c:pt>
                <c:pt idx="4226">
                  <c:v>685.80399999999997</c:v>
                </c:pt>
                <c:pt idx="4227">
                  <c:v>685.98</c:v>
                </c:pt>
                <c:pt idx="4228">
                  <c:v>686.12400000000002</c:v>
                </c:pt>
                <c:pt idx="4229">
                  <c:v>686.28599999999994</c:v>
                </c:pt>
                <c:pt idx="4230">
                  <c:v>686.46</c:v>
                </c:pt>
                <c:pt idx="4231">
                  <c:v>686.63599999999997</c:v>
                </c:pt>
                <c:pt idx="4232">
                  <c:v>686.798</c:v>
                </c:pt>
                <c:pt idx="4233">
                  <c:v>686.94</c:v>
                </c:pt>
                <c:pt idx="4234">
                  <c:v>687.08399999999995</c:v>
                </c:pt>
                <c:pt idx="4235">
                  <c:v>687.26</c:v>
                </c:pt>
                <c:pt idx="4236">
                  <c:v>687.42</c:v>
                </c:pt>
                <c:pt idx="4237">
                  <c:v>687.56200000000001</c:v>
                </c:pt>
                <c:pt idx="4238">
                  <c:v>687.72400000000005</c:v>
                </c:pt>
                <c:pt idx="4239">
                  <c:v>687.89800000000002</c:v>
                </c:pt>
                <c:pt idx="4240">
                  <c:v>688.06</c:v>
                </c:pt>
                <c:pt idx="4241">
                  <c:v>688.202</c:v>
                </c:pt>
                <c:pt idx="4242">
                  <c:v>688.346</c:v>
                </c:pt>
                <c:pt idx="4243">
                  <c:v>688.52200000000005</c:v>
                </c:pt>
                <c:pt idx="4244">
                  <c:v>688.66499999999996</c:v>
                </c:pt>
                <c:pt idx="4245">
                  <c:v>688.80700000000002</c:v>
                </c:pt>
                <c:pt idx="4246">
                  <c:v>688.971</c:v>
                </c:pt>
                <c:pt idx="4247">
                  <c:v>689.14499999999998</c:v>
                </c:pt>
                <c:pt idx="4248">
                  <c:v>689.32100000000003</c:v>
                </c:pt>
                <c:pt idx="4249">
                  <c:v>689.48299999999995</c:v>
                </c:pt>
                <c:pt idx="4250">
                  <c:v>689.65700000000004</c:v>
                </c:pt>
                <c:pt idx="4251">
                  <c:v>689.83299999999997</c:v>
                </c:pt>
                <c:pt idx="4252">
                  <c:v>689.97500000000002</c:v>
                </c:pt>
                <c:pt idx="4253">
                  <c:v>690.13699999999994</c:v>
                </c:pt>
                <c:pt idx="4254">
                  <c:v>690.279</c:v>
                </c:pt>
                <c:pt idx="4255">
                  <c:v>690.44100000000003</c:v>
                </c:pt>
                <c:pt idx="4256">
                  <c:v>690.58299999999997</c:v>
                </c:pt>
                <c:pt idx="4257">
                  <c:v>690.72699999999998</c:v>
                </c:pt>
                <c:pt idx="4258">
                  <c:v>690.87099999999998</c:v>
                </c:pt>
                <c:pt idx="4259">
                  <c:v>691.03300000000002</c:v>
                </c:pt>
                <c:pt idx="4260">
                  <c:v>691.17499999999995</c:v>
                </c:pt>
                <c:pt idx="4261">
                  <c:v>691.31899999999996</c:v>
                </c:pt>
                <c:pt idx="4262">
                  <c:v>691.48099999999999</c:v>
                </c:pt>
                <c:pt idx="4263">
                  <c:v>691.65499999999997</c:v>
                </c:pt>
                <c:pt idx="4264">
                  <c:v>691.83100000000002</c:v>
                </c:pt>
                <c:pt idx="4265">
                  <c:v>691.99300000000005</c:v>
                </c:pt>
                <c:pt idx="4266">
                  <c:v>692.13499999999999</c:v>
                </c:pt>
                <c:pt idx="4267">
                  <c:v>692.31100000000004</c:v>
                </c:pt>
                <c:pt idx="4268">
                  <c:v>692.48699999999997</c:v>
                </c:pt>
                <c:pt idx="4269">
                  <c:v>692.649</c:v>
                </c:pt>
                <c:pt idx="4270">
                  <c:v>692.79100000000005</c:v>
                </c:pt>
                <c:pt idx="4271">
                  <c:v>692.96500000000003</c:v>
                </c:pt>
                <c:pt idx="4272">
                  <c:v>693.14099999999996</c:v>
                </c:pt>
                <c:pt idx="4273">
                  <c:v>693.303</c:v>
                </c:pt>
                <c:pt idx="4274">
                  <c:v>693.44500000000005</c:v>
                </c:pt>
                <c:pt idx="4275">
                  <c:v>693.60699999999997</c:v>
                </c:pt>
                <c:pt idx="4276">
                  <c:v>693.74900000000002</c:v>
                </c:pt>
                <c:pt idx="4277">
                  <c:v>693.91099999999994</c:v>
                </c:pt>
                <c:pt idx="4278">
                  <c:v>694.053</c:v>
                </c:pt>
                <c:pt idx="4279">
                  <c:v>694.21500000000003</c:v>
                </c:pt>
                <c:pt idx="4280">
                  <c:v>694.38800000000003</c:v>
                </c:pt>
                <c:pt idx="4281">
                  <c:v>694.55200000000002</c:v>
                </c:pt>
                <c:pt idx="4282">
                  <c:v>694.69399999999996</c:v>
                </c:pt>
                <c:pt idx="4283">
                  <c:v>694.87</c:v>
                </c:pt>
                <c:pt idx="4284">
                  <c:v>695.04600000000005</c:v>
                </c:pt>
                <c:pt idx="4285">
                  <c:v>695.20799999999997</c:v>
                </c:pt>
                <c:pt idx="4286">
                  <c:v>695.38199999999995</c:v>
                </c:pt>
                <c:pt idx="4287">
                  <c:v>695.55600000000004</c:v>
                </c:pt>
                <c:pt idx="4288">
                  <c:v>695.73199999999997</c:v>
                </c:pt>
                <c:pt idx="4289">
                  <c:v>695.89400000000001</c:v>
                </c:pt>
                <c:pt idx="4290">
                  <c:v>696.03599999999994</c:v>
                </c:pt>
                <c:pt idx="4291">
                  <c:v>696.18</c:v>
                </c:pt>
                <c:pt idx="4292">
                  <c:v>696.35599999999999</c:v>
                </c:pt>
                <c:pt idx="4293">
                  <c:v>696.51800000000003</c:v>
                </c:pt>
                <c:pt idx="4294">
                  <c:v>696.66</c:v>
                </c:pt>
                <c:pt idx="4295">
                  <c:v>696.83600000000001</c:v>
                </c:pt>
                <c:pt idx="4296">
                  <c:v>696.99800000000005</c:v>
                </c:pt>
                <c:pt idx="4297">
                  <c:v>697.14</c:v>
                </c:pt>
                <c:pt idx="4298">
                  <c:v>697.30200000000002</c:v>
                </c:pt>
                <c:pt idx="4299">
                  <c:v>697.476</c:v>
                </c:pt>
                <c:pt idx="4300">
                  <c:v>697.63800000000003</c:v>
                </c:pt>
                <c:pt idx="4301">
                  <c:v>697.78</c:v>
                </c:pt>
                <c:pt idx="4302">
                  <c:v>697.92399999999998</c:v>
                </c:pt>
                <c:pt idx="4303">
                  <c:v>698.1</c:v>
                </c:pt>
                <c:pt idx="4304">
                  <c:v>698.24400000000003</c:v>
                </c:pt>
                <c:pt idx="4305">
                  <c:v>698.40599999999995</c:v>
                </c:pt>
                <c:pt idx="4306">
                  <c:v>698.58</c:v>
                </c:pt>
                <c:pt idx="4307">
                  <c:v>698.73900000000003</c:v>
                </c:pt>
                <c:pt idx="4308">
                  <c:v>698.91499999999996</c:v>
                </c:pt>
                <c:pt idx="4309">
                  <c:v>699.077</c:v>
                </c:pt>
                <c:pt idx="4310">
                  <c:v>699.25099999999998</c:v>
                </c:pt>
                <c:pt idx="4311">
                  <c:v>699.42700000000002</c:v>
                </c:pt>
                <c:pt idx="4312">
                  <c:v>699.58900000000006</c:v>
                </c:pt>
                <c:pt idx="4313">
                  <c:v>699.73099999999999</c:v>
                </c:pt>
                <c:pt idx="4314">
                  <c:v>699.89300000000003</c:v>
                </c:pt>
                <c:pt idx="4315">
                  <c:v>700.06700000000001</c:v>
                </c:pt>
                <c:pt idx="4316">
                  <c:v>700.22900000000004</c:v>
                </c:pt>
                <c:pt idx="4317">
                  <c:v>700.37099999999998</c:v>
                </c:pt>
                <c:pt idx="4318">
                  <c:v>700.53300000000002</c:v>
                </c:pt>
                <c:pt idx="4319">
                  <c:v>700.70699999999999</c:v>
                </c:pt>
                <c:pt idx="4320">
                  <c:v>700.851</c:v>
                </c:pt>
                <c:pt idx="4321">
                  <c:v>700.995</c:v>
                </c:pt>
                <c:pt idx="4322">
                  <c:v>701.13900000000001</c:v>
                </c:pt>
                <c:pt idx="4323">
                  <c:v>701.31500000000005</c:v>
                </c:pt>
                <c:pt idx="4324">
                  <c:v>701.45899999999995</c:v>
                </c:pt>
                <c:pt idx="4325">
                  <c:v>701.60299999999995</c:v>
                </c:pt>
                <c:pt idx="4326">
                  <c:v>701.76499999999999</c:v>
                </c:pt>
                <c:pt idx="4327">
                  <c:v>701.93899999999996</c:v>
                </c:pt>
                <c:pt idx="4328">
                  <c:v>702.101</c:v>
                </c:pt>
                <c:pt idx="4329">
                  <c:v>702.24300000000005</c:v>
                </c:pt>
                <c:pt idx="4330">
                  <c:v>702.38499999999999</c:v>
                </c:pt>
                <c:pt idx="4331">
                  <c:v>702.56299999999999</c:v>
                </c:pt>
                <c:pt idx="4332">
                  <c:v>702.72500000000002</c:v>
                </c:pt>
                <c:pt idx="4333">
                  <c:v>702.86699999999996</c:v>
                </c:pt>
                <c:pt idx="4334">
                  <c:v>703.01099999999997</c:v>
                </c:pt>
                <c:pt idx="4335">
                  <c:v>703.17100000000005</c:v>
                </c:pt>
                <c:pt idx="4336">
                  <c:v>703.33299999999997</c:v>
                </c:pt>
                <c:pt idx="4337">
                  <c:v>703.47500000000002</c:v>
                </c:pt>
                <c:pt idx="4338">
                  <c:v>703.61900000000003</c:v>
                </c:pt>
                <c:pt idx="4339">
                  <c:v>703.79499999999996</c:v>
                </c:pt>
                <c:pt idx="4340">
                  <c:v>703.95699999999999</c:v>
                </c:pt>
                <c:pt idx="4341">
                  <c:v>704.09900000000005</c:v>
                </c:pt>
                <c:pt idx="4342">
                  <c:v>704.26099999999997</c:v>
                </c:pt>
                <c:pt idx="4343">
                  <c:v>704.43499999999995</c:v>
                </c:pt>
                <c:pt idx="4344">
                  <c:v>704.57899999999995</c:v>
                </c:pt>
                <c:pt idx="4345">
                  <c:v>704.74099999999999</c:v>
                </c:pt>
                <c:pt idx="4346">
                  <c:v>704.91499999999996</c:v>
                </c:pt>
                <c:pt idx="4347">
                  <c:v>705.08900000000006</c:v>
                </c:pt>
                <c:pt idx="4348">
                  <c:v>705.25099999999998</c:v>
                </c:pt>
                <c:pt idx="4349">
                  <c:v>705.39300000000003</c:v>
                </c:pt>
                <c:pt idx="4350">
                  <c:v>705.55499999999995</c:v>
                </c:pt>
                <c:pt idx="4351">
                  <c:v>705.72900000000004</c:v>
                </c:pt>
                <c:pt idx="4352">
                  <c:v>705.89099999999996</c:v>
                </c:pt>
                <c:pt idx="4353">
                  <c:v>706.03300000000002</c:v>
                </c:pt>
                <c:pt idx="4354">
                  <c:v>706.17700000000002</c:v>
                </c:pt>
                <c:pt idx="4355">
                  <c:v>706.35299999999995</c:v>
                </c:pt>
                <c:pt idx="4356">
                  <c:v>706.51499999999999</c:v>
                </c:pt>
                <c:pt idx="4357">
                  <c:v>706.65700000000004</c:v>
                </c:pt>
                <c:pt idx="4358">
                  <c:v>706.81899999999996</c:v>
                </c:pt>
                <c:pt idx="4359">
                  <c:v>706.99300000000005</c:v>
                </c:pt>
                <c:pt idx="4360">
                  <c:v>707.15499999999997</c:v>
                </c:pt>
                <c:pt idx="4361">
                  <c:v>707.29700000000003</c:v>
                </c:pt>
                <c:pt idx="4362">
                  <c:v>707.47400000000005</c:v>
                </c:pt>
                <c:pt idx="4363">
                  <c:v>707.65</c:v>
                </c:pt>
                <c:pt idx="4364">
                  <c:v>707.81200000000001</c:v>
                </c:pt>
                <c:pt idx="4365">
                  <c:v>707.95399999999995</c:v>
                </c:pt>
                <c:pt idx="4366">
                  <c:v>708.13</c:v>
                </c:pt>
                <c:pt idx="4367">
                  <c:v>708.30600000000004</c:v>
                </c:pt>
                <c:pt idx="4368">
                  <c:v>708.44799999999998</c:v>
                </c:pt>
                <c:pt idx="4369">
                  <c:v>708.61</c:v>
                </c:pt>
                <c:pt idx="4370">
                  <c:v>708.78399999999999</c:v>
                </c:pt>
                <c:pt idx="4371">
                  <c:v>708.96</c:v>
                </c:pt>
                <c:pt idx="4372">
                  <c:v>709.10400000000004</c:v>
                </c:pt>
                <c:pt idx="4373">
                  <c:v>709.26599999999996</c:v>
                </c:pt>
                <c:pt idx="4374">
                  <c:v>709.44</c:v>
                </c:pt>
                <c:pt idx="4375">
                  <c:v>709.61599999999999</c:v>
                </c:pt>
                <c:pt idx="4376">
                  <c:v>709.77800000000002</c:v>
                </c:pt>
                <c:pt idx="4377">
                  <c:v>709.92</c:v>
                </c:pt>
                <c:pt idx="4378">
                  <c:v>710.096</c:v>
                </c:pt>
                <c:pt idx="4379">
                  <c:v>710.25800000000004</c:v>
                </c:pt>
                <c:pt idx="4380">
                  <c:v>710.4</c:v>
                </c:pt>
                <c:pt idx="4381">
                  <c:v>710.56200000000001</c:v>
                </c:pt>
                <c:pt idx="4382">
                  <c:v>710.73599999999999</c:v>
                </c:pt>
                <c:pt idx="4383">
                  <c:v>710.89800000000002</c:v>
                </c:pt>
                <c:pt idx="4384">
                  <c:v>711.04</c:v>
                </c:pt>
                <c:pt idx="4385">
                  <c:v>711.202</c:v>
                </c:pt>
                <c:pt idx="4386">
                  <c:v>711.37599999999998</c:v>
                </c:pt>
                <c:pt idx="4387">
                  <c:v>711.52</c:v>
                </c:pt>
                <c:pt idx="4388">
                  <c:v>711.68200000000002</c:v>
                </c:pt>
                <c:pt idx="4389">
                  <c:v>711.85599999999999</c:v>
                </c:pt>
                <c:pt idx="4390">
                  <c:v>712.03200000000004</c:v>
                </c:pt>
                <c:pt idx="4391">
                  <c:v>712.19399999999996</c:v>
                </c:pt>
                <c:pt idx="4392">
                  <c:v>712.33600000000001</c:v>
                </c:pt>
                <c:pt idx="4393">
                  <c:v>712.48</c:v>
                </c:pt>
                <c:pt idx="4394">
                  <c:v>712.65599999999995</c:v>
                </c:pt>
                <c:pt idx="4395">
                  <c:v>712.81799999999998</c:v>
                </c:pt>
                <c:pt idx="4396">
                  <c:v>712.96</c:v>
                </c:pt>
                <c:pt idx="4397">
                  <c:v>713.12199999999996</c:v>
                </c:pt>
                <c:pt idx="4398">
                  <c:v>713.29600000000005</c:v>
                </c:pt>
                <c:pt idx="4399">
                  <c:v>713.45799999999997</c:v>
                </c:pt>
                <c:pt idx="4400">
                  <c:v>713.6</c:v>
                </c:pt>
                <c:pt idx="4401">
                  <c:v>713.74199999999996</c:v>
                </c:pt>
                <c:pt idx="4402">
                  <c:v>713.91800000000001</c:v>
                </c:pt>
                <c:pt idx="4403">
                  <c:v>714.06200000000001</c:v>
                </c:pt>
                <c:pt idx="4404">
                  <c:v>714.22400000000005</c:v>
                </c:pt>
                <c:pt idx="4405">
                  <c:v>714.36599999999999</c:v>
                </c:pt>
                <c:pt idx="4406">
                  <c:v>714.51099999999997</c:v>
                </c:pt>
                <c:pt idx="4407">
                  <c:v>714.68700000000001</c:v>
                </c:pt>
                <c:pt idx="4408">
                  <c:v>714.84900000000005</c:v>
                </c:pt>
                <c:pt idx="4409">
                  <c:v>715.02300000000002</c:v>
                </c:pt>
                <c:pt idx="4410">
                  <c:v>715.19899999999996</c:v>
                </c:pt>
                <c:pt idx="4411">
                  <c:v>715.36099999999999</c:v>
                </c:pt>
                <c:pt idx="4412">
                  <c:v>715.50300000000004</c:v>
                </c:pt>
                <c:pt idx="4413">
                  <c:v>715.66499999999996</c:v>
                </c:pt>
                <c:pt idx="4414">
                  <c:v>715.80700000000002</c:v>
                </c:pt>
                <c:pt idx="4415">
                  <c:v>715.95</c:v>
                </c:pt>
                <c:pt idx="4416">
                  <c:v>716.09299999999996</c:v>
                </c:pt>
                <c:pt idx="4417">
                  <c:v>716.255</c:v>
                </c:pt>
                <c:pt idx="4418">
                  <c:v>716.42899999999997</c:v>
                </c:pt>
                <c:pt idx="4419">
                  <c:v>716.59</c:v>
                </c:pt>
                <c:pt idx="4420">
                  <c:v>716.75199999999995</c:v>
                </c:pt>
                <c:pt idx="4421">
                  <c:v>716.92600000000004</c:v>
                </c:pt>
                <c:pt idx="4422">
                  <c:v>717.10199999999998</c:v>
                </c:pt>
                <c:pt idx="4423">
                  <c:v>717.26400000000001</c:v>
                </c:pt>
                <c:pt idx="4424">
                  <c:v>717.40599999999995</c:v>
                </c:pt>
                <c:pt idx="4425">
                  <c:v>717.56799999999998</c:v>
                </c:pt>
                <c:pt idx="4426">
                  <c:v>717.74199999999996</c:v>
                </c:pt>
                <c:pt idx="4427">
                  <c:v>717.904</c:v>
                </c:pt>
                <c:pt idx="4428">
                  <c:v>718.04600000000005</c:v>
                </c:pt>
                <c:pt idx="4429">
                  <c:v>718.20799999999997</c:v>
                </c:pt>
                <c:pt idx="4430">
                  <c:v>718.35</c:v>
                </c:pt>
                <c:pt idx="4431">
                  <c:v>718.52599999999995</c:v>
                </c:pt>
                <c:pt idx="4432">
                  <c:v>718.68799999999999</c:v>
                </c:pt>
                <c:pt idx="4433">
                  <c:v>718.86199999999997</c:v>
                </c:pt>
                <c:pt idx="4434">
                  <c:v>719.03800000000001</c:v>
                </c:pt>
                <c:pt idx="4435">
                  <c:v>719.18</c:v>
                </c:pt>
                <c:pt idx="4436">
                  <c:v>719.32399999999996</c:v>
                </c:pt>
                <c:pt idx="4437">
                  <c:v>719.48599999999999</c:v>
                </c:pt>
                <c:pt idx="4438">
                  <c:v>719.66</c:v>
                </c:pt>
                <c:pt idx="4439">
                  <c:v>719.822</c:v>
                </c:pt>
                <c:pt idx="4440">
                  <c:v>719.96400000000006</c:v>
                </c:pt>
                <c:pt idx="4441">
                  <c:v>720.14099999999996</c:v>
                </c:pt>
                <c:pt idx="4442">
                  <c:v>720.31700000000001</c:v>
                </c:pt>
                <c:pt idx="4443">
                  <c:v>720.47900000000004</c:v>
                </c:pt>
                <c:pt idx="4444">
                  <c:v>720.62099999999998</c:v>
                </c:pt>
                <c:pt idx="4445">
                  <c:v>720.79700000000003</c:v>
                </c:pt>
                <c:pt idx="4446">
                  <c:v>720.97299999999996</c:v>
                </c:pt>
                <c:pt idx="4447">
                  <c:v>721.13499999999999</c:v>
                </c:pt>
                <c:pt idx="4448">
                  <c:v>721.30899999999997</c:v>
                </c:pt>
                <c:pt idx="4449">
                  <c:v>721.48500000000001</c:v>
                </c:pt>
                <c:pt idx="4450">
                  <c:v>721.62900000000002</c:v>
                </c:pt>
                <c:pt idx="4451">
                  <c:v>721.79100000000005</c:v>
                </c:pt>
                <c:pt idx="4452">
                  <c:v>721.96500000000003</c:v>
                </c:pt>
                <c:pt idx="4453">
                  <c:v>722.14099999999996</c:v>
                </c:pt>
                <c:pt idx="4454">
                  <c:v>722.303</c:v>
                </c:pt>
                <c:pt idx="4455">
                  <c:v>722.44299999999998</c:v>
                </c:pt>
                <c:pt idx="4456">
                  <c:v>722.58799999999997</c:v>
                </c:pt>
                <c:pt idx="4457">
                  <c:v>722.76400000000001</c:v>
                </c:pt>
                <c:pt idx="4458">
                  <c:v>722.92600000000004</c:v>
                </c:pt>
                <c:pt idx="4459">
                  <c:v>723.06799999999998</c:v>
                </c:pt>
                <c:pt idx="4460">
                  <c:v>723.23</c:v>
                </c:pt>
                <c:pt idx="4461">
                  <c:v>723.404</c:v>
                </c:pt>
                <c:pt idx="4462">
                  <c:v>723.56600000000003</c:v>
                </c:pt>
                <c:pt idx="4463">
                  <c:v>723.70799999999997</c:v>
                </c:pt>
                <c:pt idx="4464">
                  <c:v>723.85199999999998</c:v>
                </c:pt>
                <c:pt idx="4465">
                  <c:v>724.02800000000002</c:v>
                </c:pt>
                <c:pt idx="4466">
                  <c:v>724.18799999999999</c:v>
                </c:pt>
                <c:pt idx="4467">
                  <c:v>724.35</c:v>
                </c:pt>
                <c:pt idx="4468">
                  <c:v>724.524</c:v>
                </c:pt>
                <c:pt idx="4469">
                  <c:v>724.69799999999998</c:v>
                </c:pt>
                <c:pt idx="4470">
                  <c:v>724.86</c:v>
                </c:pt>
                <c:pt idx="4471">
                  <c:v>725.00199999999995</c:v>
                </c:pt>
                <c:pt idx="4472">
                  <c:v>725.18100000000004</c:v>
                </c:pt>
                <c:pt idx="4473">
                  <c:v>725.32299999999998</c:v>
                </c:pt>
                <c:pt idx="4474">
                  <c:v>725.48500000000001</c:v>
                </c:pt>
                <c:pt idx="4475">
                  <c:v>725.62699999999995</c:v>
                </c:pt>
                <c:pt idx="4476">
                  <c:v>725.78899999999999</c:v>
                </c:pt>
                <c:pt idx="4477">
                  <c:v>725.96299999999997</c:v>
                </c:pt>
                <c:pt idx="4478">
                  <c:v>726.125</c:v>
                </c:pt>
                <c:pt idx="4479">
                  <c:v>726.26700000000005</c:v>
                </c:pt>
                <c:pt idx="4480">
                  <c:v>726.41099999999994</c:v>
                </c:pt>
                <c:pt idx="4481">
                  <c:v>726.58699999999999</c:v>
                </c:pt>
                <c:pt idx="4482">
                  <c:v>726.74900000000002</c:v>
                </c:pt>
                <c:pt idx="4483">
                  <c:v>726.89099999999996</c:v>
                </c:pt>
                <c:pt idx="4484">
                  <c:v>727.06399999999996</c:v>
                </c:pt>
                <c:pt idx="4485">
                  <c:v>727.24199999999996</c:v>
                </c:pt>
                <c:pt idx="4486">
                  <c:v>727.38599999999997</c:v>
                </c:pt>
                <c:pt idx="4487">
                  <c:v>727.54600000000005</c:v>
                </c:pt>
                <c:pt idx="4488">
                  <c:v>727.72199999999998</c:v>
                </c:pt>
                <c:pt idx="4489">
                  <c:v>727.89800000000002</c:v>
                </c:pt>
                <c:pt idx="4490">
                  <c:v>728.06</c:v>
                </c:pt>
                <c:pt idx="4491">
                  <c:v>728.202</c:v>
                </c:pt>
                <c:pt idx="4492">
                  <c:v>728.37800000000004</c:v>
                </c:pt>
                <c:pt idx="4493">
                  <c:v>728.55399999999997</c:v>
                </c:pt>
                <c:pt idx="4494">
                  <c:v>728.71600000000001</c:v>
                </c:pt>
                <c:pt idx="4495">
                  <c:v>728.85799999999995</c:v>
                </c:pt>
                <c:pt idx="4496">
                  <c:v>729.03499999999997</c:v>
                </c:pt>
                <c:pt idx="4497">
                  <c:v>729.21100000000001</c:v>
                </c:pt>
                <c:pt idx="4498">
                  <c:v>729.35299999999995</c:v>
                </c:pt>
                <c:pt idx="4499">
                  <c:v>729.51700000000005</c:v>
                </c:pt>
                <c:pt idx="4500">
                  <c:v>729.69100000000003</c:v>
                </c:pt>
                <c:pt idx="4501">
                  <c:v>729.85299999999995</c:v>
                </c:pt>
                <c:pt idx="4502">
                  <c:v>729.995</c:v>
                </c:pt>
                <c:pt idx="4503">
                  <c:v>730.15700000000004</c:v>
                </c:pt>
                <c:pt idx="4504">
                  <c:v>730.33100000000002</c:v>
                </c:pt>
                <c:pt idx="4505">
                  <c:v>730.49300000000005</c:v>
                </c:pt>
                <c:pt idx="4506">
                  <c:v>730.63499999999999</c:v>
                </c:pt>
                <c:pt idx="4507">
                  <c:v>730.77800000000002</c:v>
                </c:pt>
                <c:pt idx="4508">
                  <c:v>730.95500000000004</c:v>
                </c:pt>
                <c:pt idx="4509">
                  <c:v>731.09699999999998</c:v>
                </c:pt>
                <c:pt idx="4510">
                  <c:v>731.24099999999999</c:v>
                </c:pt>
                <c:pt idx="4511">
                  <c:v>731.40300000000002</c:v>
                </c:pt>
                <c:pt idx="4512">
                  <c:v>731.577</c:v>
                </c:pt>
                <c:pt idx="4513">
                  <c:v>731.75300000000004</c:v>
                </c:pt>
                <c:pt idx="4514">
                  <c:v>731.91499999999996</c:v>
                </c:pt>
                <c:pt idx="4515">
                  <c:v>732.05700000000002</c:v>
                </c:pt>
                <c:pt idx="4516">
                  <c:v>732.23299999999995</c:v>
                </c:pt>
                <c:pt idx="4517">
                  <c:v>732.40899999999999</c:v>
                </c:pt>
                <c:pt idx="4518">
                  <c:v>732.553</c:v>
                </c:pt>
                <c:pt idx="4519">
                  <c:v>732.71500000000003</c:v>
                </c:pt>
                <c:pt idx="4520">
                  <c:v>732.88900000000001</c:v>
                </c:pt>
                <c:pt idx="4521">
                  <c:v>733.05100000000004</c:v>
                </c:pt>
                <c:pt idx="4522">
                  <c:v>733.19299999999998</c:v>
                </c:pt>
                <c:pt idx="4523">
                  <c:v>733.33699999999999</c:v>
                </c:pt>
                <c:pt idx="4524">
                  <c:v>733.51300000000003</c:v>
                </c:pt>
                <c:pt idx="4525">
                  <c:v>733.67499999999995</c:v>
                </c:pt>
                <c:pt idx="4526">
                  <c:v>733.81700000000001</c:v>
                </c:pt>
                <c:pt idx="4527">
                  <c:v>733.96100000000001</c:v>
                </c:pt>
                <c:pt idx="4528">
                  <c:v>734.13699999999994</c:v>
                </c:pt>
                <c:pt idx="4529">
                  <c:v>734.29899999999998</c:v>
                </c:pt>
                <c:pt idx="4530">
                  <c:v>734.44100000000003</c:v>
                </c:pt>
                <c:pt idx="4531">
                  <c:v>734.60299999999995</c:v>
                </c:pt>
                <c:pt idx="4532">
                  <c:v>734.77700000000004</c:v>
                </c:pt>
                <c:pt idx="4533">
                  <c:v>734.92100000000005</c:v>
                </c:pt>
                <c:pt idx="4534">
                  <c:v>735.08299999999997</c:v>
                </c:pt>
                <c:pt idx="4535">
                  <c:v>735.25699999999995</c:v>
                </c:pt>
                <c:pt idx="4536">
                  <c:v>735.43299999999999</c:v>
                </c:pt>
                <c:pt idx="4537">
                  <c:v>735.59500000000003</c:v>
                </c:pt>
                <c:pt idx="4538">
                  <c:v>735.73699999999997</c:v>
                </c:pt>
                <c:pt idx="4539">
                  <c:v>735.91200000000003</c:v>
                </c:pt>
                <c:pt idx="4540">
                  <c:v>736.08799999999997</c:v>
                </c:pt>
                <c:pt idx="4541">
                  <c:v>736.25</c:v>
                </c:pt>
                <c:pt idx="4542">
                  <c:v>736.39200000000005</c:v>
                </c:pt>
                <c:pt idx="4543">
                  <c:v>736.56700000000001</c:v>
                </c:pt>
                <c:pt idx="4544">
                  <c:v>736.74300000000005</c:v>
                </c:pt>
                <c:pt idx="4545">
                  <c:v>736.90499999999997</c:v>
                </c:pt>
                <c:pt idx="4546">
                  <c:v>737.04700000000003</c:v>
                </c:pt>
                <c:pt idx="4547">
                  <c:v>737.20899999999995</c:v>
                </c:pt>
                <c:pt idx="4548">
                  <c:v>737.38300000000004</c:v>
                </c:pt>
                <c:pt idx="4549">
                  <c:v>737.54499999999996</c:v>
                </c:pt>
                <c:pt idx="4550">
                  <c:v>737.68700000000001</c:v>
                </c:pt>
                <c:pt idx="4551">
                  <c:v>737.84900000000005</c:v>
                </c:pt>
                <c:pt idx="4552">
                  <c:v>738.02300000000002</c:v>
                </c:pt>
                <c:pt idx="4553">
                  <c:v>738.18499999999995</c:v>
                </c:pt>
                <c:pt idx="4554">
                  <c:v>738.327</c:v>
                </c:pt>
                <c:pt idx="4555">
                  <c:v>738.48800000000006</c:v>
                </c:pt>
                <c:pt idx="4556">
                  <c:v>738.66300000000001</c:v>
                </c:pt>
                <c:pt idx="4557">
                  <c:v>738.82399999999996</c:v>
                </c:pt>
                <c:pt idx="4558">
                  <c:v>738.96600000000001</c:v>
                </c:pt>
                <c:pt idx="4559">
                  <c:v>739.12800000000004</c:v>
                </c:pt>
                <c:pt idx="4560">
                  <c:v>739.30200000000002</c:v>
                </c:pt>
                <c:pt idx="4561">
                  <c:v>739.46400000000006</c:v>
                </c:pt>
                <c:pt idx="4562">
                  <c:v>739.63800000000003</c:v>
                </c:pt>
                <c:pt idx="4563">
                  <c:v>739.81399999999996</c:v>
                </c:pt>
                <c:pt idx="4564">
                  <c:v>739.99</c:v>
                </c:pt>
                <c:pt idx="4565">
                  <c:v>740.15200000000004</c:v>
                </c:pt>
                <c:pt idx="4566">
                  <c:v>740.29399999999998</c:v>
                </c:pt>
                <c:pt idx="4567">
                  <c:v>740.46900000000005</c:v>
                </c:pt>
                <c:pt idx="4568">
                  <c:v>740.64700000000005</c:v>
                </c:pt>
                <c:pt idx="4569">
                  <c:v>740.80899999999997</c:v>
                </c:pt>
                <c:pt idx="4570">
                  <c:v>740.98299999999995</c:v>
                </c:pt>
                <c:pt idx="4571">
                  <c:v>741.16200000000003</c:v>
                </c:pt>
                <c:pt idx="4572">
                  <c:v>741.30200000000002</c:v>
                </c:pt>
                <c:pt idx="4573">
                  <c:v>741.447</c:v>
                </c:pt>
                <c:pt idx="4574">
                  <c:v>741.62099999999998</c:v>
                </c:pt>
                <c:pt idx="4575">
                  <c:v>741.79700000000003</c:v>
                </c:pt>
                <c:pt idx="4576">
                  <c:v>741.96100000000001</c:v>
                </c:pt>
                <c:pt idx="4577">
                  <c:v>742.101</c:v>
                </c:pt>
                <c:pt idx="4578">
                  <c:v>742.27800000000002</c:v>
                </c:pt>
                <c:pt idx="4579">
                  <c:v>742.45399999999995</c:v>
                </c:pt>
                <c:pt idx="4580">
                  <c:v>742.61599999999999</c:v>
                </c:pt>
                <c:pt idx="4581">
                  <c:v>742.75800000000004</c:v>
                </c:pt>
                <c:pt idx="4582">
                  <c:v>742.93399999999997</c:v>
                </c:pt>
                <c:pt idx="4583">
                  <c:v>743.11</c:v>
                </c:pt>
                <c:pt idx="4584">
                  <c:v>743.27200000000005</c:v>
                </c:pt>
                <c:pt idx="4585">
                  <c:v>743.41399999999999</c:v>
                </c:pt>
                <c:pt idx="4586">
                  <c:v>743.59</c:v>
                </c:pt>
                <c:pt idx="4587">
                  <c:v>743.73400000000004</c:v>
                </c:pt>
                <c:pt idx="4588">
                  <c:v>743.89599999999996</c:v>
                </c:pt>
                <c:pt idx="4589">
                  <c:v>744.03800000000001</c:v>
                </c:pt>
                <c:pt idx="4590">
                  <c:v>744.21</c:v>
                </c:pt>
                <c:pt idx="4591">
                  <c:v>744.38800000000003</c:v>
                </c:pt>
                <c:pt idx="4592">
                  <c:v>744.53200000000004</c:v>
                </c:pt>
                <c:pt idx="4593">
                  <c:v>744.67600000000004</c:v>
                </c:pt>
                <c:pt idx="4594">
                  <c:v>744.82</c:v>
                </c:pt>
                <c:pt idx="4595">
                  <c:v>744.99599999999998</c:v>
                </c:pt>
                <c:pt idx="4596">
                  <c:v>745.15800000000002</c:v>
                </c:pt>
                <c:pt idx="4597">
                  <c:v>745.3</c:v>
                </c:pt>
                <c:pt idx="4598">
                  <c:v>745.46199999999999</c:v>
                </c:pt>
                <c:pt idx="4599">
                  <c:v>745.60400000000004</c:v>
                </c:pt>
                <c:pt idx="4600">
                  <c:v>745.76599999999996</c:v>
                </c:pt>
                <c:pt idx="4601">
                  <c:v>745.90899999999999</c:v>
                </c:pt>
                <c:pt idx="4602">
                  <c:v>746.05200000000002</c:v>
                </c:pt>
                <c:pt idx="4603">
                  <c:v>746.22799999999995</c:v>
                </c:pt>
                <c:pt idx="4604">
                  <c:v>746.39</c:v>
                </c:pt>
                <c:pt idx="4605">
                  <c:v>746.53200000000004</c:v>
                </c:pt>
                <c:pt idx="4606">
                  <c:v>746.69200000000001</c:v>
                </c:pt>
                <c:pt idx="4607">
                  <c:v>746.86800000000005</c:v>
                </c:pt>
                <c:pt idx="4608">
                  <c:v>747.03</c:v>
                </c:pt>
                <c:pt idx="4609">
                  <c:v>747.17200000000003</c:v>
                </c:pt>
                <c:pt idx="4610">
                  <c:v>747.33199999999999</c:v>
                </c:pt>
                <c:pt idx="4611">
                  <c:v>747.50800000000004</c:v>
                </c:pt>
                <c:pt idx="4612">
                  <c:v>747.67</c:v>
                </c:pt>
                <c:pt idx="4613">
                  <c:v>747.81200000000001</c:v>
                </c:pt>
                <c:pt idx="4614">
                  <c:v>747.98699999999997</c:v>
                </c:pt>
                <c:pt idx="4615">
                  <c:v>748.16300000000001</c:v>
                </c:pt>
                <c:pt idx="4616">
                  <c:v>748.32500000000005</c:v>
                </c:pt>
                <c:pt idx="4617">
                  <c:v>748.46699999999998</c:v>
                </c:pt>
                <c:pt idx="4618">
                  <c:v>748.64400000000001</c:v>
                </c:pt>
                <c:pt idx="4619">
                  <c:v>748.82</c:v>
                </c:pt>
                <c:pt idx="4620">
                  <c:v>748.98199999999997</c:v>
                </c:pt>
                <c:pt idx="4621">
                  <c:v>749.15599999999995</c:v>
                </c:pt>
                <c:pt idx="4622">
                  <c:v>749.33</c:v>
                </c:pt>
                <c:pt idx="4623">
                  <c:v>749.49</c:v>
                </c:pt>
                <c:pt idx="4624">
                  <c:v>749.65200000000004</c:v>
                </c:pt>
                <c:pt idx="4625">
                  <c:v>749.79399999999998</c:v>
                </c:pt>
                <c:pt idx="4626">
                  <c:v>749.971</c:v>
                </c:pt>
                <c:pt idx="4627">
                  <c:v>750.13300000000004</c:v>
                </c:pt>
                <c:pt idx="4628">
                  <c:v>750.27499999999998</c:v>
                </c:pt>
                <c:pt idx="4629">
                  <c:v>750.41899999999998</c:v>
                </c:pt>
                <c:pt idx="4630">
                  <c:v>750.59500000000003</c:v>
                </c:pt>
                <c:pt idx="4631">
                  <c:v>750.75699999999995</c:v>
                </c:pt>
                <c:pt idx="4632">
                  <c:v>750.899</c:v>
                </c:pt>
                <c:pt idx="4633">
                  <c:v>751.06100000000004</c:v>
                </c:pt>
                <c:pt idx="4634">
                  <c:v>751.23500000000001</c:v>
                </c:pt>
                <c:pt idx="4635">
                  <c:v>751.39800000000002</c:v>
                </c:pt>
                <c:pt idx="4636">
                  <c:v>751.53800000000001</c:v>
                </c:pt>
                <c:pt idx="4637">
                  <c:v>751.70100000000002</c:v>
                </c:pt>
                <c:pt idx="4638">
                  <c:v>751.875</c:v>
                </c:pt>
                <c:pt idx="4639">
                  <c:v>752.01700000000005</c:v>
                </c:pt>
                <c:pt idx="4640">
                  <c:v>752.16099999999994</c:v>
                </c:pt>
                <c:pt idx="4641">
                  <c:v>752.32299999999998</c:v>
                </c:pt>
                <c:pt idx="4642">
                  <c:v>752.49800000000005</c:v>
                </c:pt>
                <c:pt idx="4643">
                  <c:v>752.64</c:v>
                </c:pt>
                <c:pt idx="4644">
                  <c:v>752.80200000000002</c:v>
                </c:pt>
                <c:pt idx="4645">
                  <c:v>752.94399999999996</c:v>
                </c:pt>
                <c:pt idx="4646">
                  <c:v>753.10599999999999</c:v>
                </c:pt>
                <c:pt idx="4647">
                  <c:v>753.24800000000005</c:v>
                </c:pt>
                <c:pt idx="4648">
                  <c:v>753.41</c:v>
                </c:pt>
                <c:pt idx="4649">
                  <c:v>753.55200000000002</c:v>
                </c:pt>
                <c:pt idx="4650">
                  <c:v>753.72900000000004</c:v>
                </c:pt>
                <c:pt idx="4651">
                  <c:v>753.90300000000002</c:v>
                </c:pt>
                <c:pt idx="4652">
                  <c:v>754.06500000000005</c:v>
                </c:pt>
                <c:pt idx="4653">
                  <c:v>754.20699999999999</c:v>
                </c:pt>
                <c:pt idx="4654">
                  <c:v>754.36900000000003</c:v>
                </c:pt>
                <c:pt idx="4655">
                  <c:v>754.54300000000001</c:v>
                </c:pt>
                <c:pt idx="4656">
                  <c:v>754.70500000000004</c:v>
                </c:pt>
                <c:pt idx="4657">
                  <c:v>754.84500000000003</c:v>
                </c:pt>
                <c:pt idx="4658">
                  <c:v>755.02200000000005</c:v>
                </c:pt>
                <c:pt idx="4659">
                  <c:v>755.19799999999998</c:v>
                </c:pt>
                <c:pt idx="4660">
                  <c:v>755.35599999999999</c:v>
                </c:pt>
                <c:pt idx="4661">
                  <c:v>755.52</c:v>
                </c:pt>
                <c:pt idx="4662">
                  <c:v>755.69399999999996</c:v>
                </c:pt>
                <c:pt idx="4663">
                  <c:v>755.87</c:v>
                </c:pt>
                <c:pt idx="4664">
                  <c:v>756.01199999999994</c:v>
                </c:pt>
                <c:pt idx="4665">
                  <c:v>756.17399999999998</c:v>
                </c:pt>
                <c:pt idx="4666">
                  <c:v>756.34799999999996</c:v>
                </c:pt>
                <c:pt idx="4667">
                  <c:v>756.524</c:v>
                </c:pt>
                <c:pt idx="4668">
                  <c:v>756.66800000000001</c:v>
                </c:pt>
                <c:pt idx="4669">
                  <c:v>756.83</c:v>
                </c:pt>
                <c:pt idx="4670">
                  <c:v>757.005</c:v>
                </c:pt>
                <c:pt idx="4671">
                  <c:v>757.18100000000004</c:v>
                </c:pt>
                <c:pt idx="4672">
                  <c:v>757.32399999999996</c:v>
                </c:pt>
                <c:pt idx="4673">
                  <c:v>757.5</c:v>
                </c:pt>
                <c:pt idx="4674">
                  <c:v>757.67600000000004</c:v>
                </c:pt>
                <c:pt idx="4675">
                  <c:v>757.85199999999998</c:v>
                </c:pt>
                <c:pt idx="4676">
                  <c:v>758.01400000000001</c:v>
                </c:pt>
                <c:pt idx="4677">
                  <c:v>758.15599999999995</c:v>
                </c:pt>
                <c:pt idx="4678">
                  <c:v>758.31799999999998</c:v>
                </c:pt>
                <c:pt idx="4679">
                  <c:v>758.46</c:v>
                </c:pt>
                <c:pt idx="4680">
                  <c:v>758.60299999999995</c:v>
                </c:pt>
                <c:pt idx="4681">
                  <c:v>758.76499999999999</c:v>
                </c:pt>
                <c:pt idx="4682">
                  <c:v>758.93899999999996</c:v>
                </c:pt>
                <c:pt idx="4683">
                  <c:v>759.11500000000001</c:v>
                </c:pt>
                <c:pt idx="4684">
                  <c:v>759.27700000000004</c:v>
                </c:pt>
                <c:pt idx="4685">
                  <c:v>759.41899999999998</c:v>
                </c:pt>
                <c:pt idx="4686">
                  <c:v>759.59500000000003</c:v>
                </c:pt>
                <c:pt idx="4687">
                  <c:v>759.77099999999996</c:v>
                </c:pt>
                <c:pt idx="4688">
                  <c:v>759.93299999999999</c:v>
                </c:pt>
                <c:pt idx="4689">
                  <c:v>760.10699999999997</c:v>
                </c:pt>
                <c:pt idx="4690">
                  <c:v>760.28300000000002</c:v>
                </c:pt>
                <c:pt idx="4691">
                  <c:v>760.44500000000005</c:v>
                </c:pt>
                <c:pt idx="4692">
                  <c:v>760.58699999999999</c:v>
                </c:pt>
                <c:pt idx="4693">
                  <c:v>760.75</c:v>
                </c:pt>
                <c:pt idx="4694">
                  <c:v>760.89200000000005</c:v>
                </c:pt>
                <c:pt idx="4695">
                  <c:v>761.05399999999997</c:v>
                </c:pt>
                <c:pt idx="4696">
                  <c:v>761.19600000000003</c:v>
                </c:pt>
                <c:pt idx="4697">
                  <c:v>761.33799999999997</c:v>
                </c:pt>
                <c:pt idx="4698">
                  <c:v>761.51400000000001</c:v>
                </c:pt>
                <c:pt idx="4699">
                  <c:v>761.67600000000004</c:v>
                </c:pt>
                <c:pt idx="4700">
                  <c:v>761.81799999999998</c:v>
                </c:pt>
                <c:pt idx="4701">
                  <c:v>761.98</c:v>
                </c:pt>
                <c:pt idx="4702">
                  <c:v>762.154</c:v>
                </c:pt>
                <c:pt idx="4703">
                  <c:v>762.31600000000003</c:v>
                </c:pt>
                <c:pt idx="4704">
                  <c:v>762.45799999999997</c:v>
                </c:pt>
                <c:pt idx="4705">
                  <c:v>762.62</c:v>
                </c:pt>
                <c:pt idx="4706">
                  <c:v>762.79399999999998</c:v>
                </c:pt>
                <c:pt idx="4707">
                  <c:v>762.95600000000002</c:v>
                </c:pt>
                <c:pt idx="4708">
                  <c:v>763.09799999999996</c:v>
                </c:pt>
                <c:pt idx="4709">
                  <c:v>763.25800000000004</c:v>
                </c:pt>
                <c:pt idx="4710">
                  <c:v>763.43399999999997</c:v>
                </c:pt>
                <c:pt idx="4711">
                  <c:v>763.596</c:v>
                </c:pt>
                <c:pt idx="4712">
                  <c:v>763.73800000000006</c:v>
                </c:pt>
                <c:pt idx="4713">
                  <c:v>763.9</c:v>
                </c:pt>
                <c:pt idx="4714">
                  <c:v>764.07299999999998</c:v>
                </c:pt>
                <c:pt idx="4715">
                  <c:v>764.23500000000001</c:v>
                </c:pt>
                <c:pt idx="4716">
                  <c:v>764.37699999999995</c:v>
                </c:pt>
                <c:pt idx="4717">
                  <c:v>764.52099999999996</c:v>
                </c:pt>
                <c:pt idx="4718">
                  <c:v>764.697</c:v>
                </c:pt>
                <c:pt idx="4719">
                  <c:v>764.85900000000004</c:v>
                </c:pt>
                <c:pt idx="4720">
                  <c:v>765.00099999999998</c:v>
                </c:pt>
                <c:pt idx="4721">
                  <c:v>765.16300000000001</c:v>
                </c:pt>
                <c:pt idx="4722">
                  <c:v>765.33699999999999</c:v>
                </c:pt>
                <c:pt idx="4723">
                  <c:v>765.49699999999996</c:v>
                </c:pt>
                <c:pt idx="4724">
                  <c:v>765.66</c:v>
                </c:pt>
                <c:pt idx="4725">
                  <c:v>765.83399999999995</c:v>
                </c:pt>
                <c:pt idx="4726">
                  <c:v>766.01</c:v>
                </c:pt>
                <c:pt idx="4727">
                  <c:v>766.17200000000003</c:v>
                </c:pt>
                <c:pt idx="4728">
                  <c:v>766.31399999999996</c:v>
                </c:pt>
                <c:pt idx="4729">
                  <c:v>766.48900000000003</c:v>
                </c:pt>
                <c:pt idx="4730">
                  <c:v>766.66499999999996</c:v>
                </c:pt>
                <c:pt idx="4731">
                  <c:v>766.827</c:v>
                </c:pt>
                <c:pt idx="4732">
                  <c:v>766.96900000000005</c:v>
                </c:pt>
                <c:pt idx="4733">
                  <c:v>767.14499999999998</c:v>
                </c:pt>
                <c:pt idx="4734">
                  <c:v>767.32100000000003</c:v>
                </c:pt>
                <c:pt idx="4735">
                  <c:v>767.48299999999995</c:v>
                </c:pt>
                <c:pt idx="4736">
                  <c:v>767.625</c:v>
                </c:pt>
                <c:pt idx="4737">
                  <c:v>767.80100000000004</c:v>
                </c:pt>
                <c:pt idx="4738">
                  <c:v>767.94500000000005</c:v>
                </c:pt>
                <c:pt idx="4739">
                  <c:v>768.08699999999999</c:v>
                </c:pt>
                <c:pt idx="4740">
                  <c:v>768.24900000000002</c:v>
                </c:pt>
                <c:pt idx="4741">
                  <c:v>768.42499999999995</c:v>
                </c:pt>
                <c:pt idx="4742">
                  <c:v>768.56899999999996</c:v>
                </c:pt>
                <c:pt idx="4743">
                  <c:v>768.71100000000001</c:v>
                </c:pt>
                <c:pt idx="4744">
                  <c:v>768.87300000000005</c:v>
                </c:pt>
                <c:pt idx="4745">
                  <c:v>769.04899999999998</c:v>
                </c:pt>
                <c:pt idx="4746">
                  <c:v>769.21100000000001</c:v>
                </c:pt>
                <c:pt idx="4747">
                  <c:v>769.35299999999995</c:v>
                </c:pt>
                <c:pt idx="4748">
                  <c:v>769.49699999999996</c:v>
                </c:pt>
                <c:pt idx="4749">
                  <c:v>769.673</c:v>
                </c:pt>
                <c:pt idx="4750">
                  <c:v>769.83500000000004</c:v>
                </c:pt>
                <c:pt idx="4751">
                  <c:v>769.97699999999998</c:v>
                </c:pt>
                <c:pt idx="4752">
                  <c:v>770.13900000000001</c:v>
                </c:pt>
                <c:pt idx="4753">
                  <c:v>770.31299999999999</c:v>
                </c:pt>
                <c:pt idx="4754">
                  <c:v>770.45699999999999</c:v>
                </c:pt>
                <c:pt idx="4755">
                  <c:v>770.61900000000003</c:v>
                </c:pt>
                <c:pt idx="4756">
                  <c:v>770.79300000000001</c:v>
                </c:pt>
                <c:pt idx="4757">
                  <c:v>770.96900000000005</c:v>
                </c:pt>
                <c:pt idx="4758">
                  <c:v>771.13099999999997</c:v>
                </c:pt>
                <c:pt idx="4759">
                  <c:v>771.27300000000002</c:v>
                </c:pt>
                <c:pt idx="4760">
                  <c:v>771.44799999999998</c:v>
                </c:pt>
                <c:pt idx="4761">
                  <c:v>771.62400000000002</c:v>
                </c:pt>
                <c:pt idx="4762">
                  <c:v>771.78599999999994</c:v>
                </c:pt>
                <c:pt idx="4763">
                  <c:v>771.928</c:v>
                </c:pt>
                <c:pt idx="4764">
                  <c:v>772.09</c:v>
                </c:pt>
                <c:pt idx="4765">
                  <c:v>772.26400000000001</c:v>
                </c:pt>
                <c:pt idx="4766">
                  <c:v>772.42399999999998</c:v>
                </c:pt>
                <c:pt idx="4767">
                  <c:v>772.58500000000004</c:v>
                </c:pt>
                <c:pt idx="4768">
                  <c:v>772.75900000000001</c:v>
                </c:pt>
                <c:pt idx="4769">
                  <c:v>772.93499999999995</c:v>
                </c:pt>
                <c:pt idx="4770">
                  <c:v>773.09699999999998</c:v>
                </c:pt>
                <c:pt idx="4771">
                  <c:v>773.23900000000003</c:v>
                </c:pt>
                <c:pt idx="4772">
                  <c:v>773.40099999999995</c:v>
                </c:pt>
                <c:pt idx="4773">
                  <c:v>773.57500000000005</c:v>
                </c:pt>
                <c:pt idx="4774">
                  <c:v>773.73500000000001</c:v>
                </c:pt>
                <c:pt idx="4775">
                  <c:v>773.88</c:v>
                </c:pt>
                <c:pt idx="4776">
                  <c:v>774.05799999999999</c:v>
                </c:pt>
                <c:pt idx="4777">
                  <c:v>774.2</c:v>
                </c:pt>
                <c:pt idx="4778">
                  <c:v>774.34400000000005</c:v>
                </c:pt>
                <c:pt idx="4779">
                  <c:v>774.50599999999997</c:v>
                </c:pt>
                <c:pt idx="4780">
                  <c:v>774.68</c:v>
                </c:pt>
                <c:pt idx="4781">
                  <c:v>774.85400000000004</c:v>
                </c:pt>
                <c:pt idx="4782">
                  <c:v>775.01599999999996</c:v>
                </c:pt>
                <c:pt idx="4783">
                  <c:v>775.15800000000002</c:v>
                </c:pt>
                <c:pt idx="4784">
                  <c:v>775.33399999999995</c:v>
                </c:pt>
                <c:pt idx="4785">
                  <c:v>775.51</c:v>
                </c:pt>
                <c:pt idx="4786">
                  <c:v>775.673</c:v>
                </c:pt>
                <c:pt idx="4787">
                  <c:v>775.81500000000005</c:v>
                </c:pt>
                <c:pt idx="4788">
                  <c:v>775.99099999999999</c:v>
                </c:pt>
                <c:pt idx="4789">
                  <c:v>776.15300000000002</c:v>
                </c:pt>
                <c:pt idx="4790">
                  <c:v>776.29499999999996</c:v>
                </c:pt>
                <c:pt idx="4791">
                  <c:v>776.43700000000001</c:v>
                </c:pt>
                <c:pt idx="4792">
                  <c:v>776.59900000000005</c:v>
                </c:pt>
                <c:pt idx="4793">
                  <c:v>776.77499999999998</c:v>
                </c:pt>
                <c:pt idx="4794">
                  <c:v>776.93700000000001</c:v>
                </c:pt>
                <c:pt idx="4795">
                  <c:v>777.11099999999999</c:v>
                </c:pt>
                <c:pt idx="4796">
                  <c:v>777.28599999999994</c:v>
                </c:pt>
                <c:pt idx="4797">
                  <c:v>777.44799999999998</c:v>
                </c:pt>
                <c:pt idx="4798">
                  <c:v>777.59</c:v>
                </c:pt>
                <c:pt idx="4799">
                  <c:v>777.75199999999995</c:v>
                </c:pt>
                <c:pt idx="4800">
                  <c:v>777.92600000000004</c:v>
                </c:pt>
                <c:pt idx="4801">
                  <c:v>778.08799999999997</c:v>
                </c:pt>
                <c:pt idx="4802">
                  <c:v>778.23199999999997</c:v>
                </c:pt>
                <c:pt idx="4803">
                  <c:v>778.38800000000003</c:v>
                </c:pt>
                <c:pt idx="4804">
                  <c:v>778.56600000000003</c:v>
                </c:pt>
                <c:pt idx="4805">
                  <c:v>778.72799999999995</c:v>
                </c:pt>
                <c:pt idx="4806">
                  <c:v>778.86800000000005</c:v>
                </c:pt>
                <c:pt idx="4807">
                  <c:v>779.04399999999998</c:v>
                </c:pt>
                <c:pt idx="4808">
                  <c:v>779.22199999999998</c:v>
                </c:pt>
                <c:pt idx="4809">
                  <c:v>779.36599999999999</c:v>
                </c:pt>
                <c:pt idx="4810">
                  <c:v>779.51</c:v>
                </c:pt>
                <c:pt idx="4811">
                  <c:v>779.67200000000003</c:v>
                </c:pt>
                <c:pt idx="4812">
                  <c:v>779.846</c:v>
                </c:pt>
                <c:pt idx="4813">
                  <c:v>780.00800000000004</c:v>
                </c:pt>
                <c:pt idx="4814">
                  <c:v>780.15</c:v>
                </c:pt>
                <c:pt idx="4815">
                  <c:v>780.31200000000001</c:v>
                </c:pt>
                <c:pt idx="4816">
                  <c:v>780.45399999999995</c:v>
                </c:pt>
                <c:pt idx="4817">
                  <c:v>780.61599999999999</c:v>
                </c:pt>
                <c:pt idx="4818">
                  <c:v>780.75800000000004</c:v>
                </c:pt>
                <c:pt idx="4819">
                  <c:v>780.92</c:v>
                </c:pt>
                <c:pt idx="4820">
                  <c:v>781.07600000000002</c:v>
                </c:pt>
                <c:pt idx="4821">
                  <c:v>781.25199999999995</c:v>
                </c:pt>
                <c:pt idx="4822">
                  <c:v>781.41399999999999</c:v>
                </c:pt>
                <c:pt idx="4823">
                  <c:v>781.58799999999997</c:v>
                </c:pt>
                <c:pt idx="4824">
                  <c:v>781.76400000000001</c:v>
                </c:pt>
                <c:pt idx="4825">
                  <c:v>781.92600000000004</c:v>
                </c:pt>
                <c:pt idx="4826">
                  <c:v>782.06799999999998</c:v>
                </c:pt>
                <c:pt idx="4827">
                  <c:v>782.23</c:v>
                </c:pt>
                <c:pt idx="4828">
                  <c:v>782.404</c:v>
                </c:pt>
                <c:pt idx="4829">
                  <c:v>782.56600000000003</c:v>
                </c:pt>
                <c:pt idx="4830">
                  <c:v>782.70799999999997</c:v>
                </c:pt>
                <c:pt idx="4831">
                  <c:v>782.87</c:v>
                </c:pt>
                <c:pt idx="4832">
                  <c:v>783.04399999999998</c:v>
                </c:pt>
                <c:pt idx="4833">
                  <c:v>783.20600000000002</c:v>
                </c:pt>
                <c:pt idx="4834">
                  <c:v>783.34799999999996</c:v>
                </c:pt>
                <c:pt idx="4835">
                  <c:v>783.52700000000004</c:v>
                </c:pt>
                <c:pt idx="4836">
                  <c:v>783.66700000000003</c:v>
                </c:pt>
                <c:pt idx="4837">
                  <c:v>783.81200000000001</c:v>
                </c:pt>
                <c:pt idx="4838">
                  <c:v>783.97400000000005</c:v>
                </c:pt>
                <c:pt idx="4839">
                  <c:v>784.149</c:v>
                </c:pt>
                <c:pt idx="4840">
                  <c:v>784.32299999999998</c:v>
                </c:pt>
                <c:pt idx="4841">
                  <c:v>784.48500000000001</c:v>
                </c:pt>
                <c:pt idx="4842">
                  <c:v>784.62699999999995</c:v>
                </c:pt>
                <c:pt idx="4843">
                  <c:v>784.78899999999999</c:v>
                </c:pt>
                <c:pt idx="4844">
                  <c:v>784.96299999999997</c:v>
                </c:pt>
                <c:pt idx="4845">
                  <c:v>785.125</c:v>
                </c:pt>
                <c:pt idx="4846">
                  <c:v>785.26700000000005</c:v>
                </c:pt>
                <c:pt idx="4847">
                  <c:v>785.42899999999997</c:v>
                </c:pt>
                <c:pt idx="4848">
                  <c:v>785.57100000000003</c:v>
                </c:pt>
                <c:pt idx="4849">
                  <c:v>785.73400000000004</c:v>
                </c:pt>
                <c:pt idx="4850">
                  <c:v>785.87599999999998</c:v>
                </c:pt>
                <c:pt idx="4851">
                  <c:v>786.05</c:v>
                </c:pt>
                <c:pt idx="4852">
                  <c:v>786.226</c:v>
                </c:pt>
                <c:pt idx="4853">
                  <c:v>786.37</c:v>
                </c:pt>
                <c:pt idx="4854">
                  <c:v>786.53200000000004</c:v>
                </c:pt>
                <c:pt idx="4855">
                  <c:v>786.70600000000002</c:v>
                </c:pt>
                <c:pt idx="4856">
                  <c:v>786.88199999999995</c:v>
                </c:pt>
                <c:pt idx="4857">
                  <c:v>787.02599999999995</c:v>
                </c:pt>
                <c:pt idx="4858">
                  <c:v>787.18899999999996</c:v>
                </c:pt>
                <c:pt idx="4859">
                  <c:v>787.36300000000006</c:v>
                </c:pt>
                <c:pt idx="4860">
                  <c:v>787.52499999999998</c:v>
                </c:pt>
                <c:pt idx="4861">
                  <c:v>787.66700000000003</c:v>
                </c:pt>
                <c:pt idx="4862">
                  <c:v>787.81100000000004</c:v>
                </c:pt>
                <c:pt idx="4863">
                  <c:v>787.98699999999997</c:v>
                </c:pt>
                <c:pt idx="4864">
                  <c:v>788.149</c:v>
                </c:pt>
                <c:pt idx="4865">
                  <c:v>788.29100000000005</c:v>
                </c:pt>
                <c:pt idx="4866">
                  <c:v>788.45299999999997</c:v>
                </c:pt>
                <c:pt idx="4867">
                  <c:v>788.62699999999995</c:v>
                </c:pt>
                <c:pt idx="4868">
                  <c:v>788.76900000000001</c:v>
                </c:pt>
                <c:pt idx="4869">
                  <c:v>788.91300000000001</c:v>
                </c:pt>
                <c:pt idx="4870">
                  <c:v>789.07500000000005</c:v>
                </c:pt>
                <c:pt idx="4871">
                  <c:v>789.24900000000002</c:v>
                </c:pt>
                <c:pt idx="4872">
                  <c:v>789.42499999999995</c:v>
                </c:pt>
                <c:pt idx="4873">
                  <c:v>789.58699999999999</c:v>
                </c:pt>
                <c:pt idx="4874">
                  <c:v>789.72900000000004</c:v>
                </c:pt>
                <c:pt idx="4875">
                  <c:v>789.90499999999997</c:v>
                </c:pt>
                <c:pt idx="4876">
                  <c:v>790.08100000000002</c:v>
                </c:pt>
                <c:pt idx="4877">
                  <c:v>790.226</c:v>
                </c:pt>
                <c:pt idx="4878">
                  <c:v>790.38800000000003</c:v>
                </c:pt>
                <c:pt idx="4879">
                  <c:v>790.56200000000001</c:v>
                </c:pt>
                <c:pt idx="4880">
                  <c:v>790.70600000000002</c:v>
                </c:pt>
                <c:pt idx="4881">
                  <c:v>790.86800000000005</c:v>
                </c:pt>
                <c:pt idx="4882">
                  <c:v>791.04200000000003</c:v>
                </c:pt>
                <c:pt idx="4883">
                  <c:v>791.21799999999996</c:v>
                </c:pt>
                <c:pt idx="4884">
                  <c:v>791.38</c:v>
                </c:pt>
                <c:pt idx="4885">
                  <c:v>791.52200000000005</c:v>
                </c:pt>
                <c:pt idx="4886">
                  <c:v>791.68399999999997</c:v>
                </c:pt>
                <c:pt idx="4887">
                  <c:v>791.85799999999995</c:v>
                </c:pt>
                <c:pt idx="4888">
                  <c:v>792</c:v>
                </c:pt>
                <c:pt idx="4889">
                  <c:v>792.14400000000001</c:v>
                </c:pt>
                <c:pt idx="4890">
                  <c:v>792.30799999999999</c:v>
                </c:pt>
                <c:pt idx="4891">
                  <c:v>792.48199999999997</c:v>
                </c:pt>
                <c:pt idx="4892">
                  <c:v>792.62400000000002</c:v>
                </c:pt>
                <c:pt idx="4893">
                  <c:v>792.78599999999994</c:v>
                </c:pt>
                <c:pt idx="4894">
                  <c:v>792.928</c:v>
                </c:pt>
                <c:pt idx="4895">
                  <c:v>793.10400000000004</c:v>
                </c:pt>
                <c:pt idx="4896">
                  <c:v>793.26499999999999</c:v>
                </c:pt>
                <c:pt idx="4897">
                  <c:v>793.42499999999995</c:v>
                </c:pt>
                <c:pt idx="4898">
                  <c:v>793.6</c:v>
                </c:pt>
                <c:pt idx="4899">
                  <c:v>793.77599999999995</c:v>
                </c:pt>
                <c:pt idx="4900">
                  <c:v>793.93799999999999</c:v>
                </c:pt>
                <c:pt idx="4901">
                  <c:v>794.08</c:v>
                </c:pt>
                <c:pt idx="4902">
                  <c:v>794.22400000000005</c:v>
                </c:pt>
                <c:pt idx="4903">
                  <c:v>794.4</c:v>
                </c:pt>
                <c:pt idx="4904">
                  <c:v>794.56</c:v>
                </c:pt>
                <c:pt idx="4905">
                  <c:v>794.72299999999996</c:v>
                </c:pt>
                <c:pt idx="4906">
                  <c:v>794.89800000000002</c:v>
                </c:pt>
                <c:pt idx="4907">
                  <c:v>795.04</c:v>
                </c:pt>
                <c:pt idx="4908">
                  <c:v>795.18399999999997</c:v>
                </c:pt>
                <c:pt idx="4909">
                  <c:v>795.32799999999997</c:v>
                </c:pt>
                <c:pt idx="4910">
                  <c:v>795.47199999999998</c:v>
                </c:pt>
                <c:pt idx="4911">
                  <c:v>795.64800000000002</c:v>
                </c:pt>
                <c:pt idx="4912">
                  <c:v>795.81</c:v>
                </c:pt>
                <c:pt idx="4913">
                  <c:v>795.952</c:v>
                </c:pt>
                <c:pt idx="4914">
                  <c:v>796.11400000000003</c:v>
                </c:pt>
                <c:pt idx="4915">
                  <c:v>796.28800000000001</c:v>
                </c:pt>
                <c:pt idx="4916">
                  <c:v>796.45</c:v>
                </c:pt>
                <c:pt idx="4917">
                  <c:v>796.59199999999998</c:v>
                </c:pt>
                <c:pt idx="4918">
                  <c:v>796.73599999999999</c:v>
                </c:pt>
                <c:pt idx="4919">
                  <c:v>796.91200000000003</c:v>
                </c:pt>
                <c:pt idx="4920">
                  <c:v>797.07399999999996</c:v>
                </c:pt>
                <c:pt idx="4921">
                  <c:v>797.21600000000001</c:v>
                </c:pt>
                <c:pt idx="4922">
                  <c:v>797.37800000000004</c:v>
                </c:pt>
                <c:pt idx="4923">
                  <c:v>797.55200000000002</c:v>
                </c:pt>
                <c:pt idx="4924">
                  <c:v>797.71400000000006</c:v>
                </c:pt>
                <c:pt idx="4925">
                  <c:v>797.85599999999999</c:v>
                </c:pt>
                <c:pt idx="4926">
                  <c:v>798.01800000000003</c:v>
                </c:pt>
                <c:pt idx="4927">
                  <c:v>798.19200000000001</c:v>
                </c:pt>
                <c:pt idx="4928">
                  <c:v>798.35400000000004</c:v>
                </c:pt>
                <c:pt idx="4929">
                  <c:v>798.49599999999998</c:v>
                </c:pt>
                <c:pt idx="4930">
                  <c:v>798.63800000000003</c:v>
                </c:pt>
                <c:pt idx="4931">
                  <c:v>798.81600000000003</c:v>
                </c:pt>
                <c:pt idx="4932">
                  <c:v>798.97799999999995</c:v>
                </c:pt>
                <c:pt idx="4933">
                  <c:v>799.12</c:v>
                </c:pt>
                <c:pt idx="4934">
                  <c:v>799.28200000000004</c:v>
                </c:pt>
                <c:pt idx="4935">
                  <c:v>799.45600000000002</c:v>
                </c:pt>
                <c:pt idx="4936">
                  <c:v>799.61800000000005</c:v>
                </c:pt>
                <c:pt idx="4937">
                  <c:v>799.76</c:v>
                </c:pt>
                <c:pt idx="4938">
                  <c:v>799.92200000000003</c:v>
                </c:pt>
                <c:pt idx="4939">
                  <c:v>800.06399999999996</c:v>
                </c:pt>
                <c:pt idx="4940">
                  <c:v>800.226</c:v>
                </c:pt>
                <c:pt idx="4941">
                  <c:v>800.36599999999999</c:v>
                </c:pt>
                <c:pt idx="4942">
                  <c:v>800.54</c:v>
                </c:pt>
                <c:pt idx="4943">
                  <c:v>800.702</c:v>
                </c:pt>
                <c:pt idx="4944">
                  <c:v>800.86400000000003</c:v>
                </c:pt>
                <c:pt idx="4945">
                  <c:v>801.00599999999997</c:v>
                </c:pt>
                <c:pt idx="4946">
                  <c:v>801.16800000000001</c:v>
                </c:pt>
                <c:pt idx="4947">
                  <c:v>801.34199999999998</c:v>
                </c:pt>
                <c:pt idx="4948">
                  <c:v>801.50400000000002</c:v>
                </c:pt>
                <c:pt idx="4949">
                  <c:v>801.64599999999996</c:v>
                </c:pt>
                <c:pt idx="4950">
                  <c:v>801.80799999999999</c:v>
                </c:pt>
                <c:pt idx="4951">
                  <c:v>801.98199999999997</c:v>
                </c:pt>
                <c:pt idx="4952">
                  <c:v>802.14400000000001</c:v>
                </c:pt>
                <c:pt idx="4953">
                  <c:v>802.28599999999994</c:v>
                </c:pt>
                <c:pt idx="4954">
                  <c:v>802.44500000000005</c:v>
                </c:pt>
                <c:pt idx="4955">
                  <c:v>802.62099999999998</c:v>
                </c:pt>
                <c:pt idx="4956">
                  <c:v>802.78099999999995</c:v>
                </c:pt>
                <c:pt idx="4957">
                  <c:v>802.94299999999998</c:v>
                </c:pt>
                <c:pt idx="4958">
                  <c:v>803.11699999999996</c:v>
                </c:pt>
                <c:pt idx="4959">
                  <c:v>803.29200000000003</c:v>
                </c:pt>
                <c:pt idx="4960">
                  <c:v>803.45600000000002</c:v>
                </c:pt>
                <c:pt idx="4961">
                  <c:v>803.59799999999996</c:v>
                </c:pt>
                <c:pt idx="4962">
                  <c:v>803.774</c:v>
                </c:pt>
                <c:pt idx="4963">
                  <c:v>803.95</c:v>
                </c:pt>
                <c:pt idx="4964">
                  <c:v>804.09400000000005</c:v>
                </c:pt>
                <c:pt idx="4965">
                  <c:v>804.23699999999997</c:v>
                </c:pt>
                <c:pt idx="4966">
                  <c:v>804.399</c:v>
                </c:pt>
                <c:pt idx="4967">
                  <c:v>804.57299999999998</c:v>
                </c:pt>
                <c:pt idx="4968">
                  <c:v>804.73500000000001</c:v>
                </c:pt>
                <c:pt idx="4969">
                  <c:v>804.87699999999995</c:v>
                </c:pt>
                <c:pt idx="4970">
                  <c:v>805.03899999999999</c:v>
                </c:pt>
                <c:pt idx="4971">
                  <c:v>805.18100000000004</c:v>
                </c:pt>
                <c:pt idx="4972">
                  <c:v>805.34299999999996</c:v>
                </c:pt>
                <c:pt idx="4973">
                  <c:v>805.48500000000001</c:v>
                </c:pt>
                <c:pt idx="4974">
                  <c:v>805.62699999999995</c:v>
                </c:pt>
                <c:pt idx="4975">
                  <c:v>805.80499999999995</c:v>
                </c:pt>
                <c:pt idx="4976">
                  <c:v>805.947</c:v>
                </c:pt>
                <c:pt idx="4977">
                  <c:v>806.11099999999999</c:v>
                </c:pt>
                <c:pt idx="4978">
                  <c:v>806.28499999999997</c:v>
                </c:pt>
                <c:pt idx="4979">
                  <c:v>806.46100000000001</c:v>
                </c:pt>
                <c:pt idx="4980">
                  <c:v>806.62300000000005</c:v>
                </c:pt>
                <c:pt idx="4981">
                  <c:v>806.76499999999999</c:v>
                </c:pt>
                <c:pt idx="4982">
                  <c:v>806.92399999999998</c:v>
                </c:pt>
                <c:pt idx="4983">
                  <c:v>807.1</c:v>
                </c:pt>
                <c:pt idx="4984">
                  <c:v>807.26199999999994</c:v>
                </c:pt>
                <c:pt idx="4985">
                  <c:v>807.404</c:v>
                </c:pt>
                <c:pt idx="4986">
                  <c:v>807.57899999999995</c:v>
                </c:pt>
                <c:pt idx="4987">
                  <c:v>807.755</c:v>
                </c:pt>
                <c:pt idx="4988">
                  <c:v>807.91700000000003</c:v>
                </c:pt>
                <c:pt idx="4989">
                  <c:v>808.05899999999997</c:v>
                </c:pt>
                <c:pt idx="4990">
                  <c:v>808.20299999999997</c:v>
                </c:pt>
                <c:pt idx="4991">
                  <c:v>808.37900000000002</c:v>
                </c:pt>
                <c:pt idx="4992">
                  <c:v>808.53899999999999</c:v>
                </c:pt>
                <c:pt idx="4993">
                  <c:v>808.7</c:v>
                </c:pt>
                <c:pt idx="4994">
                  <c:v>808.87599999999998</c:v>
                </c:pt>
                <c:pt idx="4995">
                  <c:v>809.05200000000002</c:v>
                </c:pt>
                <c:pt idx="4996">
                  <c:v>809.21400000000006</c:v>
                </c:pt>
                <c:pt idx="4997">
                  <c:v>809.38800000000003</c:v>
                </c:pt>
                <c:pt idx="4998">
                  <c:v>809.56399999999996</c:v>
                </c:pt>
                <c:pt idx="4999">
                  <c:v>809.726</c:v>
                </c:pt>
                <c:pt idx="5000">
                  <c:v>809.86800000000005</c:v>
                </c:pt>
                <c:pt idx="5001">
                  <c:v>810.03</c:v>
                </c:pt>
                <c:pt idx="5002">
                  <c:v>810.20399999999995</c:v>
                </c:pt>
                <c:pt idx="5003">
                  <c:v>810.36599999999999</c:v>
                </c:pt>
                <c:pt idx="5004">
                  <c:v>810.50800000000004</c:v>
                </c:pt>
                <c:pt idx="5005">
                  <c:v>810.66899999999998</c:v>
                </c:pt>
                <c:pt idx="5006">
                  <c:v>810.84299999999996</c:v>
                </c:pt>
                <c:pt idx="5007">
                  <c:v>811.005</c:v>
                </c:pt>
                <c:pt idx="5008">
                  <c:v>811.14700000000005</c:v>
                </c:pt>
                <c:pt idx="5009">
                  <c:v>811.30899999999997</c:v>
                </c:pt>
                <c:pt idx="5010">
                  <c:v>811.48099999999999</c:v>
                </c:pt>
                <c:pt idx="5011">
                  <c:v>811.65899999999999</c:v>
                </c:pt>
                <c:pt idx="5012">
                  <c:v>811.82100000000003</c:v>
                </c:pt>
                <c:pt idx="5013">
                  <c:v>811.995</c:v>
                </c:pt>
                <c:pt idx="5014">
                  <c:v>812.17100000000005</c:v>
                </c:pt>
                <c:pt idx="5015">
                  <c:v>812.33299999999997</c:v>
                </c:pt>
                <c:pt idx="5016">
                  <c:v>812.47500000000002</c:v>
                </c:pt>
                <c:pt idx="5017">
                  <c:v>812.65099999999995</c:v>
                </c:pt>
                <c:pt idx="5018">
                  <c:v>812.827</c:v>
                </c:pt>
                <c:pt idx="5019">
                  <c:v>812.98900000000003</c:v>
                </c:pt>
                <c:pt idx="5020">
                  <c:v>813.16300000000001</c:v>
                </c:pt>
                <c:pt idx="5021">
                  <c:v>813.322</c:v>
                </c:pt>
                <c:pt idx="5022">
                  <c:v>813.49699999999996</c:v>
                </c:pt>
                <c:pt idx="5023">
                  <c:v>813.65800000000002</c:v>
                </c:pt>
                <c:pt idx="5024">
                  <c:v>813.80200000000002</c:v>
                </c:pt>
                <c:pt idx="5025">
                  <c:v>813.97799999999995</c:v>
                </c:pt>
                <c:pt idx="5026">
                  <c:v>814.14</c:v>
                </c:pt>
                <c:pt idx="5027">
                  <c:v>814.28200000000004</c:v>
                </c:pt>
                <c:pt idx="5028">
                  <c:v>814.44399999999996</c:v>
                </c:pt>
                <c:pt idx="5029">
                  <c:v>814.61800000000005</c:v>
                </c:pt>
                <c:pt idx="5030">
                  <c:v>814.78</c:v>
                </c:pt>
                <c:pt idx="5031">
                  <c:v>814.92200000000003</c:v>
                </c:pt>
                <c:pt idx="5032">
                  <c:v>815.08399999999995</c:v>
                </c:pt>
                <c:pt idx="5033">
                  <c:v>815.25800000000004</c:v>
                </c:pt>
                <c:pt idx="5034">
                  <c:v>815.42</c:v>
                </c:pt>
                <c:pt idx="5035">
                  <c:v>815.56200000000001</c:v>
                </c:pt>
                <c:pt idx="5036">
                  <c:v>815.70600000000002</c:v>
                </c:pt>
                <c:pt idx="5037">
                  <c:v>815.88199999999995</c:v>
                </c:pt>
                <c:pt idx="5038">
                  <c:v>816.02499999999998</c:v>
                </c:pt>
                <c:pt idx="5039">
                  <c:v>816.18600000000004</c:v>
                </c:pt>
                <c:pt idx="5040">
                  <c:v>816.36099999999999</c:v>
                </c:pt>
                <c:pt idx="5041">
                  <c:v>816.53700000000003</c:v>
                </c:pt>
                <c:pt idx="5042">
                  <c:v>816.68100000000004</c:v>
                </c:pt>
                <c:pt idx="5043">
                  <c:v>816.84299999999996</c:v>
                </c:pt>
                <c:pt idx="5044">
                  <c:v>817.01700000000005</c:v>
                </c:pt>
                <c:pt idx="5045">
                  <c:v>817.19100000000003</c:v>
                </c:pt>
                <c:pt idx="5046">
                  <c:v>817.35299999999995</c:v>
                </c:pt>
                <c:pt idx="5047">
                  <c:v>817.495</c:v>
                </c:pt>
                <c:pt idx="5048">
                  <c:v>817.65700000000004</c:v>
                </c:pt>
                <c:pt idx="5049">
                  <c:v>817.83100000000002</c:v>
                </c:pt>
                <c:pt idx="5050">
                  <c:v>817.99300000000005</c:v>
                </c:pt>
                <c:pt idx="5051">
                  <c:v>818.13499999999999</c:v>
                </c:pt>
                <c:pt idx="5052">
                  <c:v>818.27800000000002</c:v>
                </c:pt>
                <c:pt idx="5053">
                  <c:v>818.45399999999995</c:v>
                </c:pt>
                <c:pt idx="5054">
                  <c:v>818.63</c:v>
                </c:pt>
                <c:pt idx="5055">
                  <c:v>818.79200000000003</c:v>
                </c:pt>
                <c:pt idx="5056">
                  <c:v>818.93399999999997</c:v>
                </c:pt>
                <c:pt idx="5057">
                  <c:v>819.11</c:v>
                </c:pt>
                <c:pt idx="5058">
                  <c:v>819.25400000000002</c:v>
                </c:pt>
                <c:pt idx="5059">
                  <c:v>819.41600000000005</c:v>
                </c:pt>
                <c:pt idx="5060">
                  <c:v>819.55799999999999</c:v>
                </c:pt>
                <c:pt idx="5061">
                  <c:v>819.73400000000004</c:v>
                </c:pt>
                <c:pt idx="5062">
                  <c:v>819.87599999999998</c:v>
                </c:pt>
                <c:pt idx="5063">
                  <c:v>820.02</c:v>
                </c:pt>
                <c:pt idx="5064">
                  <c:v>820.18100000000004</c:v>
                </c:pt>
                <c:pt idx="5065">
                  <c:v>820.35699999999997</c:v>
                </c:pt>
                <c:pt idx="5066">
                  <c:v>820.53300000000002</c:v>
                </c:pt>
                <c:pt idx="5067">
                  <c:v>820.67700000000002</c:v>
                </c:pt>
                <c:pt idx="5068">
                  <c:v>820.81899999999996</c:v>
                </c:pt>
                <c:pt idx="5069">
                  <c:v>820.98099999999999</c:v>
                </c:pt>
                <c:pt idx="5070">
                  <c:v>821.15499999999997</c:v>
                </c:pt>
                <c:pt idx="5071">
                  <c:v>821.29899999999998</c:v>
                </c:pt>
                <c:pt idx="5072">
                  <c:v>821.46100000000001</c:v>
                </c:pt>
                <c:pt idx="5073">
                  <c:v>821.63499999999999</c:v>
                </c:pt>
                <c:pt idx="5074">
                  <c:v>821.81100000000004</c:v>
                </c:pt>
                <c:pt idx="5075">
                  <c:v>821.97299999999996</c:v>
                </c:pt>
                <c:pt idx="5076">
                  <c:v>822.11500000000001</c:v>
                </c:pt>
                <c:pt idx="5077">
                  <c:v>822.29100000000005</c:v>
                </c:pt>
                <c:pt idx="5078">
                  <c:v>822.46699999999998</c:v>
                </c:pt>
                <c:pt idx="5079">
                  <c:v>822.61099999999999</c:v>
                </c:pt>
                <c:pt idx="5080">
                  <c:v>822.77300000000002</c:v>
                </c:pt>
                <c:pt idx="5081">
                  <c:v>822.947</c:v>
                </c:pt>
                <c:pt idx="5082">
                  <c:v>823.12300000000005</c:v>
                </c:pt>
                <c:pt idx="5083">
                  <c:v>823.28499999999997</c:v>
                </c:pt>
                <c:pt idx="5084">
                  <c:v>823.45899999999995</c:v>
                </c:pt>
                <c:pt idx="5085">
                  <c:v>823.63499999999999</c:v>
                </c:pt>
                <c:pt idx="5086">
                  <c:v>823.79700000000003</c:v>
                </c:pt>
                <c:pt idx="5087">
                  <c:v>823.93899999999996</c:v>
                </c:pt>
                <c:pt idx="5088">
                  <c:v>824.101</c:v>
                </c:pt>
                <c:pt idx="5089">
                  <c:v>824.27499999999998</c:v>
                </c:pt>
                <c:pt idx="5090">
                  <c:v>824.43700000000001</c:v>
                </c:pt>
                <c:pt idx="5091">
                  <c:v>824.57899999999995</c:v>
                </c:pt>
                <c:pt idx="5092">
                  <c:v>824.74099999999999</c:v>
                </c:pt>
                <c:pt idx="5093">
                  <c:v>824.91499999999996</c:v>
                </c:pt>
                <c:pt idx="5094">
                  <c:v>825.077</c:v>
                </c:pt>
                <c:pt idx="5095">
                  <c:v>825.21900000000005</c:v>
                </c:pt>
                <c:pt idx="5096">
                  <c:v>825.38099999999997</c:v>
                </c:pt>
                <c:pt idx="5097">
                  <c:v>825.57100000000003</c:v>
                </c:pt>
                <c:pt idx="5098">
                  <c:v>825.73299999999995</c:v>
                </c:pt>
                <c:pt idx="5099">
                  <c:v>825.875</c:v>
                </c:pt>
                <c:pt idx="5100">
                  <c:v>826.05100000000004</c:v>
                </c:pt>
                <c:pt idx="5101">
                  <c:v>826.22699999999998</c:v>
                </c:pt>
                <c:pt idx="5102">
                  <c:v>826.38900000000001</c:v>
                </c:pt>
                <c:pt idx="5103">
                  <c:v>826.53099999999995</c:v>
                </c:pt>
                <c:pt idx="5104">
                  <c:v>826.70699999999999</c:v>
                </c:pt>
                <c:pt idx="5105">
                  <c:v>826.851</c:v>
                </c:pt>
                <c:pt idx="5106">
                  <c:v>827.01300000000003</c:v>
                </c:pt>
                <c:pt idx="5107">
                  <c:v>827.15300000000002</c:v>
                </c:pt>
                <c:pt idx="5108">
                  <c:v>827.33</c:v>
                </c:pt>
                <c:pt idx="5109">
                  <c:v>827.50599999999997</c:v>
                </c:pt>
                <c:pt idx="5110">
                  <c:v>827.66800000000001</c:v>
                </c:pt>
                <c:pt idx="5111">
                  <c:v>827.81</c:v>
                </c:pt>
                <c:pt idx="5112">
                  <c:v>827.98599999999999</c:v>
                </c:pt>
                <c:pt idx="5113">
                  <c:v>828.16200000000003</c:v>
                </c:pt>
                <c:pt idx="5114">
                  <c:v>828.30600000000004</c:v>
                </c:pt>
                <c:pt idx="5115">
                  <c:v>828.46799999999996</c:v>
                </c:pt>
                <c:pt idx="5116">
                  <c:v>828.64200000000005</c:v>
                </c:pt>
                <c:pt idx="5117">
                  <c:v>828.78599999999994</c:v>
                </c:pt>
                <c:pt idx="5118">
                  <c:v>828.94799999999998</c:v>
                </c:pt>
                <c:pt idx="5119">
                  <c:v>829.12199999999996</c:v>
                </c:pt>
                <c:pt idx="5120">
                  <c:v>829.298</c:v>
                </c:pt>
                <c:pt idx="5121">
                  <c:v>829.44200000000001</c:v>
                </c:pt>
                <c:pt idx="5122">
                  <c:v>829.60400000000004</c:v>
                </c:pt>
                <c:pt idx="5123">
                  <c:v>829.77800000000002</c:v>
                </c:pt>
                <c:pt idx="5124">
                  <c:v>829.95399999999995</c:v>
                </c:pt>
                <c:pt idx="5125">
                  <c:v>830.09799999999996</c:v>
                </c:pt>
                <c:pt idx="5126">
                  <c:v>830.26099999999997</c:v>
                </c:pt>
                <c:pt idx="5127">
                  <c:v>830.43499999999995</c:v>
                </c:pt>
                <c:pt idx="5128">
                  <c:v>830.60900000000004</c:v>
                </c:pt>
                <c:pt idx="5129">
                  <c:v>830.75300000000004</c:v>
                </c:pt>
                <c:pt idx="5130">
                  <c:v>830.91499999999996</c:v>
                </c:pt>
                <c:pt idx="5131">
                  <c:v>831.08900000000006</c:v>
                </c:pt>
                <c:pt idx="5132">
                  <c:v>831.26499999999999</c:v>
                </c:pt>
                <c:pt idx="5133">
                  <c:v>831.42700000000002</c:v>
                </c:pt>
                <c:pt idx="5134">
                  <c:v>831.56899999999996</c:v>
                </c:pt>
                <c:pt idx="5135">
                  <c:v>831.745</c:v>
                </c:pt>
                <c:pt idx="5136">
                  <c:v>831.92100000000005</c:v>
                </c:pt>
                <c:pt idx="5137">
                  <c:v>832.06399999999996</c:v>
                </c:pt>
                <c:pt idx="5138">
                  <c:v>832.20899999999995</c:v>
                </c:pt>
                <c:pt idx="5139">
                  <c:v>832.38499999999999</c:v>
                </c:pt>
                <c:pt idx="5140">
                  <c:v>832.56100000000004</c:v>
                </c:pt>
                <c:pt idx="5141">
                  <c:v>832.72299999999996</c:v>
                </c:pt>
                <c:pt idx="5142">
                  <c:v>832.89700000000005</c:v>
                </c:pt>
                <c:pt idx="5143">
                  <c:v>833.07299999999998</c:v>
                </c:pt>
                <c:pt idx="5144">
                  <c:v>833.21699999999998</c:v>
                </c:pt>
                <c:pt idx="5145">
                  <c:v>833.37900000000002</c:v>
                </c:pt>
                <c:pt idx="5146">
                  <c:v>833.55100000000004</c:v>
                </c:pt>
                <c:pt idx="5147">
                  <c:v>833.72900000000004</c:v>
                </c:pt>
                <c:pt idx="5148">
                  <c:v>833.89099999999996</c:v>
                </c:pt>
                <c:pt idx="5149">
                  <c:v>834.03300000000002</c:v>
                </c:pt>
                <c:pt idx="5150">
                  <c:v>834.19500000000005</c:v>
                </c:pt>
                <c:pt idx="5151">
                  <c:v>834.33699999999999</c:v>
                </c:pt>
                <c:pt idx="5152">
                  <c:v>834.47900000000004</c:v>
                </c:pt>
                <c:pt idx="5153">
                  <c:v>834.64099999999996</c:v>
                </c:pt>
                <c:pt idx="5154">
                  <c:v>834.78300000000002</c:v>
                </c:pt>
                <c:pt idx="5155">
                  <c:v>834.95899999999995</c:v>
                </c:pt>
                <c:pt idx="5156">
                  <c:v>835.13499999999999</c:v>
                </c:pt>
                <c:pt idx="5157">
                  <c:v>835.279</c:v>
                </c:pt>
                <c:pt idx="5158">
                  <c:v>835.423</c:v>
                </c:pt>
                <c:pt idx="5159">
                  <c:v>835.59900000000005</c:v>
                </c:pt>
                <c:pt idx="5160">
                  <c:v>835.74300000000005</c:v>
                </c:pt>
                <c:pt idx="5161">
                  <c:v>835.90499999999997</c:v>
                </c:pt>
                <c:pt idx="5162">
                  <c:v>836.04700000000003</c:v>
                </c:pt>
                <c:pt idx="5163">
                  <c:v>836.22299999999996</c:v>
                </c:pt>
                <c:pt idx="5164">
                  <c:v>836.38499999999999</c:v>
                </c:pt>
                <c:pt idx="5165">
                  <c:v>836.52700000000004</c:v>
                </c:pt>
                <c:pt idx="5166">
                  <c:v>836.70600000000002</c:v>
                </c:pt>
                <c:pt idx="5167">
                  <c:v>836.88</c:v>
                </c:pt>
                <c:pt idx="5168">
                  <c:v>837.04200000000003</c:v>
                </c:pt>
                <c:pt idx="5169">
                  <c:v>837.21500000000003</c:v>
                </c:pt>
                <c:pt idx="5170">
                  <c:v>837.37699999999995</c:v>
                </c:pt>
                <c:pt idx="5171">
                  <c:v>837.55100000000004</c:v>
                </c:pt>
                <c:pt idx="5172">
                  <c:v>837.69500000000005</c:v>
                </c:pt>
                <c:pt idx="5173">
                  <c:v>837.85699999999997</c:v>
                </c:pt>
                <c:pt idx="5174">
                  <c:v>838.03099999999995</c:v>
                </c:pt>
                <c:pt idx="5175">
                  <c:v>838.20699999999999</c:v>
                </c:pt>
                <c:pt idx="5176">
                  <c:v>838.36900000000003</c:v>
                </c:pt>
                <c:pt idx="5177">
                  <c:v>838.51099999999997</c:v>
                </c:pt>
                <c:pt idx="5178">
                  <c:v>838.68700000000001</c:v>
                </c:pt>
                <c:pt idx="5179">
                  <c:v>838.86300000000006</c:v>
                </c:pt>
                <c:pt idx="5180">
                  <c:v>839.005</c:v>
                </c:pt>
                <c:pt idx="5181">
                  <c:v>839.16899999999998</c:v>
                </c:pt>
                <c:pt idx="5182">
                  <c:v>839.34299999999996</c:v>
                </c:pt>
                <c:pt idx="5183">
                  <c:v>839.48699999999997</c:v>
                </c:pt>
                <c:pt idx="5184">
                  <c:v>839.649</c:v>
                </c:pt>
                <c:pt idx="5185">
                  <c:v>839.79100000000005</c:v>
                </c:pt>
                <c:pt idx="5186">
                  <c:v>839.96699999999998</c:v>
                </c:pt>
                <c:pt idx="5187">
                  <c:v>840.12900000000002</c:v>
                </c:pt>
                <c:pt idx="5188">
                  <c:v>840.27200000000005</c:v>
                </c:pt>
                <c:pt idx="5189">
                  <c:v>840.41300000000001</c:v>
                </c:pt>
                <c:pt idx="5190">
                  <c:v>840.57399999999996</c:v>
                </c:pt>
                <c:pt idx="5191">
                  <c:v>840.75</c:v>
                </c:pt>
                <c:pt idx="5192">
                  <c:v>840.91200000000003</c:v>
                </c:pt>
                <c:pt idx="5193">
                  <c:v>841.05399999999997</c:v>
                </c:pt>
                <c:pt idx="5194">
                  <c:v>841.23</c:v>
                </c:pt>
                <c:pt idx="5195">
                  <c:v>841.40599999999995</c:v>
                </c:pt>
                <c:pt idx="5196">
                  <c:v>841.56799999999998</c:v>
                </c:pt>
                <c:pt idx="5197">
                  <c:v>841.74199999999996</c:v>
                </c:pt>
                <c:pt idx="5198">
                  <c:v>841.91800000000001</c:v>
                </c:pt>
                <c:pt idx="5199">
                  <c:v>842.08</c:v>
                </c:pt>
                <c:pt idx="5200">
                  <c:v>842.22199999999998</c:v>
                </c:pt>
                <c:pt idx="5201">
                  <c:v>842.38400000000001</c:v>
                </c:pt>
                <c:pt idx="5202">
                  <c:v>842.55799999999999</c:v>
                </c:pt>
                <c:pt idx="5203">
                  <c:v>842.702</c:v>
                </c:pt>
                <c:pt idx="5204">
                  <c:v>842.846</c:v>
                </c:pt>
                <c:pt idx="5205">
                  <c:v>843.02200000000005</c:v>
                </c:pt>
                <c:pt idx="5206">
                  <c:v>843.19799999999998</c:v>
                </c:pt>
                <c:pt idx="5207">
                  <c:v>843.36</c:v>
                </c:pt>
                <c:pt idx="5208">
                  <c:v>843.50199999999995</c:v>
                </c:pt>
                <c:pt idx="5209">
                  <c:v>843.66399999999999</c:v>
                </c:pt>
                <c:pt idx="5210">
                  <c:v>843.80600000000004</c:v>
                </c:pt>
                <c:pt idx="5211">
                  <c:v>843.95</c:v>
                </c:pt>
                <c:pt idx="5212">
                  <c:v>844.11199999999997</c:v>
                </c:pt>
                <c:pt idx="5213">
                  <c:v>844.28700000000003</c:v>
                </c:pt>
                <c:pt idx="5214">
                  <c:v>844.46100000000001</c:v>
                </c:pt>
                <c:pt idx="5215">
                  <c:v>844.60599999999999</c:v>
                </c:pt>
                <c:pt idx="5216">
                  <c:v>844.76800000000003</c:v>
                </c:pt>
                <c:pt idx="5217">
                  <c:v>844.94200000000001</c:v>
                </c:pt>
                <c:pt idx="5218">
                  <c:v>845.11599999999999</c:v>
                </c:pt>
                <c:pt idx="5219">
                  <c:v>845.27800000000002</c:v>
                </c:pt>
                <c:pt idx="5220">
                  <c:v>845.42</c:v>
                </c:pt>
                <c:pt idx="5221">
                  <c:v>845.59400000000005</c:v>
                </c:pt>
                <c:pt idx="5222">
                  <c:v>845.77200000000005</c:v>
                </c:pt>
                <c:pt idx="5223">
                  <c:v>845.93399999999997</c:v>
                </c:pt>
                <c:pt idx="5224">
                  <c:v>846.07600000000002</c:v>
                </c:pt>
                <c:pt idx="5225">
                  <c:v>846.23800000000006</c:v>
                </c:pt>
                <c:pt idx="5226">
                  <c:v>846.38</c:v>
                </c:pt>
                <c:pt idx="5227">
                  <c:v>846.54</c:v>
                </c:pt>
                <c:pt idx="5228">
                  <c:v>846.68499999999995</c:v>
                </c:pt>
                <c:pt idx="5229">
                  <c:v>846.86099999999999</c:v>
                </c:pt>
                <c:pt idx="5230">
                  <c:v>847.03700000000003</c:v>
                </c:pt>
                <c:pt idx="5231">
                  <c:v>847.19899999999996</c:v>
                </c:pt>
                <c:pt idx="5232">
                  <c:v>847.34100000000001</c:v>
                </c:pt>
                <c:pt idx="5233">
                  <c:v>847.51499999999999</c:v>
                </c:pt>
                <c:pt idx="5234">
                  <c:v>847.69299999999998</c:v>
                </c:pt>
                <c:pt idx="5235">
                  <c:v>847.85500000000002</c:v>
                </c:pt>
                <c:pt idx="5236">
                  <c:v>848.029</c:v>
                </c:pt>
                <c:pt idx="5237">
                  <c:v>848.20299999999997</c:v>
                </c:pt>
                <c:pt idx="5238">
                  <c:v>848.37900000000002</c:v>
                </c:pt>
                <c:pt idx="5239">
                  <c:v>848.53899999999999</c:v>
                </c:pt>
                <c:pt idx="5240">
                  <c:v>848.68299999999999</c:v>
                </c:pt>
                <c:pt idx="5241">
                  <c:v>848.84400000000005</c:v>
                </c:pt>
                <c:pt idx="5242">
                  <c:v>848.98800000000006</c:v>
                </c:pt>
                <c:pt idx="5243">
                  <c:v>849.149</c:v>
                </c:pt>
                <c:pt idx="5244">
                  <c:v>849.29100000000005</c:v>
                </c:pt>
                <c:pt idx="5245">
                  <c:v>849.46699999999998</c:v>
                </c:pt>
                <c:pt idx="5246">
                  <c:v>849.64300000000003</c:v>
                </c:pt>
                <c:pt idx="5247">
                  <c:v>849.80499999999995</c:v>
                </c:pt>
                <c:pt idx="5248">
                  <c:v>849.97900000000004</c:v>
                </c:pt>
                <c:pt idx="5249">
                  <c:v>850.15499999999997</c:v>
                </c:pt>
                <c:pt idx="5250">
                  <c:v>850.29899999999998</c:v>
                </c:pt>
                <c:pt idx="5251">
                  <c:v>850.44299999999998</c:v>
                </c:pt>
                <c:pt idx="5252">
                  <c:v>850.60500000000002</c:v>
                </c:pt>
                <c:pt idx="5253">
                  <c:v>850.779</c:v>
                </c:pt>
                <c:pt idx="5254">
                  <c:v>850.94100000000003</c:v>
                </c:pt>
                <c:pt idx="5255">
                  <c:v>851.08299999999997</c:v>
                </c:pt>
                <c:pt idx="5256">
                  <c:v>851.245</c:v>
                </c:pt>
                <c:pt idx="5257">
                  <c:v>851.41899999999998</c:v>
                </c:pt>
                <c:pt idx="5258">
                  <c:v>851.58100000000002</c:v>
                </c:pt>
                <c:pt idx="5259">
                  <c:v>851.72299999999996</c:v>
                </c:pt>
                <c:pt idx="5260">
                  <c:v>851.88499999999999</c:v>
                </c:pt>
                <c:pt idx="5261">
                  <c:v>852.05899999999997</c:v>
                </c:pt>
                <c:pt idx="5262">
                  <c:v>852.221</c:v>
                </c:pt>
                <c:pt idx="5263">
                  <c:v>852.36300000000006</c:v>
                </c:pt>
                <c:pt idx="5264">
                  <c:v>852.505</c:v>
                </c:pt>
                <c:pt idx="5265">
                  <c:v>852.68299999999999</c:v>
                </c:pt>
                <c:pt idx="5266">
                  <c:v>852.84500000000003</c:v>
                </c:pt>
                <c:pt idx="5267">
                  <c:v>852.98699999999997</c:v>
                </c:pt>
                <c:pt idx="5268">
                  <c:v>853.149</c:v>
                </c:pt>
                <c:pt idx="5269">
                  <c:v>853.29100000000005</c:v>
                </c:pt>
                <c:pt idx="5270">
                  <c:v>853.43399999999997</c:v>
                </c:pt>
                <c:pt idx="5271">
                  <c:v>853.57799999999997</c:v>
                </c:pt>
                <c:pt idx="5272">
                  <c:v>853.721</c:v>
                </c:pt>
                <c:pt idx="5273">
                  <c:v>853.89700000000005</c:v>
                </c:pt>
                <c:pt idx="5274">
                  <c:v>854.07299999999998</c:v>
                </c:pt>
                <c:pt idx="5275">
                  <c:v>854.21699999999998</c:v>
                </c:pt>
                <c:pt idx="5276">
                  <c:v>854.37900000000002</c:v>
                </c:pt>
                <c:pt idx="5277">
                  <c:v>854.553</c:v>
                </c:pt>
                <c:pt idx="5278">
                  <c:v>854.71500000000003</c:v>
                </c:pt>
                <c:pt idx="5279">
                  <c:v>854.85699999999997</c:v>
                </c:pt>
                <c:pt idx="5280">
                  <c:v>855.00199999999995</c:v>
                </c:pt>
                <c:pt idx="5281">
                  <c:v>855.178</c:v>
                </c:pt>
                <c:pt idx="5282">
                  <c:v>855.322</c:v>
                </c:pt>
                <c:pt idx="5283">
                  <c:v>855.46400000000006</c:v>
                </c:pt>
                <c:pt idx="5284">
                  <c:v>855.62800000000004</c:v>
                </c:pt>
                <c:pt idx="5285">
                  <c:v>855.80200000000002</c:v>
                </c:pt>
                <c:pt idx="5286">
                  <c:v>855.94399999999996</c:v>
                </c:pt>
                <c:pt idx="5287">
                  <c:v>856.10599999999999</c:v>
                </c:pt>
                <c:pt idx="5288">
                  <c:v>856.24900000000002</c:v>
                </c:pt>
                <c:pt idx="5289">
                  <c:v>856.42499999999995</c:v>
                </c:pt>
                <c:pt idx="5290">
                  <c:v>856.58500000000004</c:v>
                </c:pt>
                <c:pt idx="5291">
                  <c:v>856.72900000000004</c:v>
                </c:pt>
                <c:pt idx="5292">
                  <c:v>856.87199999999996</c:v>
                </c:pt>
                <c:pt idx="5293">
                  <c:v>857.03499999999997</c:v>
                </c:pt>
                <c:pt idx="5294">
                  <c:v>857.17700000000002</c:v>
                </c:pt>
                <c:pt idx="5295">
                  <c:v>857.33900000000006</c:v>
                </c:pt>
                <c:pt idx="5296">
                  <c:v>857.48099999999999</c:v>
                </c:pt>
                <c:pt idx="5297">
                  <c:v>857.64099999999996</c:v>
                </c:pt>
                <c:pt idx="5298">
                  <c:v>857.81700000000001</c:v>
                </c:pt>
                <c:pt idx="5299">
                  <c:v>857.97699999999998</c:v>
                </c:pt>
                <c:pt idx="5300">
                  <c:v>858.12</c:v>
                </c:pt>
                <c:pt idx="5301">
                  <c:v>858.29600000000005</c:v>
                </c:pt>
                <c:pt idx="5302">
                  <c:v>858.47199999999998</c:v>
                </c:pt>
                <c:pt idx="5303">
                  <c:v>858.63499999999999</c:v>
                </c:pt>
                <c:pt idx="5304">
                  <c:v>858.80899999999997</c:v>
                </c:pt>
                <c:pt idx="5305">
                  <c:v>858.98299999999995</c:v>
                </c:pt>
                <c:pt idx="5306">
                  <c:v>859.14499999999998</c:v>
                </c:pt>
                <c:pt idx="5307">
                  <c:v>859.28700000000003</c:v>
                </c:pt>
                <c:pt idx="5308">
                  <c:v>859.44899999999996</c:v>
                </c:pt>
                <c:pt idx="5309">
                  <c:v>859.62300000000005</c:v>
                </c:pt>
                <c:pt idx="5310">
                  <c:v>859.78499999999997</c:v>
                </c:pt>
                <c:pt idx="5311">
                  <c:v>859.92700000000002</c:v>
                </c:pt>
                <c:pt idx="5312">
                  <c:v>860.08900000000006</c:v>
                </c:pt>
                <c:pt idx="5313">
                  <c:v>860.26300000000003</c:v>
                </c:pt>
                <c:pt idx="5314">
                  <c:v>860.42499999999995</c:v>
                </c:pt>
                <c:pt idx="5315">
                  <c:v>860.56700000000001</c:v>
                </c:pt>
                <c:pt idx="5316">
                  <c:v>860.72900000000004</c:v>
                </c:pt>
                <c:pt idx="5317">
                  <c:v>860.88800000000003</c:v>
                </c:pt>
                <c:pt idx="5318">
                  <c:v>861.05</c:v>
                </c:pt>
                <c:pt idx="5319">
                  <c:v>861.19200000000001</c:v>
                </c:pt>
                <c:pt idx="5320">
                  <c:v>861.33600000000001</c:v>
                </c:pt>
                <c:pt idx="5321">
                  <c:v>861.51</c:v>
                </c:pt>
                <c:pt idx="5322">
                  <c:v>861.68600000000004</c:v>
                </c:pt>
                <c:pt idx="5323">
                  <c:v>861.84799999999996</c:v>
                </c:pt>
                <c:pt idx="5324">
                  <c:v>862.02200000000005</c:v>
                </c:pt>
                <c:pt idx="5325">
                  <c:v>862.19799999999998</c:v>
                </c:pt>
                <c:pt idx="5326">
                  <c:v>862.36</c:v>
                </c:pt>
                <c:pt idx="5327">
                  <c:v>862.50199999999995</c:v>
                </c:pt>
                <c:pt idx="5328">
                  <c:v>862.64599999999996</c:v>
                </c:pt>
                <c:pt idx="5329">
                  <c:v>862.822</c:v>
                </c:pt>
                <c:pt idx="5330">
                  <c:v>862.98500000000001</c:v>
                </c:pt>
                <c:pt idx="5331">
                  <c:v>863.12699999999995</c:v>
                </c:pt>
                <c:pt idx="5332">
                  <c:v>863.303</c:v>
                </c:pt>
                <c:pt idx="5333">
                  <c:v>863.47900000000004</c:v>
                </c:pt>
                <c:pt idx="5334">
                  <c:v>863.62300000000005</c:v>
                </c:pt>
                <c:pt idx="5335">
                  <c:v>863.76800000000003</c:v>
                </c:pt>
                <c:pt idx="5336">
                  <c:v>863.94399999999996</c:v>
                </c:pt>
                <c:pt idx="5337">
                  <c:v>864.11800000000005</c:v>
                </c:pt>
                <c:pt idx="5338">
                  <c:v>864.28</c:v>
                </c:pt>
                <c:pt idx="5339">
                  <c:v>864.42200000000003</c:v>
                </c:pt>
                <c:pt idx="5340">
                  <c:v>864.58600000000001</c:v>
                </c:pt>
                <c:pt idx="5341">
                  <c:v>864.726</c:v>
                </c:pt>
                <c:pt idx="5342">
                  <c:v>864.87</c:v>
                </c:pt>
                <c:pt idx="5343">
                  <c:v>865.03200000000004</c:v>
                </c:pt>
                <c:pt idx="5344">
                  <c:v>865.20600000000002</c:v>
                </c:pt>
                <c:pt idx="5345">
                  <c:v>865.38199999999995</c:v>
                </c:pt>
                <c:pt idx="5346">
                  <c:v>865.52599999999995</c:v>
                </c:pt>
                <c:pt idx="5347">
                  <c:v>865.68799999999999</c:v>
                </c:pt>
                <c:pt idx="5348">
                  <c:v>865.86199999999997</c:v>
                </c:pt>
                <c:pt idx="5349">
                  <c:v>866.03800000000001</c:v>
                </c:pt>
                <c:pt idx="5350">
                  <c:v>866.18200000000002</c:v>
                </c:pt>
                <c:pt idx="5351">
                  <c:v>866.34400000000005</c:v>
                </c:pt>
                <c:pt idx="5352">
                  <c:v>866.50199999999995</c:v>
                </c:pt>
                <c:pt idx="5353">
                  <c:v>866.678</c:v>
                </c:pt>
                <c:pt idx="5354">
                  <c:v>866.822</c:v>
                </c:pt>
                <c:pt idx="5355">
                  <c:v>866.98400000000004</c:v>
                </c:pt>
                <c:pt idx="5356">
                  <c:v>867.15800000000002</c:v>
                </c:pt>
                <c:pt idx="5357">
                  <c:v>867.33399999999995</c:v>
                </c:pt>
                <c:pt idx="5358">
                  <c:v>867.49599999999998</c:v>
                </c:pt>
                <c:pt idx="5359">
                  <c:v>867.67</c:v>
                </c:pt>
                <c:pt idx="5360">
                  <c:v>867.846</c:v>
                </c:pt>
                <c:pt idx="5361">
                  <c:v>867.99</c:v>
                </c:pt>
                <c:pt idx="5362">
                  <c:v>868.15200000000004</c:v>
                </c:pt>
                <c:pt idx="5363">
                  <c:v>868.32600000000002</c:v>
                </c:pt>
                <c:pt idx="5364">
                  <c:v>868.50199999999995</c:v>
                </c:pt>
                <c:pt idx="5365">
                  <c:v>868.66300000000001</c:v>
                </c:pt>
                <c:pt idx="5366">
                  <c:v>868.82399999999996</c:v>
                </c:pt>
                <c:pt idx="5367">
                  <c:v>869.00099999999998</c:v>
                </c:pt>
                <c:pt idx="5368">
                  <c:v>869.14200000000005</c:v>
                </c:pt>
                <c:pt idx="5369">
                  <c:v>869.30399999999997</c:v>
                </c:pt>
                <c:pt idx="5370">
                  <c:v>869.44600000000003</c:v>
                </c:pt>
                <c:pt idx="5371">
                  <c:v>869.62</c:v>
                </c:pt>
                <c:pt idx="5372">
                  <c:v>869.798</c:v>
                </c:pt>
                <c:pt idx="5373">
                  <c:v>869.96</c:v>
                </c:pt>
                <c:pt idx="5374">
                  <c:v>870.10199999999998</c:v>
                </c:pt>
                <c:pt idx="5375">
                  <c:v>870.27599999999995</c:v>
                </c:pt>
                <c:pt idx="5376">
                  <c:v>870.452</c:v>
                </c:pt>
                <c:pt idx="5377">
                  <c:v>870.596</c:v>
                </c:pt>
                <c:pt idx="5378">
                  <c:v>870.75800000000004</c:v>
                </c:pt>
                <c:pt idx="5379">
                  <c:v>870.93299999999999</c:v>
                </c:pt>
                <c:pt idx="5380">
                  <c:v>871.10900000000004</c:v>
                </c:pt>
                <c:pt idx="5381">
                  <c:v>871.25300000000004</c:v>
                </c:pt>
                <c:pt idx="5382">
                  <c:v>871.41499999999996</c:v>
                </c:pt>
                <c:pt idx="5383">
                  <c:v>871.58900000000006</c:v>
                </c:pt>
                <c:pt idx="5384">
                  <c:v>871.73299999999995</c:v>
                </c:pt>
                <c:pt idx="5385">
                  <c:v>871.89499999999998</c:v>
                </c:pt>
                <c:pt idx="5386">
                  <c:v>872.03700000000003</c:v>
                </c:pt>
                <c:pt idx="5387">
                  <c:v>872.21299999999997</c:v>
                </c:pt>
                <c:pt idx="5388">
                  <c:v>872.375</c:v>
                </c:pt>
                <c:pt idx="5389">
                  <c:v>872.51700000000005</c:v>
                </c:pt>
                <c:pt idx="5390">
                  <c:v>872.67600000000004</c:v>
                </c:pt>
                <c:pt idx="5391">
                  <c:v>872.83799999999997</c:v>
                </c:pt>
                <c:pt idx="5392">
                  <c:v>872.98</c:v>
                </c:pt>
                <c:pt idx="5393">
                  <c:v>873.14</c:v>
                </c:pt>
                <c:pt idx="5394">
                  <c:v>873.31700000000001</c:v>
                </c:pt>
                <c:pt idx="5395">
                  <c:v>873.49099999999999</c:v>
                </c:pt>
                <c:pt idx="5396">
                  <c:v>873.66700000000003</c:v>
                </c:pt>
                <c:pt idx="5397">
                  <c:v>873.82899999999995</c:v>
                </c:pt>
                <c:pt idx="5398">
                  <c:v>873.971</c:v>
                </c:pt>
                <c:pt idx="5399">
                  <c:v>874.14700000000005</c:v>
                </c:pt>
                <c:pt idx="5400">
                  <c:v>874.32299999999998</c:v>
                </c:pt>
                <c:pt idx="5401">
                  <c:v>874.48500000000001</c:v>
                </c:pt>
                <c:pt idx="5402">
                  <c:v>874.65899999999999</c:v>
                </c:pt>
                <c:pt idx="5403">
                  <c:v>874.83500000000004</c:v>
                </c:pt>
                <c:pt idx="5404">
                  <c:v>874.99699999999996</c:v>
                </c:pt>
                <c:pt idx="5405">
                  <c:v>875.13900000000001</c:v>
                </c:pt>
                <c:pt idx="5406">
                  <c:v>875.31500000000005</c:v>
                </c:pt>
                <c:pt idx="5407">
                  <c:v>875.49099999999999</c:v>
                </c:pt>
                <c:pt idx="5408">
                  <c:v>875.65300000000002</c:v>
                </c:pt>
                <c:pt idx="5409">
                  <c:v>875.79600000000005</c:v>
                </c:pt>
                <c:pt idx="5410">
                  <c:v>875.97</c:v>
                </c:pt>
                <c:pt idx="5411">
                  <c:v>876.14599999999996</c:v>
                </c:pt>
                <c:pt idx="5412">
                  <c:v>876.30799999999999</c:v>
                </c:pt>
                <c:pt idx="5413">
                  <c:v>876.45</c:v>
                </c:pt>
                <c:pt idx="5414">
                  <c:v>876.61199999999997</c:v>
                </c:pt>
                <c:pt idx="5415">
                  <c:v>876.75400000000002</c:v>
                </c:pt>
                <c:pt idx="5416">
                  <c:v>876.89800000000002</c:v>
                </c:pt>
                <c:pt idx="5417">
                  <c:v>877.06</c:v>
                </c:pt>
                <c:pt idx="5418">
                  <c:v>877.23400000000004</c:v>
                </c:pt>
                <c:pt idx="5419">
                  <c:v>877.41</c:v>
                </c:pt>
                <c:pt idx="5420">
                  <c:v>877.55399999999997</c:v>
                </c:pt>
                <c:pt idx="5421">
                  <c:v>877.71600000000001</c:v>
                </c:pt>
                <c:pt idx="5422">
                  <c:v>877.89</c:v>
                </c:pt>
                <c:pt idx="5423">
                  <c:v>878.06600000000003</c:v>
                </c:pt>
                <c:pt idx="5424">
                  <c:v>878.22799999999995</c:v>
                </c:pt>
                <c:pt idx="5425">
                  <c:v>878.37</c:v>
                </c:pt>
                <c:pt idx="5426">
                  <c:v>878.54300000000001</c:v>
                </c:pt>
                <c:pt idx="5427">
                  <c:v>878.72299999999996</c:v>
                </c:pt>
                <c:pt idx="5428">
                  <c:v>878.86500000000001</c:v>
                </c:pt>
                <c:pt idx="5429">
                  <c:v>879.00900000000001</c:v>
                </c:pt>
                <c:pt idx="5430">
                  <c:v>879.18499999999995</c:v>
                </c:pt>
                <c:pt idx="5431">
                  <c:v>879.36099999999999</c:v>
                </c:pt>
                <c:pt idx="5432">
                  <c:v>879.52300000000002</c:v>
                </c:pt>
                <c:pt idx="5433">
                  <c:v>879.66499999999996</c:v>
                </c:pt>
                <c:pt idx="5434">
                  <c:v>879.84</c:v>
                </c:pt>
                <c:pt idx="5435">
                  <c:v>880.01800000000003</c:v>
                </c:pt>
                <c:pt idx="5436">
                  <c:v>880.18</c:v>
                </c:pt>
                <c:pt idx="5437">
                  <c:v>880.35400000000004</c:v>
                </c:pt>
                <c:pt idx="5438">
                  <c:v>880.53</c:v>
                </c:pt>
                <c:pt idx="5439">
                  <c:v>880.69200000000001</c:v>
                </c:pt>
                <c:pt idx="5440">
                  <c:v>880.83399999999995</c:v>
                </c:pt>
                <c:pt idx="5441">
                  <c:v>881.01</c:v>
                </c:pt>
                <c:pt idx="5442">
                  <c:v>881.18600000000004</c:v>
                </c:pt>
                <c:pt idx="5443">
                  <c:v>881.34799999999996</c:v>
                </c:pt>
                <c:pt idx="5444">
                  <c:v>881.48800000000006</c:v>
                </c:pt>
                <c:pt idx="5445">
                  <c:v>881.66399999999999</c:v>
                </c:pt>
                <c:pt idx="5446">
                  <c:v>881.84</c:v>
                </c:pt>
                <c:pt idx="5447">
                  <c:v>882.00199999999995</c:v>
                </c:pt>
                <c:pt idx="5448">
                  <c:v>882.14400000000001</c:v>
                </c:pt>
                <c:pt idx="5449">
                  <c:v>882.28800000000001</c:v>
                </c:pt>
                <c:pt idx="5450">
                  <c:v>882.46400000000006</c:v>
                </c:pt>
                <c:pt idx="5451">
                  <c:v>882.60699999999997</c:v>
                </c:pt>
                <c:pt idx="5452">
                  <c:v>882.75099999999998</c:v>
                </c:pt>
                <c:pt idx="5453">
                  <c:v>882.91300000000001</c:v>
                </c:pt>
                <c:pt idx="5454">
                  <c:v>883.08799999999997</c:v>
                </c:pt>
                <c:pt idx="5455">
                  <c:v>883.25</c:v>
                </c:pt>
                <c:pt idx="5456">
                  <c:v>883.39</c:v>
                </c:pt>
                <c:pt idx="5457">
                  <c:v>883.56600000000003</c:v>
                </c:pt>
                <c:pt idx="5458">
                  <c:v>883.74199999999996</c:v>
                </c:pt>
                <c:pt idx="5459">
                  <c:v>883.904</c:v>
                </c:pt>
                <c:pt idx="5460">
                  <c:v>884.04600000000005</c:v>
                </c:pt>
                <c:pt idx="5461">
                  <c:v>884.20799999999997</c:v>
                </c:pt>
                <c:pt idx="5462">
                  <c:v>884.38199999999995</c:v>
                </c:pt>
                <c:pt idx="5463">
                  <c:v>884.52599999999995</c:v>
                </c:pt>
                <c:pt idx="5464">
                  <c:v>884.67</c:v>
                </c:pt>
                <c:pt idx="5465">
                  <c:v>884.83199999999999</c:v>
                </c:pt>
                <c:pt idx="5466">
                  <c:v>885.005</c:v>
                </c:pt>
                <c:pt idx="5467">
                  <c:v>885.16700000000003</c:v>
                </c:pt>
                <c:pt idx="5468">
                  <c:v>885.30899999999997</c:v>
                </c:pt>
                <c:pt idx="5469">
                  <c:v>885.46900000000005</c:v>
                </c:pt>
                <c:pt idx="5470">
                  <c:v>885.64499999999998</c:v>
                </c:pt>
                <c:pt idx="5471">
                  <c:v>885.80700000000002</c:v>
                </c:pt>
                <c:pt idx="5472">
                  <c:v>885.94899999999996</c:v>
                </c:pt>
                <c:pt idx="5473">
                  <c:v>886.11099999999999</c:v>
                </c:pt>
                <c:pt idx="5474">
                  <c:v>886.28499999999997</c:v>
                </c:pt>
                <c:pt idx="5475">
                  <c:v>886.447</c:v>
                </c:pt>
                <c:pt idx="5476">
                  <c:v>886.58900000000006</c:v>
                </c:pt>
                <c:pt idx="5477">
                  <c:v>886.73199999999997</c:v>
                </c:pt>
                <c:pt idx="5478">
                  <c:v>886.90800000000002</c:v>
                </c:pt>
                <c:pt idx="5479">
                  <c:v>887.07</c:v>
                </c:pt>
                <c:pt idx="5480">
                  <c:v>887.21199999999999</c:v>
                </c:pt>
                <c:pt idx="5481">
                  <c:v>887.37400000000002</c:v>
                </c:pt>
                <c:pt idx="5482">
                  <c:v>887.548</c:v>
                </c:pt>
                <c:pt idx="5483">
                  <c:v>887.69200000000001</c:v>
                </c:pt>
                <c:pt idx="5484">
                  <c:v>887.85400000000004</c:v>
                </c:pt>
                <c:pt idx="5485">
                  <c:v>888.02800000000002</c:v>
                </c:pt>
                <c:pt idx="5486">
                  <c:v>888.20399999999995</c:v>
                </c:pt>
                <c:pt idx="5487">
                  <c:v>888.36599999999999</c:v>
                </c:pt>
                <c:pt idx="5488">
                  <c:v>888.50800000000004</c:v>
                </c:pt>
                <c:pt idx="5489">
                  <c:v>888.67</c:v>
                </c:pt>
                <c:pt idx="5490">
                  <c:v>888.84400000000005</c:v>
                </c:pt>
                <c:pt idx="5491">
                  <c:v>889.00599999999997</c:v>
                </c:pt>
                <c:pt idx="5492">
                  <c:v>889.14800000000002</c:v>
                </c:pt>
                <c:pt idx="5493">
                  <c:v>889.29</c:v>
                </c:pt>
                <c:pt idx="5494">
                  <c:v>889.46799999999996</c:v>
                </c:pt>
                <c:pt idx="5495">
                  <c:v>889.63</c:v>
                </c:pt>
                <c:pt idx="5496">
                  <c:v>889.77200000000005</c:v>
                </c:pt>
                <c:pt idx="5497">
                  <c:v>889.93200000000002</c:v>
                </c:pt>
                <c:pt idx="5498">
                  <c:v>890.10799999999995</c:v>
                </c:pt>
                <c:pt idx="5499">
                  <c:v>890.27</c:v>
                </c:pt>
                <c:pt idx="5500">
                  <c:v>890.41200000000003</c:v>
                </c:pt>
                <c:pt idx="5501">
                  <c:v>890.58500000000004</c:v>
                </c:pt>
                <c:pt idx="5502">
                  <c:v>890.76300000000003</c:v>
                </c:pt>
                <c:pt idx="5503">
                  <c:v>890.90700000000004</c:v>
                </c:pt>
                <c:pt idx="5504">
                  <c:v>891.06899999999996</c:v>
                </c:pt>
                <c:pt idx="5505">
                  <c:v>891.24300000000005</c:v>
                </c:pt>
                <c:pt idx="5506">
                  <c:v>891.41899999999998</c:v>
                </c:pt>
                <c:pt idx="5507">
                  <c:v>891.58100000000002</c:v>
                </c:pt>
                <c:pt idx="5508">
                  <c:v>891.72299999999996</c:v>
                </c:pt>
                <c:pt idx="5509">
                  <c:v>891.899</c:v>
                </c:pt>
                <c:pt idx="5510">
                  <c:v>892.07500000000005</c:v>
                </c:pt>
                <c:pt idx="5511">
                  <c:v>892.21900000000005</c:v>
                </c:pt>
                <c:pt idx="5512">
                  <c:v>892.36300000000006</c:v>
                </c:pt>
                <c:pt idx="5513">
                  <c:v>892.50599999999997</c:v>
                </c:pt>
                <c:pt idx="5514">
                  <c:v>892.68200000000002</c:v>
                </c:pt>
                <c:pt idx="5515">
                  <c:v>892.84400000000005</c:v>
                </c:pt>
                <c:pt idx="5516">
                  <c:v>892.98599999999999</c:v>
                </c:pt>
                <c:pt idx="5517">
                  <c:v>893.14499999999998</c:v>
                </c:pt>
                <c:pt idx="5518">
                  <c:v>893.32100000000003</c:v>
                </c:pt>
                <c:pt idx="5519">
                  <c:v>893.48299999999995</c:v>
                </c:pt>
                <c:pt idx="5520">
                  <c:v>893.625</c:v>
                </c:pt>
                <c:pt idx="5521">
                  <c:v>893.78599999999994</c:v>
                </c:pt>
                <c:pt idx="5522">
                  <c:v>893.96199999999999</c:v>
                </c:pt>
                <c:pt idx="5523">
                  <c:v>894.12400000000002</c:v>
                </c:pt>
                <c:pt idx="5524">
                  <c:v>894.26599999999996</c:v>
                </c:pt>
                <c:pt idx="5525">
                  <c:v>894.44200000000001</c:v>
                </c:pt>
                <c:pt idx="5526">
                  <c:v>894.601</c:v>
                </c:pt>
                <c:pt idx="5527">
                  <c:v>894.745</c:v>
                </c:pt>
                <c:pt idx="5528">
                  <c:v>894.88900000000001</c:v>
                </c:pt>
                <c:pt idx="5529">
                  <c:v>895.05100000000004</c:v>
                </c:pt>
                <c:pt idx="5530">
                  <c:v>895.19299999999998</c:v>
                </c:pt>
                <c:pt idx="5531">
                  <c:v>895.35500000000002</c:v>
                </c:pt>
                <c:pt idx="5532">
                  <c:v>895.49699999999996</c:v>
                </c:pt>
                <c:pt idx="5533">
                  <c:v>895.673</c:v>
                </c:pt>
                <c:pt idx="5534">
                  <c:v>895.84900000000005</c:v>
                </c:pt>
                <c:pt idx="5535">
                  <c:v>896.01099999999997</c:v>
                </c:pt>
                <c:pt idx="5536">
                  <c:v>896.15099999999995</c:v>
                </c:pt>
                <c:pt idx="5537">
                  <c:v>896.31399999999996</c:v>
                </c:pt>
                <c:pt idx="5538">
                  <c:v>896.48800000000006</c:v>
                </c:pt>
                <c:pt idx="5539">
                  <c:v>896.65</c:v>
                </c:pt>
                <c:pt idx="5540">
                  <c:v>896.79200000000003</c:v>
                </c:pt>
                <c:pt idx="5541">
                  <c:v>896.95399999999995</c:v>
                </c:pt>
                <c:pt idx="5542">
                  <c:v>897.12800000000004</c:v>
                </c:pt>
                <c:pt idx="5543">
                  <c:v>897.29</c:v>
                </c:pt>
                <c:pt idx="5544">
                  <c:v>897.43200000000002</c:v>
                </c:pt>
                <c:pt idx="5545">
                  <c:v>897.57600000000002</c:v>
                </c:pt>
                <c:pt idx="5546">
                  <c:v>897.75199999999995</c:v>
                </c:pt>
                <c:pt idx="5547">
                  <c:v>897.91200000000003</c:v>
                </c:pt>
                <c:pt idx="5548">
                  <c:v>898.05600000000004</c:v>
                </c:pt>
                <c:pt idx="5549">
                  <c:v>898.21799999999996</c:v>
                </c:pt>
                <c:pt idx="5550">
                  <c:v>898.36</c:v>
                </c:pt>
                <c:pt idx="5551">
                  <c:v>898.52300000000002</c:v>
                </c:pt>
                <c:pt idx="5552">
                  <c:v>898.68100000000004</c:v>
                </c:pt>
                <c:pt idx="5553">
                  <c:v>898.85699999999997</c:v>
                </c:pt>
                <c:pt idx="5554">
                  <c:v>899.03300000000002</c:v>
                </c:pt>
                <c:pt idx="5555">
                  <c:v>899.17700000000002</c:v>
                </c:pt>
                <c:pt idx="5556">
                  <c:v>899.32100000000003</c:v>
                </c:pt>
                <c:pt idx="5557">
                  <c:v>899.49699999999996</c:v>
                </c:pt>
                <c:pt idx="5558">
                  <c:v>899.64</c:v>
                </c:pt>
                <c:pt idx="5559">
                  <c:v>899.80200000000002</c:v>
                </c:pt>
                <c:pt idx="5560">
                  <c:v>899.94399999999996</c:v>
                </c:pt>
                <c:pt idx="5561">
                  <c:v>900.12</c:v>
                </c:pt>
                <c:pt idx="5562">
                  <c:v>900.29600000000005</c:v>
                </c:pt>
                <c:pt idx="5563">
                  <c:v>900.45799999999997</c:v>
                </c:pt>
                <c:pt idx="5564">
                  <c:v>900.6</c:v>
                </c:pt>
                <c:pt idx="5565">
                  <c:v>900.77599999999995</c:v>
                </c:pt>
                <c:pt idx="5566">
                  <c:v>900.952</c:v>
                </c:pt>
                <c:pt idx="5567">
                  <c:v>901.11400000000003</c:v>
                </c:pt>
                <c:pt idx="5568">
                  <c:v>901.28800000000001</c:v>
                </c:pt>
                <c:pt idx="5569">
                  <c:v>901.46400000000006</c:v>
                </c:pt>
                <c:pt idx="5570">
                  <c:v>901.60799999999995</c:v>
                </c:pt>
                <c:pt idx="5571">
                  <c:v>901.77</c:v>
                </c:pt>
                <c:pt idx="5572">
                  <c:v>901.94399999999996</c:v>
                </c:pt>
                <c:pt idx="5573">
                  <c:v>902.12</c:v>
                </c:pt>
                <c:pt idx="5574">
                  <c:v>902.28200000000004</c:v>
                </c:pt>
                <c:pt idx="5575">
                  <c:v>902.42399999999998</c:v>
                </c:pt>
                <c:pt idx="5576">
                  <c:v>902.58600000000001</c:v>
                </c:pt>
                <c:pt idx="5577">
                  <c:v>902.72799999999995</c:v>
                </c:pt>
                <c:pt idx="5578">
                  <c:v>902.89</c:v>
                </c:pt>
                <c:pt idx="5579">
                  <c:v>903.03200000000004</c:v>
                </c:pt>
                <c:pt idx="5580">
                  <c:v>903.17399999999998</c:v>
                </c:pt>
                <c:pt idx="5581">
                  <c:v>903.35</c:v>
                </c:pt>
                <c:pt idx="5582">
                  <c:v>903.52599999999995</c:v>
                </c:pt>
                <c:pt idx="5583">
                  <c:v>903.68799999999999</c:v>
                </c:pt>
                <c:pt idx="5584">
                  <c:v>903.86199999999997</c:v>
                </c:pt>
                <c:pt idx="5585">
                  <c:v>904.03800000000001</c:v>
                </c:pt>
                <c:pt idx="5586">
                  <c:v>904.2</c:v>
                </c:pt>
                <c:pt idx="5587">
                  <c:v>904.37400000000002</c:v>
                </c:pt>
                <c:pt idx="5588">
                  <c:v>904.53599999999994</c:v>
                </c:pt>
                <c:pt idx="5589">
                  <c:v>904.678</c:v>
                </c:pt>
                <c:pt idx="5590">
                  <c:v>904.84</c:v>
                </c:pt>
                <c:pt idx="5591">
                  <c:v>904.98199999999997</c:v>
                </c:pt>
                <c:pt idx="5592">
                  <c:v>905.14400000000001</c:v>
                </c:pt>
                <c:pt idx="5593">
                  <c:v>905.33399999999995</c:v>
                </c:pt>
                <c:pt idx="5594">
                  <c:v>905.49599999999998</c:v>
                </c:pt>
                <c:pt idx="5595">
                  <c:v>905.63800000000003</c:v>
                </c:pt>
                <c:pt idx="5596">
                  <c:v>905.81200000000001</c:v>
                </c:pt>
                <c:pt idx="5597">
                  <c:v>905.99</c:v>
                </c:pt>
                <c:pt idx="5598">
                  <c:v>906.13400000000001</c:v>
                </c:pt>
                <c:pt idx="5599">
                  <c:v>906.29600000000005</c:v>
                </c:pt>
                <c:pt idx="5600">
                  <c:v>906.47</c:v>
                </c:pt>
                <c:pt idx="5601">
                  <c:v>906.63199999999995</c:v>
                </c:pt>
                <c:pt idx="5602">
                  <c:v>906.774</c:v>
                </c:pt>
                <c:pt idx="5603">
                  <c:v>906.91800000000001</c:v>
                </c:pt>
                <c:pt idx="5604">
                  <c:v>907.09400000000005</c:v>
                </c:pt>
                <c:pt idx="5605">
                  <c:v>907.25599999999997</c:v>
                </c:pt>
                <c:pt idx="5606">
                  <c:v>907.39800000000002</c:v>
                </c:pt>
                <c:pt idx="5607">
                  <c:v>907.56</c:v>
                </c:pt>
                <c:pt idx="5608">
                  <c:v>907.73400000000004</c:v>
                </c:pt>
                <c:pt idx="5609">
                  <c:v>907.89599999999996</c:v>
                </c:pt>
                <c:pt idx="5610">
                  <c:v>908.03800000000001</c:v>
                </c:pt>
                <c:pt idx="5611">
                  <c:v>908.21400000000006</c:v>
                </c:pt>
                <c:pt idx="5612">
                  <c:v>908.38900000000001</c:v>
                </c:pt>
                <c:pt idx="5613">
                  <c:v>908.53300000000002</c:v>
                </c:pt>
                <c:pt idx="5614">
                  <c:v>908.69500000000005</c:v>
                </c:pt>
                <c:pt idx="5615">
                  <c:v>908.83699999999999</c:v>
                </c:pt>
                <c:pt idx="5616">
                  <c:v>909.01300000000003</c:v>
                </c:pt>
                <c:pt idx="5617">
                  <c:v>909.173</c:v>
                </c:pt>
                <c:pt idx="5618">
                  <c:v>909.33500000000004</c:v>
                </c:pt>
                <c:pt idx="5619">
                  <c:v>909.50900000000001</c:v>
                </c:pt>
                <c:pt idx="5620">
                  <c:v>909.68499999999995</c:v>
                </c:pt>
                <c:pt idx="5621">
                  <c:v>909.84699999999998</c:v>
                </c:pt>
                <c:pt idx="5622">
                  <c:v>909.98900000000003</c:v>
                </c:pt>
                <c:pt idx="5623">
                  <c:v>910.16099999999994</c:v>
                </c:pt>
                <c:pt idx="5624">
                  <c:v>910.32299999999998</c:v>
                </c:pt>
                <c:pt idx="5625">
                  <c:v>910.50099999999998</c:v>
                </c:pt>
                <c:pt idx="5626">
                  <c:v>910.66300000000001</c:v>
                </c:pt>
                <c:pt idx="5627">
                  <c:v>910.83699999999999</c:v>
                </c:pt>
                <c:pt idx="5628">
                  <c:v>911.01300000000003</c:v>
                </c:pt>
                <c:pt idx="5629">
                  <c:v>911.15499999999997</c:v>
                </c:pt>
                <c:pt idx="5630">
                  <c:v>911.31700000000001</c:v>
                </c:pt>
                <c:pt idx="5631">
                  <c:v>911.49300000000005</c:v>
                </c:pt>
                <c:pt idx="5632">
                  <c:v>911.66899999999998</c:v>
                </c:pt>
                <c:pt idx="5633">
                  <c:v>911.83100000000002</c:v>
                </c:pt>
                <c:pt idx="5634">
                  <c:v>912.005</c:v>
                </c:pt>
                <c:pt idx="5635">
                  <c:v>912.18100000000004</c:v>
                </c:pt>
                <c:pt idx="5636">
                  <c:v>912.34299999999996</c:v>
                </c:pt>
                <c:pt idx="5637">
                  <c:v>912.48500000000001</c:v>
                </c:pt>
                <c:pt idx="5638">
                  <c:v>912.64499999999998</c:v>
                </c:pt>
                <c:pt idx="5639">
                  <c:v>912.81899999999996</c:v>
                </c:pt>
                <c:pt idx="5640">
                  <c:v>912.99599999999998</c:v>
                </c:pt>
                <c:pt idx="5641">
                  <c:v>913.13900000000001</c:v>
                </c:pt>
                <c:pt idx="5642">
                  <c:v>913.30100000000004</c:v>
                </c:pt>
                <c:pt idx="5643">
                  <c:v>913.47500000000002</c:v>
                </c:pt>
                <c:pt idx="5644">
                  <c:v>913.63699999999994</c:v>
                </c:pt>
                <c:pt idx="5645">
                  <c:v>913.779</c:v>
                </c:pt>
                <c:pt idx="5646">
                  <c:v>913.94100000000003</c:v>
                </c:pt>
                <c:pt idx="5647">
                  <c:v>914.11500000000001</c:v>
                </c:pt>
                <c:pt idx="5648">
                  <c:v>914.27700000000004</c:v>
                </c:pt>
                <c:pt idx="5649">
                  <c:v>914.41899999999998</c:v>
                </c:pt>
                <c:pt idx="5650">
                  <c:v>914.58100000000002</c:v>
                </c:pt>
                <c:pt idx="5651">
                  <c:v>914.755</c:v>
                </c:pt>
                <c:pt idx="5652">
                  <c:v>914.91700000000003</c:v>
                </c:pt>
                <c:pt idx="5653">
                  <c:v>915.05899999999997</c:v>
                </c:pt>
                <c:pt idx="5654">
                  <c:v>915.23800000000006</c:v>
                </c:pt>
                <c:pt idx="5655">
                  <c:v>915.37800000000004</c:v>
                </c:pt>
                <c:pt idx="5656">
                  <c:v>915.52300000000002</c:v>
                </c:pt>
                <c:pt idx="5657">
                  <c:v>915.68499999999995</c:v>
                </c:pt>
                <c:pt idx="5658">
                  <c:v>915.85900000000004</c:v>
                </c:pt>
                <c:pt idx="5659">
                  <c:v>916.03499999999997</c:v>
                </c:pt>
                <c:pt idx="5660">
                  <c:v>916.197</c:v>
                </c:pt>
                <c:pt idx="5661">
                  <c:v>916.33900000000006</c:v>
                </c:pt>
                <c:pt idx="5662">
                  <c:v>916.48299999999995</c:v>
                </c:pt>
                <c:pt idx="5663">
                  <c:v>916.65899999999999</c:v>
                </c:pt>
                <c:pt idx="5664">
                  <c:v>916.82100000000003</c:v>
                </c:pt>
                <c:pt idx="5665">
                  <c:v>916.96299999999997</c:v>
                </c:pt>
                <c:pt idx="5666">
                  <c:v>917.125</c:v>
                </c:pt>
                <c:pt idx="5667">
                  <c:v>917.26700000000005</c:v>
                </c:pt>
                <c:pt idx="5668">
                  <c:v>917.42899999999997</c:v>
                </c:pt>
                <c:pt idx="5669">
                  <c:v>917.57100000000003</c:v>
                </c:pt>
                <c:pt idx="5670">
                  <c:v>917.71500000000003</c:v>
                </c:pt>
                <c:pt idx="5671">
                  <c:v>917.88900000000001</c:v>
                </c:pt>
                <c:pt idx="5672">
                  <c:v>918.06700000000001</c:v>
                </c:pt>
                <c:pt idx="5673">
                  <c:v>918.20899999999995</c:v>
                </c:pt>
                <c:pt idx="5674">
                  <c:v>918.37099999999998</c:v>
                </c:pt>
                <c:pt idx="5675">
                  <c:v>918.54499999999996</c:v>
                </c:pt>
                <c:pt idx="5676">
                  <c:v>918.70699999999999</c:v>
                </c:pt>
                <c:pt idx="5677">
                  <c:v>918.84900000000005</c:v>
                </c:pt>
                <c:pt idx="5678">
                  <c:v>918.99300000000005</c:v>
                </c:pt>
                <c:pt idx="5679">
                  <c:v>919.16899999999998</c:v>
                </c:pt>
                <c:pt idx="5680">
                  <c:v>919.31299999999999</c:v>
                </c:pt>
                <c:pt idx="5681">
                  <c:v>919.47500000000002</c:v>
                </c:pt>
                <c:pt idx="5682">
                  <c:v>919.649</c:v>
                </c:pt>
                <c:pt idx="5683">
                  <c:v>919.82500000000005</c:v>
                </c:pt>
                <c:pt idx="5684">
                  <c:v>919.98699999999997</c:v>
                </c:pt>
                <c:pt idx="5685">
                  <c:v>920.12900000000002</c:v>
                </c:pt>
                <c:pt idx="5686">
                  <c:v>920.27300000000002</c:v>
                </c:pt>
                <c:pt idx="5687">
                  <c:v>920.44899999999996</c:v>
                </c:pt>
                <c:pt idx="5688">
                  <c:v>920.59299999999996</c:v>
                </c:pt>
                <c:pt idx="5689">
                  <c:v>920.755</c:v>
                </c:pt>
                <c:pt idx="5690">
                  <c:v>920.92899999999997</c:v>
                </c:pt>
                <c:pt idx="5691">
                  <c:v>921.10500000000002</c:v>
                </c:pt>
                <c:pt idx="5692">
                  <c:v>921.26700000000005</c:v>
                </c:pt>
                <c:pt idx="5693">
                  <c:v>921.40899999999999</c:v>
                </c:pt>
                <c:pt idx="5694">
                  <c:v>921.57100000000003</c:v>
                </c:pt>
                <c:pt idx="5695">
                  <c:v>921.71199999999999</c:v>
                </c:pt>
                <c:pt idx="5696">
                  <c:v>921.85599999999999</c:v>
                </c:pt>
                <c:pt idx="5697">
                  <c:v>922.01800000000003</c:v>
                </c:pt>
                <c:pt idx="5698">
                  <c:v>922.19200000000001</c:v>
                </c:pt>
                <c:pt idx="5699">
                  <c:v>922.36800000000005</c:v>
                </c:pt>
                <c:pt idx="5700">
                  <c:v>922.51199999999994</c:v>
                </c:pt>
                <c:pt idx="5701">
                  <c:v>922.67399999999998</c:v>
                </c:pt>
                <c:pt idx="5702">
                  <c:v>922.84900000000005</c:v>
                </c:pt>
                <c:pt idx="5703">
                  <c:v>923.024</c:v>
                </c:pt>
                <c:pt idx="5704">
                  <c:v>923.18600000000004</c:v>
                </c:pt>
                <c:pt idx="5705">
                  <c:v>923.32799999999997</c:v>
                </c:pt>
                <c:pt idx="5706">
                  <c:v>923.50400000000002</c:v>
                </c:pt>
                <c:pt idx="5707">
                  <c:v>923.68</c:v>
                </c:pt>
                <c:pt idx="5708">
                  <c:v>923.84199999999998</c:v>
                </c:pt>
                <c:pt idx="5709">
                  <c:v>923.98400000000004</c:v>
                </c:pt>
                <c:pt idx="5710">
                  <c:v>924.16</c:v>
                </c:pt>
                <c:pt idx="5711">
                  <c:v>924.33600000000001</c:v>
                </c:pt>
                <c:pt idx="5712">
                  <c:v>924.48</c:v>
                </c:pt>
                <c:pt idx="5713">
                  <c:v>924.64200000000005</c:v>
                </c:pt>
                <c:pt idx="5714">
                  <c:v>924.81600000000003</c:v>
                </c:pt>
                <c:pt idx="5715">
                  <c:v>924.97799999999995</c:v>
                </c:pt>
                <c:pt idx="5716">
                  <c:v>925.12</c:v>
                </c:pt>
                <c:pt idx="5717">
                  <c:v>925.28200000000004</c:v>
                </c:pt>
                <c:pt idx="5718">
                  <c:v>925.45600000000002</c:v>
                </c:pt>
                <c:pt idx="5719">
                  <c:v>925.61800000000005</c:v>
                </c:pt>
                <c:pt idx="5720">
                  <c:v>925.76</c:v>
                </c:pt>
                <c:pt idx="5721">
                  <c:v>925.90300000000002</c:v>
                </c:pt>
                <c:pt idx="5722">
                  <c:v>926.07899999999995</c:v>
                </c:pt>
                <c:pt idx="5723">
                  <c:v>926.255</c:v>
                </c:pt>
                <c:pt idx="5724">
                  <c:v>926.41700000000003</c:v>
                </c:pt>
                <c:pt idx="5725">
                  <c:v>926.59100000000001</c:v>
                </c:pt>
                <c:pt idx="5726">
                  <c:v>926.76700000000005</c:v>
                </c:pt>
                <c:pt idx="5727">
                  <c:v>926.91099999999994</c:v>
                </c:pt>
                <c:pt idx="5728">
                  <c:v>927.05499999999995</c:v>
                </c:pt>
                <c:pt idx="5729">
                  <c:v>927.21699999999998</c:v>
                </c:pt>
                <c:pt idx="5730">
                  <c:v>927.39</c:v>
                </c:pt>
                <c:pt idx="5731">
                  <c:v>927.55200000000002</c:v>
                </c:pt>
                <c:pt idx="5732">
                  <c:v>927.69399999999996</c:v>
                </c:pt>
                <c:pt idx="5733">
                  <c:v>927.85599999999999</c:v>
                </c:pt>
                <c:pt idx="5734">
                  <c:v>928.03</c:v>
                </c:pt>
                <c:pt idx="5735">
                  <c:v>928.19200000000001</c:v>
                </c:pt>
                <c:pt idx="5736">
                  <c:v>928.33399999999995</c:v>
                </c:pt>
                <c:pt idx="5737">
                  <c:v>928.49599999999998</c:v>
                </c:pt>
                <c:pt idx="5738">
                  <c:v>928.67</c:v>
                </c:pt>
                <c:pt idx="5739">
                  <c:v>928.83199999999999</c:v>
                </c:pt>
                <c:pt idx="5740">
                  <c:v>928.97400000000005</c:v>
                </c:pt>
                <c:pt idx="5741">
                  <c:v>929.149</c:v>
                </c:pt>
                <c:pt idx="5742">
                  <c:v>929.32500000000005</c:v>
                </c:pt>
                <c:pt idx="5743">
                  <c:v>929.48699999999997</c:v>
                </c:pt>
                <c:pt idx="5744">
                  <c:v>929.63</c:v>
                </c:pt>
                <c:pt idx="5745">
                  <c:v>929.774</c:v>
                </c:pt>
                <c:pt idx="5746">
                  <c:v>929.95</c:v>
                </c:pt>
                <c:pt idx="5747">
                  <c:v>930.11</c:v>
                </c:pt>
                <c:pt idx="5748">
                  <c:v>930.25400000000002</c:v>
                </c:pt>
                <c:pt idx="5749">
                  <c:v>930.41600000000005</c:v>
                </c:pt>
                <c:pt idx="5750">
                  <c:v>930.60599999999999</c:v>
                </c:pt>
                <c:pt idx="5751">
                  <c:v>930.76900000000001</c:v>
                </c:pt>
                <c:pt idx="5752">
                  <c:v>930.91099999999994</c:v>
                </c:pt>
                <c:pt idx="5753">
                  <c:v>931.08699999999999</c:v>
                </c:pt>
                <c:pt idx="5754">
                  <c:v>931.26300000000003</c:v>
                </c:pt>
                <c:pt idx="5755">
                  <c:v>931.42499999999995</c:v>
                </c:pt>
                <c:pt idx="5756">
                  <c:v>931.56700000000001</c:v>
                </c:pt>
                <c:pt idx="5757">
                  <c:v>931.74300000000005</c:v>
                </c:pt>
                <c:pt idx="5758">
                  <c:v>931.90499999999997</c:v>
                </c:pt>
                <c:pt idx="5759">
                  <c:v>932.04700000000003</c:v>
                </c:pt>
                <c:pt idx="5760">
                  <c:v>932.18899999999996</c:v>
                </c:pt>
                <c:pt idx="5761">
                  <c:v>932.33299999999997</c:v>
                </c:pt>
                <c:pt idx="5762">
                  <c:v>932.50900000000001</c:v>
                </c:pt>
                <c:pt idx="5763">
                  <c:v>932.67100000000005</c:v>
                </c:pt>
                <c:pt idx="5764">
                  <c:v>932.81299999999999</c:v>
                </c:pt>
                <c:pt idx="5765">
                  <c:v>932.97500000000002</c:v>
                </c:pt>
                <c:pt idx="5766">
                  <c:v>933.149</c:v>
                </c:pt>
                <c:pt idx="5767">
                  <c:v>933.29300000000001</c:v>
                </c:pt>
                <c:pt idx="5768">
                  <c:v>933.45500000000004</c:v>
                </c:pt>
                <c:pt idx="5769">
                  <c:v>933.62900000000002</c:v>
                </c:pt>
                <c:pt idx="5770">
                  <c:v>933.80499999999995</c:v>
                </c:pt>
                <c:pt idx="5771">
                  <c:v>933.96799999999996</c:v>
                </c:pt>
                <c:pt idx="5772">
                  <c:v>934.14200000000005</c:v>
                </c:pt>
                <c:pt idx="5773">
                  <c:v>934.31799999999998</c:v>
                </c:pt>
                <c:pt idx="5774">
                  <c:v>934.48</c:v>
                </c:pt>
                <c:pt idx="5775">
                  <c:v>934.62199999999996</c:v>
                </c:pt>
                <c:pt idx="5776">
                  <c:v>934.78399999999999</c:v>
                </c:pt>
                <c:pt idx="5777">
                  <c:v>934.95799999999997</c:v>
                </c:pt>
                <c:pt idx="5778">
                  <c:v>935.1</c:v>
                </c:pt>
                <c:pt idx="5779">
                  <c:v>935.26199999999994</c:v>
                </c:pt>
                <c:pt idx="5780">
                  <c:v>935.40499999999997</c:v>
                </c:pt>
                <c:pt idx="5781">
                  <c:v>935.58</c:v>
                </c:pt>
                <c:pt idx="5782">
                  <c:v>935.75599999999997</c:v>
                </c:pt>
                <c:pt idx="5783">
                  <c:v>935.9</c:v>
                </c:pt>
                <c:pt idx="5784">
                  <c:v>936.06200000000001</c:v>
                </c:pt>
                <c:pt idx="5785">
                  <c:v>936.23599999999999</c:v>
                </c:pt>
                <c:pt idx="5786">
                  <c:v>936.39800000000002</c:v>
                </c:pt>
                <c:pt idx="5787">
                  <c:v>936.54</c:v>
                </c:pt>
                <c:pt idx="5788">
                  <c:v>936.68499999999995</c:v>
                </c:pt>
                <c:pt idx="5789">
                  <c:v>936.86099999999999</c:v>
                </c:pt>
                <c:pt idx="5790">
                  <c:v>937.005</c:v>
                </c:pt>
                <c:pt idx="5791">
                  <c:v>937.16700000000003</c:v>
                </c:pt>
                <c:pt idx="5792">
                  <c:v>937.34100000000001</c:v>
                </c:pt>
                <c:pt idx="5793">
                  <c:v>937.51700000000005</c:v>
                </c:pt>
                <c:pt idx="5794">
                  <c:v>937.67899999999997</c:v>
                </c:pt>
                <c:pt idx="5795">
                  <c:v>937.82100000000003</c:v>
                </c:pt>
                <c:pt idx="5796">
                  <c:v>937.98299999999995</c:v>
                </c:pt>
                <c:pt idx="5797">
                  <c:v>938.13900000000001</c:v>
                </c:pt>
                <c:pt idx="5798">
                  <c:v>938.30100000000004</c:v>
                </c:pt>
                <c:pt idx="5799">
                  <c:v>938.46299999999997</c:v>
                </c:pt>
                <c:pt idx="5800">
                  <c:v>938.63699999999994</c:v>
                </c:pt>
                <c:pt idx="5801">
                  <c:v>938.81100000000004</c:v>
                </c:pt>
                <c:pt idx="5802">
                  <c:v>938.97299999999996</c:v>
                </c:pt>
                <c:pt idx="5803">
                  <c:v>939.11500000000001</c:v>
                </c:pt>
                <c:pt idx="5804">
                  <c:v>939.27700000000004</c:v>
                </c:pt>
                <c:pt idx="5805">
                  <c:v>939.45100000000002</c:v>
                </c:pt>
                <c:pt idx="5806">
                  <c:v>939.61300000000006</c:v>
                </c:pt>
                <c:pt idx="5807">
                  <c:v>939.75599999999997</c:v>
                </c:pt>
                <c:pt idx="5808">
                  <c:v>939.93299999999999</c:v>
                </c:pt>
                <c:pt idx="5809">
                  <c:v>940.07500000000005</c:v>
                </c:pt>
                <c:pt idx="5810">
                  <c:v>940.23699999999997</c:v>
                </c:pt>
                <c:pt idx="5811">
                  <c:v>940.37900000000002</c:v>
                </c:pt>
                <c:pt idx="5812">
                  <c:v>940.55499999999995</c:v>
                </c:pt>
                <c:pt idx="5813">
                  <c:v>940.73099999999999</c:v>
                </c:pt>
                <c:pt idx="5814">
                  <c:v>940.89300000000003</c:v>
                </c:pt>
                <c:pt idx="5815">
                  <c:v>941.03499999999997</c:v>
                </c:pt>
                <c:pt idx="5816">
                  <c:v>941.21100000000001</c:v>
                </c:pt>
                <c:pt idx="5817">
                  <c:v>941.38599999999997</c:v>
                </c:pt>
                <c:pt idx="5818">
                  <c:v>941.548</c:v>
                </c:pt>
                <c:pt idx="5819">
                  <c:v>941.69</c:v>
                </c:pt>
                <c:pt idx="5820">
                  <c:v>941.86599999999999</c:v>
                </c:pt>
                <c:pt idx="5821">
                  <c:v>942.154</c:v>
                </c:pt>
                <c:pt idx="5822">
                  <c:v>942.31399999999996</c:v>
                </c:pt>
                <c:pt idx="5823">
                  <c:v>942.49</c:v>
                </c:pt>
                <c:pt idx="5824">
                  <c:v>942.66600000000005</c:v>
                </c:pt>
                <c:pt idx="5825">
                  <c:v>942.82799999999997</c:v>
                </c:pt>
                <c:pt idx="5826">
                  <c:v>942.97</c:v>
                </c:pt>
                <c:pt idx="5827">
                  <c:v>943.14599999999996</c:v>
                </c:pt>
                <c:pt idx="5828">
                  <c:v>943.322</c:v>
                </c:pt>
                <c:pt idx="5829">
                  <c:v>943.46600000000001</c:v>
                </c:pt>
                <c:pt idx="5830">
                  <c:v>943.61</c:v>
                </c:pt>
                <c:pt idx="5831">
                  <c:v>943.78599999999994</c:v>
                </c:pt>
                <c:pt idx="5832">
                  <c:v>943.94799999999998</c:v>
                </c:pt>
                <c:pt idx="5833">
                  <c:v>944.09</c:v>
                </c:pt>
                <c:pt idx="5834">
                  <c:v>944.25199999999995</c:v>
                </c:pt>
                <c:pt idx="5835">
                  <c:v>944.42600000000004</c:v>
                </c:pt>
                <c:pt idx="5836">
                  <c:v>944.58799999999997</c:v>
                </c:pt>
                <c:pt idx="5837">
                  <c:v>944.73</c:v>
                </c:pt>
                <c:pt idx="5838">
                  <c:v>944.89200000000005</c:v>
                </c:pt>
                <c:pt idx="5839">
                  <c:v>945.06600000000003</c:v>
                </c:pt>
                <c:pt idx="5840">
                  <c:v>945.22799999999995</c:v>
                </c:pt>
                <c:pt idx="5841">
                  <c:v>945.36800000000005</c:v>
                </c:pt>
                <c:pt idx="5842">
                  <c:v>945.53</c:v>
                </c:pt>
                <c:pt idx="5843">
                  <c:v>945.70399999999995</c:v>
                </c:pt>
                <c:pt idx="5844">
                  <c:v>945.86400000000003</c:v>
                </c:pt>
                <c:pt idx="5845">
                  <c:v>946.02599999999995</c:v>
                </c:pt>
                <c:pt idx="5846">
                  <c:v>946.16800000000001</c:v>
                </c:pt>
                <c:pt idx="5847">
                  <c:v>946.34400000000005</c:v>
                </c:pt>
                <c:pt idx="5848">
                  <c:v>946.52</c:v>
                </c:pt>
                <c:pt idx="5849">
                  <c:v>946.68200000000002</c:v>
                </c:pt>
                <c:pt idx="5850">
                  <c:v>946.85599999999999</c:v>
                </c:pt>
                <c:pt idx="5851">
                  <c:v>947.03200000000004</c:v>
                </c:pt>
                <c:pt idx="5852">
                  <c:v>947.17399999999998</c:v>
                </c:pt>
                <c:pt idx="5853">
                  <c:v>947.31899999999996</c:v>
                </c:pt>
                <c:pt idx="5854">
                  <c:v>947.48099999999999</c:v>
                </c:pt>
                <c:pt idx="5855">
                  <c:v>947.65499999999997</c:v>
                </c:pt>
                <c:pt idx="5856">
                  <c:v>947.81700000000001</c:v>
                </c:pt>
                <c:pt idx="5857">
                  <c:v>947.95899999999995</c:v>
                </c:pt>
                <c:pt idx="5858">
                  <c:v>948.11800000000005</c:v>
                </c:pt>
                <c:pt idx="5859">
                  <c:v>948.29399999999998</c:v>
                </c:pt>
                <c:pt idx="5860">
                  <c:v>948.47</c:v>
                </c:pt>
                <c:pt idx="5861">
                  <c:v>948.63699999999994</c:v>
                </c:pt>
                <c:pt idx="5862">
                  <c:v>948.79</c:v>
                </c:pt>
                <c:pt idx="5863">
                  <c:v>948.96600000000001</c:v>
                </c:pt>
                <c:pt idx="5864">
                  <c:v>949.12800000000004</c:v>
                </c:pt>
                <c:pt idx="5865">
                  <c:v>949.27</c:v>
                </c:pt>
                <c:pt idx="5866">
                  <c:v>949.43</c:v>
                </c:pt>
                <c:pt idx="5867">
                  <c:v>949.60400000000004</c:v>
                </c:pt>
                <c:pt idx="5868">
                  <c:v>949.78</c:v>
                </c:pt>
                <c:pt idx="5869">
                  <c:v>949.94</c:v>
                </c:pt>
                <c:pt idx="5870">
                  <c:v>950.10299999999995</c:v>
                </c:pt>
                <c:pt idx="5871">
                  <c:v>950.27700000000004</c:v>
                </c:pt>
                <c:pt idx="5872">
                  <c:v>950.41899999999998</c:v>
                </c:pt>
                <c:pt idx="5873">
                  <c:v>950.58100000000002</c:v>
                </c:pt>
                <c:pt idx="5874">
                  <c:v>950.72299999999996</c:v>
                </c:pt>
                <c:pt idx="5875">
                  <c:v>950.88400000000001</c:v>
                </c:pt>
                <c:pt idx="5876">
                  <c:v>951.02800000000002</c:v>
                </c:pt>
                <c:pt idx="5877">
                  <c:v>951.19</c:v>
                </c:pt>
                <c:pt idx="5878">
                  <c:v>951.33199999999999</c:v>
                </c:pt>
                <c:pt idx="5879">
                  <c:v>951.50800000000004</c:v>
                </c:pt>
                <c:pt idx="5880">
                  <c:v>951.65200000000004</c:v>
                </c:pt>
                <c:pt idx="5881">
                  <c:v>951.81399999999996</c:v>
                </c:pt>
                <c:pt idx="5882">
                  <c:v>951.98900000000003</c:v>
                </c:pt>
                <c:pt idx="5883">
                  <c:v>952.16300000000001</c:v>
                </c:pt>
                <c:pt idx="5884">
                  <c:v>952.33900000000006</c:v>
                </c:pt>
                <c:pt idx="5885">
                  <c:v>952.50099999999998</c:v>
                </c:pt>
                <c:pt idx="5886">
                  <c:v>952.67499999999995</c:v>
                </c:pt>
                <c:pt idx="5887">
                  <c:v>952.851</c:v>
                </c:pt>
                <c:pt idx="5888">
                  <c:v>952.995</c:v>
                </c:pt>
                <c:pt idx="5889">
                  <c:v>953.15700000000004</c:v>
                </c:pt>
                <c:pt idx="5890">
                  <c:v>953.33100000000002</c:v>
                </c:pt>
                <c:pt idx="5891">
                  <c:v>953.50699999999995</c:v>
                </c:pt>
                <c:pt idx="5892">
                  <c:v>953.66899999999998</c:v>
                </c:pt>
                <c:pt idx="5893">
                  <c:v>953.81100000000004</c:v>
                </c:pt>
                <c:pt idx="5894">
                  <c:v>953.98699999999997</c:v>
                </c:pt>
                <c:pt idx="5895">
                  <c:v>954.14599999999996</c:v>
                </c:pt>
                <c:pt idx="5896">
                  <c:v>954.30799999999999</c:v>
                </c:pt>
                <c:pt idx="5897">
                  <c:v>954.45</c:v>
                </c:pt>
                <c:pt idx="5898">
                  <c:v>954.62699999999995</c:v>
                </c:pt>
                <c:pt idx="5899">
                  <c:v>954.803</c:v>
                </c:pt>
                <c:pt idx="5900">
                  <c:v>954.947</c:v>
                </c:pt>
                <c:pt idx="5901">
                  <c:v>955.08900000000006</c:v>
                </c:pt>
                <c:pt idx="5902">
                  <c:v>955.25099999999998</c:v>
                </c:pt>
                <c:pt idx="5903">
                  <c:v>955.42700000000002</c:v>
                </c:pt>
                <c:pt idx="5904">
                  <c:v>955.58900000000006</c:v>
                </c:pt>
                <c:pt idx="5905">
                  <c:v>955.73099999999999</c:v>
                </c:pt>
                <c:pt idx="5906">
                  <c:v>955.90499999999997</c:v>
                </c:pt>
                <c:pt idx="5907">
                  <c:v>956.08299999999997</c:v>
                </c:pt>
                <c:pt idx="5908">
                  <c:v>956.22500000000002</c:v>
                </c:pt>
                <c:pt idx="5909">
                  <c:v>956.38699999999994</c:v>
                </c:pt>
                <c:pt idx="5910">
                  <c:v>956.56100000000004</c:v>
                </c:pt>
                <c:pt idx="5911">
                  <c:v>956.73599999999999</c:v>
                </c:pt>
                <c:pt idx="5912">
                  <c:v>956.89800000000002</c:v>
                </c:pt>
                <c:pt idx="5913">
                  <c:v>957.06</c:v>
                </c:pt>
                <c:pt idx="5914">
                  <c:v>957.23400000000004</c:v>
                </c:pt>
                <c:pt idx="5915">
                  <c:v>957.39599999999996</c:v>
                </c:pt>
                <c:pt idx="5916">
                  <c:v>957.53800000000001</c:v>
                </c:pt>
                <c:pt idx="5917">
                  <c:v>957.7</c:v>
                </c:pt>
                <c:pt idx="5918">
                  <c:v>957.87400000000002</c:v>
                </c:pt>
                <c:pt idx="5919">
                  <c:v>958.03599999999994</c:v>
                </c:pt>
                <c:pt idx="5920">
                  <c:v>958.178</c:v>
                </c:pt>
                <c:pt idx="5921">
                  <c:v>958.34</c:v>
                </c:pt>
                <c:pt idx="5922">
                  <c:v>958.51400000000001</c:v>
                </c:pt>
                <c:pt idx="5923">
                  <c:v>958.67600000000004</c:v>
                </c:pt>
                <c:pt idx="5924">
                  <c:v>958.81799999999998</c:v>
                </c:pt>
                <c:pt idx="5925">
                  <c:v>958.98</c:v>
                </c:pt>
                <c:pt idx="5926">
                  <c:v>959.154</c:v>
                </c:pt>
                <c:pt idx="5927">
                  <c:v>959.31399999999996</c:v>
                </c:pt>
                <c:pt idx="5928">
                  <c:v>959.45600000000002</c:v>
                </c:pt>
                <c:pt idx="5929">
                  <c:v>959.61800000000005</c:v>
                </c:pt>
                <c:pt idx="5930">
                  <c:v>959.79200000000003</c:v>
                </c:pt>
                <c:pt idx="5931">
                  <c:v>959.95399999999995</c:v>
                </c:pt>
                <c:pt idx="5932">
                  <c:v>960.1</c:v>
                </c:pt>
                <c:pt idx="5933">
                  <c:v>960.27300000000002</c:v>
                </c:pt>
                <c:pt idx="5934">
                  <c:v>960.44899999999996</c:v>
                </c:pt>
                <c:pt idx="5935">
                  <c:v>960.61099999999999</c:v>
                </c:pt>
                <c:pt idx="5936">
                  <c:v>960.75300000000004</c:v>
                </c:pt>
                <c:pt idx="5937">
                  <c:v>960.92899999999997</c:v>
                </c:pt>
                <c:pt idx="5938">
                  <c:v>961.10500000000002</c:v>
                </c:pt>
                <c:pt idx="5939">
                  <c:v>961.26700000000005</c:v>
                </c:pt>
                <c:pt idx="5940">
                  <c:v>961.40899999999999</c:v>
                </c:pt>
                <c:pt idx="5941">
                  <c:v>961.58500000000004</c:v>
                </c:pt>
                <c:pt idx="5942">
                  <c:v>961.75900000000001</c:v>
                </c:pt>
                <c:pt idx="5943">
                  <c:v>961.92100000000005</c:v>
                </c:pt>
                <c:pt idx="5944">
                  <c:v>962.06299999999999</c:v>
                </c:pt>
                <c:pt idx="5945">
                  <c:v>962.22500000000002</c:v>
                </c:pt>
                <c:pt idx="5946">
                  <c:v>962.36699999999996</c:v>
                </c:pt>
                <c:pt idx="5947">
                  <c:v>962.51099999999997</c:v>
                </c:pt>
                <c:pt idx="5948">
                  <c:v>962.673</c:v>
                </c:pt>
                <c:pt idx="5949">
                  <c:v>962.84699999999998</c:v>
                </c:pt>
                <c:pt idx="5950">
                  <c:v>963.00800000000004</c:v>
                </c:pt>
                <c:pt idx="5951">
                  <c:v>963.15200000000004</c:v>
                </c:pt>
                <c:pt idx="5952">
                  <c:v>963.31399999999996</c:v>
                </c:pt>
                <c:pt idx="5953">
                  <c:v>963.48800000000006</c:v>
                </c:pt>
                <c:pt idx="5954">
                  <c:v>963.66399999999999</c:v>
                </c:pt>
                <c:pt idx="5955">
                  <c:v>963.80799999999999</c:v>
                </c:pt>
                <c:pt idx="5956">
                  <c:v>963.97</c:v>
                </c:pt>
                <c:pt idx="5957">
                  <c:v>964.14400000000001</c:v>
                </c:pt>
                <c:pt idx="5958">
                  <c:v>964.30600000000004</c:v>
                </c:pt>
                <c:pt idx="5959">
                  <c:v>964.44600000000003</c:v>
                </c:pt>
                <c:pt idx="5960">
                  <c:v>964.59100000000001</c:v>
                </c:pt>
                <c:pt idx="5961">
                  <c:v>964.76700000000005</c:v>
                </c:pt>
                <c:pt idx="5962">
                  <c:v>964.94299999999998</c:v>
                </c:pt>
                <c:pt idx="5963">
                  <c:v>965.10299999999995</c:v>
                </c:pt>
                <c:pt idx="5964">
                  <c:v>965.26499999999999</c:v>
                </c:pt>
                <c:pt idx="5965">
                  <c:v>965.43899999999996</c:v>
                </c:pt>
                <c:pt idx="5966">
                  <c:v>965.601</c:v>
                </c:pt>
                <c:pt idx="5967">
                  <c:v>965.74300000000005</c:v>
                </c:pt>
                <c:pt idx="5968">
                  <c:v>965.90499999999997</c:v>
                </c:pt>
                <c:pt idx="5969">
                  <c:v>966.07899999999995</c:v>
                </c:pt>
                <c:pt idx="5970">
                  <c:v>966.22299999999996</c:v>
                </c:pt>
                <c:pt idx="5971">
                  <c:v>966.38400000000001</c:v>
                </c:pt>
                <c:pt idx="5972">
                  <c:v>966.55799999999999</c:v>
                </c:pt>
                <c:pt idx="5973">
                  <c:v>966.73400000000004</c:v>
                </c:pt>
                <c:pt idx="5974">
                  <c:v>966.89599999999996</c:v>
                </c:pt>
                <c:pt idx="5975">
                  <c:v>967.07</c:v>
                </c:pt>
                <c:pt idx="5976">
                  <c:v>1087.1310000000001</c:v>
                </c:pt>
                <c:pt idx="5977">
                  <c:v>1088.1840000000002</c:v>
                </c:pt>
                <c:pt idx="5978">
                  <c:v>1088.3890000000001</c:v>
                </c:pt>
                <c:pt idx="5979">
                  <c:v>1088.5910000000001</c:v>
                </c:pt>
                <c:pt idx="5980">
                  <c:v>1088.7410000000002</c:v>
                </c:pt>
                <c:pt idx="5981">
                  <c:v>1088.8850000000002</c:v>
                </c:pt>
                <c:pt idx="5982">
                  <c:v>1089.0280000000002</c:v>
                </c:pt>
                <c:pt idx="5983">
                  <c:v>1089.2040000000002</c:v>
                </c:pt>
                <c:pt idx="5984">
                  <c:v>1089.3480000000002</c:v>
                </c:pt>
                <c:pt idx="5985">
                  <c:v>1089.5100000000002</c:v>
                </c:pt>
                <c:pt idx="5986">
                  <c:v>1089.6520000000003</c:v>
                </c:pt>
                <c:pt idx="5987">
                  <c:v>1089.8270000000002</c:v>
                </c:pt>
                <c:pt idx="5988">
                  <c:v>1090.0030000000002</c:v>
                </c:pt>
                <c:pt idx="5989">
                  <c:v>1090.1470000000002</c:v>
                </c:pt>
                <c:pt idx="5990">
                  <c:v>1090.2910000000002</c:v>
                </c:pt>
                <c:pt idx="5991">
                  <c:v>1090.4650000000001</c:v>
                </c:pt>
                <c:pt idx="5992">
                  <c:v>1090.6410000000001</c:v>
                </c:pt>
                <c:pt idx="5993">
                  <c:v>1090.8030000000001</c:v>
                </c:pt>
                <c:pt idx="5994">
                  <c:v>1090.9430000000002</c:v>
                </c:pt>
                <c:pt idx="5995">
                  <c:v>1091.1210000000001</c:v>
                </c:pt>
                <c:pt idx="5996">
                  <c:v>1091.2950000000001</c:v>
                </c:pt>
                <c:pt idx="5997">
                  <c:v>1091.4570000000001</c:v>
                </c:pt>
                <c:pt idx="5998">
                  <c:v>1091.5990000000002</c:v>
                </c:pt>
                <c:pt idx="5999">
                  <c:v>1091.7430000000002</c:v>
                </c:pt>
                <c:pt idx="6000">
                  <c:v>1091.9190000000001</c:v>
                </c:pt>
                <c:pt idx="6001">
                  <c:v>1092.0810000000001</c:v>
                </c:pt>
                <c:pt idx="6002">
                  <c:v>1092.2230000000002</c:v>
                </c:pt>
                <c:pt idx="6003">
                  <c:v>1092.3650000000002</c:v>
                </c:pt>
                <c:pt idx="6004">
                  <c:v>1092.5410000000002</c:v>
                </c:pt>
                <c:pt idx="6005">
                  <c:v>1092.7170000000001</c:v>
                </c:pt>
                <c:pt idx="6006">
                  <c:v>1092.8790000000001</c:v>
                </c:pt>
                <c:pt idx="6007">
                  <c:v>1093.0210000000002</c:v>
                </c:pt>
                <c:pt idx="6008">
                  <c:v>1093.1950000000002</c:v>
                </c:pt>
                <c:pt idx="6009">
                  <c:v>1093.3710000000001</c:v>
                </c:pt>
                <c:pt idx="6010">
                  <c:v>1093.5150000000001</c:v>
                </c:pt>
                <c:pt idx="6011">
                  <c:v>1093.6570000000002</c:v>
                </c:pt>
                <c:pt idx="6012">
                  <c:v>1093.8190000000002</c:v>
                </c:pt>
                <c:pt idx="6013">
                  <c:v>1093.9950000000001</c:v>
                </c:pt>
                <c:pt idx="6014">
                  <c:v>1094.1390000000001</c:v>
                </c:pt>
                <c:pt idx="6015">
                  <c:v>1094.2810000000002</c:v>
                </c:pt>
                <c:pt idx="6016">
                  <c:v>1094.4430000000002</c:v>
                </c:pt>
                <c:pt idx="6017">
                  <c:v>1094.6170000000002</c:v>
                </c:pt>
                <c:pt idx="6018">
                  <c:v>1094.7610000000002</c:v>
                </c:pt>
                <c:pt idx="6019">
                  <c:v>1094.9030000000002</c:v>
                </c:pt>
                <c:pt idx="6020">
                  <c:v>1095.0670000000002</c:v>
                </c:pt>
                <c:pt idx="6021">
                  <c:v>1095.2410000000002</c:v>
                </c:pt>
                <c:pt idx="6022">
                  <c:v>1095.3830000000003</c:v>
                </c:pt>
                <c:pt idx="6023">
                  <c:v>1095.5250000000001</c:v>
                </c:pt>
                <c:pt idx="6024">
                  <c:v>1095.6740000000002</c:v>
                </c:pt>
                <c:pt idx="6025">
                  <c:v>1095.8300000000002</c:v>
                </c:pt>
                <c:pt idx="6026">
                  <c:v>1096.0060000000001</c:v>
                </c:pt>
                <c:pt idx="6027">
                  <c:v>1096.1680000000001</c:v>
                </c:pt>
                <c:pt idx="6028">
                  <c:v>1096.3100000000002</c:v>
                </c:pt>
                <c:pt idx="6029">
                  <c:v>1096.4720000000002</c:v>
                </c:pt>
                <c:pt idx="6030">
                  <c:v>1096.6460000000002</c:v>
                </c:pt>
                <c:pt idx="6031">
                  <c:v>1096.7880000000002</c:v>
                </c:pt>
                <c:pt idx="6032">
                  <c:v>1096.9320000000002</c:v>
                </c:pt>
                <c:pt idx="6033">
                  <c:v>1097.0940000000001</c:v>
                </c:pt>
                <c:pt idx="6034">
                  <c:v>1097.2680000000003</c:v>
                </c:pt>
                <c:pt idx="6035">
                  <c:v>1097.4440000000002</c:v>
                </c:pt>
                <c:pt idx="6036">
                  <c:v>1097.5880000000002</c:v>
                </c:pt>
                <c:pt idx="6037">
                  <c:v>1097.7300000000002</c:v>
                </c:pt>
                <c:pt idx="6038">
                  <c:v>1097.8920000000001</c:v>
                </c:pt>
                <c:pt idx="6039">
                  <c:v>1098.0660000000003</c:v>
                </c:pt>
                <c:pt idx="6040">
                  <c:v>1098.2100000000003</c:v>
                </c:pt>
                <c:pt idx="6041">
                  <c:v>1098.3720000000001</c:v>
                </c:pt>
                <c:pt idx="6042">
                  <c:v>1098.5460000000003</c:v>
                </c:pt>
                <c:pt idx="6043">
                  <c:v>1098.7200000000003</c:v>
                </c:pt>
                <c:pt idx="6044">
                  <c:v>1098.8640000000003</c:v>
                </c:pt>
                <c:pt idx="6045">
                  <c:v>1099.0060000000001</c:v>
                </c:pt>
                <c:pt idx="6046">
                  <c:v>1099.1680000000001</c:v>
                </c:pt>
                <c:pt idx="6047">
                  <c:v>1099.3460000000002</c:v>
                </c:pt>
                <c:pt idx="6048">
                  <c:v>1099.5360000000001</c:v>
                </c:pt>
                <c:pt idx="6049">
                  <c:v>1099.6780000000001</c:v>
                </c:pt>
                <c:pt idx="6050">
                  <c:v>1099.8400000000001</c:v>
                </c:pt>
                <c:pt idx="6051">
                  <c:v>1100.0140000000001</c:v>
                </c:pt>
                <c:pt idx="6052">
                  <c:v>1100.19</c:v>
                </c:pt>
                <c:pt idx="6053">
                  <c:v>1100.3340000000001</c:v>
                </c:pt>
                <c:pt idx="6054">
                  <c:v>1100.4770000000001</c:v>
                </c:pt>
                <c:pt idx="6055">
                  <c:v>1100.6370000000002</c:v>
                </c:pt>
                <c:pt idx="6056">
                  <c:v>1100.8130000000001</c:v>
                </c:pt>
                <c:pt idx="6057">
                  <c:v>1100.9570000000001</c:v>
                </c:pt>
                <c:pt idx="6058">
                  <c:v>1101.1010000000001</c:v>
                </c:pt>
                <c:pt idx="6059">
                  <c:v>1101.2760000000001</c:v>
                </c:pt>
                <c:pt idx="6060">
                  <c:v>1101.4510000000002</c:v>
                </c:pt>
                <c:pt idx="6061">
                  <c:v>1101.5950000000003</c:v>
                </c:pt>
                <c:pt idx="6062">
                  <c:v>1101.7390000000003</c:v>
                </c:pt>
                <c:pt idx="6063">
                  <c:v>1101.8830000000003</c:v>
                </c:pt>
                <c:pt idx="6064">
                  <c:v>1102.0610000000001</c:v>
                </c:pt>
                <c:pt idx="6065">
                  <c:v>1102.2010000000002</c:v>
                </c:pt>
                <c:pt idx="6066">
                  <c:v>1102.3450000000003</c:v>
                </c:pt>
                <c:pt idx="6067">
                  <c:v>1102.5210000000002</c:v>
                </c:pt>
                <c:pt idx="6068">
                  <c:v>1102.6960000000001</c:v>
                </c:pt>
                <c:pt idx="6069">
                  <c:v>1102.8710000000001</c:v>
                </c:pt>
                <c:pt idx="6070">
                  <c:v>1103.0350000000001</c:v>
                </c:pt>
                <c:pt idx="6071">
                  <c:v>1103.1750000000002</c:v>
                </c:pt>
                <c:pt idx="6072">
                  <c:v>1103.3520000000001</c:v>
                </c:pt>
                <c:pt idx="6073">
                  <c:v>1103.5280000000002</c:v>
                </c:pt>
                <c:pt idx="6074">
                  <c:v>1103.69</c:v>
                </c:pt>
                <c:pt idx="6075">
                  <c:v>1103.8320000000001</c:v>
                </c:pt>
                <c:pt idx="6076">
                  <c:v>1103.9930000000002</c:v>
                </c:pt>
                <c:pt idx="6077">
                  <c:v>1104.1350000000002</c:v>
                </c:pt>
                <c:pt idx="6078">
                  <c:v>1104.2790000000002</c:v>
                </c:pt>
                <c:pt idx="6079">
                  <c:v>1104.4230000000002</c:v>
                </c:pt>
                <c:pt idx="6080">
                  <c:v>1104.5650000000001</c:v>
                </c:pt>
                <c:pt idx="6081">
                  <c:v>1104.7430000000002</c:v>
                </c:pt>
                <c:pt idx="6082">
                  <c:v>1104.8860000000002</c:v>
                </c:pt>
                <c:pt idx="6083">
                  <c:v>1105.0310000000002</c:v>
                </c:pt>
                <c:pt idx="6084">
                  <c:v>1105.1750000000002</c:v>
                </c:pt>
                <c:pt idx="6085">
                  <c:v>1105.3510000000001</c:v>
                </c:pt>
                <c:pt idx="6086">
                  <c:v>1105.4950000000001</c:v>
                </c:pt>
                <c:pt idx="6087">
                  <c:v>1105.6370000000002</c:v>
                </c:pt>
                <c:pt idx="6088">
                  <c:v>1105.7830000000001</c:v>
                </c:pt>
                <c:pt idx="6089">
                  <c:v>1105.9590000000001</c:v>
                </c:pt>
                <c:pt idx="6090">
                  <c:v>1106.1030000000001</c:v>
                </c:pt>
                <c:pt idx="6091">
                  <c:v>1106.2470000000001</c:v>
                </c:pt>
                <c:pt idx="6092">
                  <c:v>1106.3910000000001</c:v>
                </c:pt>
                <c:pt idx="6093">
                  <c:v>1106.5660000000003</c:v>
                </c:pt>
                <c:pt idx="6094">
                  <c:v>1106.7420000000002</c:v>
                </c:pt>
                <c:pt idx="6095">
                  <c:v>1106.8870000000002</c:v>
                </c:pt>
                <c:pt idx="6096">
                  <c:v>1107.0310000000002</c:v>
                </c:pt>
                <c:pt idx="6097">
                  <c:v>1107.2070000000001</c:v>
                </c:pt>
                <c:pt idx="6098">
                  <c:v>1107.3490000000002</c:v>
                </c:pt>
                <c:pt idx="6099">
                  <c:v>1107.5260000000001</c:v>
                </c:pt>
                <c:pt idx="6100">
                  <c:v>1107.67</c:v>
                </c:pt>
                <c:pt idx="6101">
                  <c:v>1107.8460000000002</c:v>
                </c:pt>
                <c:pt idx="6102">
                  <c:v>1108.0070000000001</c:v>
                </c:pt>
                <c:pt idx="6103">
                  <c:v>1108.1510000000001</c:v>
                </c:pt>
                <c:pt idx="6104">
                  <c:v>1108.3120000000001</c:v>
                </c:pt>
                <c:pt idx="6105">
                  <c:v>1108.4700000000003</c:v>
                </c:pt>
                <c:pt idx="6106">
                  <c:v>1108.6460000000002</c:v>
                </c:pt>
                <c:pt idx="6107">
                  <c:v>1108.8360000000002</c:v>
                </c:pt>
                <c:pt idx="6108">
                  <c:v>1108.9810000000002</c:v>
                </c:pt>
                <c:pt idx="6109">
                  <c:v>1109.1570000000002</c:v>
                </c:pt>
                <c:pt idx="6110">
                  <c:v>1109.3010000000002</c:v>
                </c:pt>
                <c:pt idx="6111">
                  <c:v>1109.4630000000002</c:v>
                </c:pt>
                <c:pt idx="6112">
                  <c:v>1109.6050000000002</c:v>
                </c:pt>
                <c:pt idx="6113">
                  <c:v>1109.7810000000002</c:v>
                </c:pt>
                <c:pt idx="6114">
                  <c:v>1109.9250000000002</c:v>
                </c:pt>
                <c:pt idx="6115">
                  <c:v>1110.0690000000002</c:v>
                </c:pt>
                <c:pt idx="6116">
                  <c:v>1110.2110000000002</c:v>
                </c:pt>
                <c:pt idx="6117">
                  <c:v>1110.3740000000003</c:v>
                </c:pt>
                <c:pt idx="6118">
                  <c:v>1110.5160000000001</c:v>
                </c:pt>
                <c:pt idx="6119">
                  <c:v>1110.6590000000001</c:v>
                </c:pt>
                <c:pt idx="6120">
                  <c:v>1110.8030000000001</c:v>
                </c:pt>
                <c:pt idx="6121">
                  <c:v>1110.9640000000002</c:v>
                </c:pt>
                <c:pt idx="6122">
                  <c:v>1111.1400000000001</c:v>
                </c:pt>
                <c:pt idx="6123">
                  <c:v>1111.2840000000001</c:v>
                </c:pt>
                <c:pt idx="6124">
                  <c:v>1111.4260000000002</c:v>
                </c:pt>
                <c:pt idx="6125">
                  <c:v>1111.5700000000002</c:v>
                </c:pt>
                <c:pt idx="6126">
                  <c:v>1111.7460000000001</c:v>
                </c:pt>
                <c:pt idx="6127">
                  <c:v>1111.8910000000001</c:v>
                </c:pt>
                <c:pt idx="6128">
                  <c:v>1112.0350000000001</c:v>
                </c:pt>
                <c:pt idx="6129">
                  <c:v>1112.1770000000001</c:v>
                </c:pt>
                <c:pt idx="6130">
                  <c:v>1112.3390000000002</c:v>
                </c:pt>
                <c:pt idx="6131">
                  <c:v>1112.5150000000001</c:v>
                </c:pt>
                <c:pt idx="6132">
                  <c:v>1112.6570000000002</c:v>
                </c:pt>
                <c:pt idx="6133">
                  <c:v>1112.8190000000002</c:v>
                </c:pt>
                <c:pt idx="6134">
                  <c:v>1112.9930000000002</c:v>
                </c:pt>
                <c:pt idx="6135">
                  <c:v>1113.1680000000001</c:v>
                </c:pt>
                <c:pt idx="6136">
                  <c:v>1113.3280000000002</c:v>
                </c:pt>
                <c:pt idx="6137">
                  <c:v>1113.4730000000002</c:v>
                </c:pt>
                <c:pt idx="6138">
                  <c:v>1113.6490000000001</c:v>
                </c:pt>
                <c:pt idx="6139">
                  <c:v>1113.8250000000003</c:v>
                </c:pt>
                <c:pt idx="6140">
                  <c:v>1113.9870000000001</c:v>
                </c:pt>
                <c:pt idx="6141">
                  <c:v>1114.1270000000002</c:v>
                </c:pt>
                <c:pt idx="6142">
                  <c:v>1114.2890000000002</c:v>
                </c:pt>
                <c:pt idx="6143">
                  <c:v>1114.4650000000001</c:v>
                </c:pt>
                <c:pt idx="6144">
                  <c:v>1114.6070000000002</c:v>
                </c:pt>
                <c:pt idx="6145">
                  <c:v>1114.7700000000002</c:v>
                </c:pt>
                <c:pt idx="6146">
                  <c:v>1114.9440000000002</c:v>
                </c:pt>
                <c:pt idx="6147">
                  <c:v>1115.1200000000001</c:v>
                </c:pt>
                <c:pt idx="6148">
                  <c:v>1115.2620000000002</c:v>
                </c:pt>
                <c:pt idx="6149">
                  <c:v>1115.4060000000002</c:v>
                </c:pt>
                <c:pt idx="6150">
                  <c:v>1115.5820000000001</c:v>
                </c:pt>
                <c:pt idx="6151">
                  <c:v>1115.7580000000003</c:v>
                </c:pt>
                <c:pt idx="6152">
                  <c:v>1115.92</c:v>
                </c:pt>
                <c:pt idx="6153">
                  <c:v>1116.0640000000001</c:v>
                </c:pt>
                <c:pt idx="6154">
                  <c:v>1116.2380000000001</c:v>
                </c:pt>
                <c:pt idx="6155">
                  <c:v>1116.3980000000001</c:v>
                </c:pt>
                <c:pt idx="6156">
                  <c:v>1116.5420000000001</c:v>
                </c:pt>
                <c:pt idx="6157">
                  <c:v>1116.6870000000001</c:v>
                </c:pt>
                <c:pt idx="6158">
                  <c:v>1116.8440000000001</c:v>
                </c:pt>
                <c:pt idx="6159">
                  <c:v>1117.0200000000002</c:v>
                </c:pt>
                <c:pt idx="6160">
                  <c:v>1117.1640000000002</c:v>
                </c:pt>
                <c:pt idx="6161">
                  <c:v>1117.3080000000002</c:v>
                </c:pt>
                <c:pt idx="6162">
                  <c:v>1117.4510000000002</c:v>
                </c:pt>
                <c:pt idx="6163">
                  <c:v>1117.6320000000001</c:v>
                </c:pt>
                <c:pt idx="6164">
                  <c:v>1117.8030000000001</c:v>
                </c:pt>
                <c:pt idx="6165">
                  <c:v>1117.9470000000001</c:v>
                </c:pt>
                <c:pt idx="6166">
                  <c:v>1118.0910000000001</c:v>
                </c:pt>
                <c:pt idx="6167">
                  <c:v>1118.2650000000001</c:v>
                </c:pt>
                <c:pt idx="6168">
                  <c:v>1118.44</c:v>
                </c:pt>
                <c:pt idx="6169">
                  <c:v>1118.6040000000003</c:v>
                </c:pt>
                <c:pt idx="6170">
                  <c:v>1118.7460000000001</c:v>
                </c:pt>
                <c:pt idx="6171">
                  <c:v>1118.9220000000003</c:v>
                </c:pt>
                <c:pt idx="6172">
                  <c:v>1119.0980000000002</c:v>
                </c:pt>
                <c:pt idx="6173">
                  <c:v>1119.2420000000002</c:v>
                </c:pt>
                <c:pt idx="6174">
                  <c:v>1119.3850000000002</c:v>
                </c:pt>
                <c:pt idx="6175">
                  <c:v>1119.5440000000001</c:v>
                </c:pt>
                <c:pt idx="6176">
                  <c:v>1119.7190000000001</c:v>
                </c:pt>
                <c:pt idx="6177">
                  <c:v>1119.8830000000003</c:v>
                </c:pt>
                <c:pt idx="6178">
                  <c:v>1120.0240000000001</c:v>
                </c:pt>
                <c:pt idx="6179">
                  <c:v>1120.1680000000001</c:v>
                </c:pt>
                <c:pt idx="6180">
                  <c:v>1120.3490000000002</c:v>
                </c:pt>
                <c:pt idx="6181">
                  <c:v>1120.5210000000002</c:v>
                </c:pt>
                <c:pt idx="6182">
                  <c:v>1120.6630000000002</c:v>
                </c:pt>
                <c:pt idx="6183">
                  <c:v>1120.8230000000001</c:v>
                </c:pt>
                <c:pt idx="6184">
                  <c:v>1120.9990000000003</c:v>
                </c:pt>
                <c:pt idx="6185">
                  <c:v>1121.1430000000003</c:v>
                </c:pt>
                <c:pt idx="6186">
                  <c:v>1121.2870000000003</c:v>
                </c:pt>
                <c:pt idx="6187">
                  <c:v>1121.4290000000001</c:v>
                </c:pt>
                <c:pt idx="6188">
                  <c:v>1121.6070000000002</c:v>
                </c:pt>
                <c:pt idx="6189">
                  <c:v>1121.7840000000001</c:v>
                </c:pt>
                <c:pt idx="6190">
                  <c:v>1121.9260000000002</c:v>
                </c:pt>
                <c:pt idx="6191">
                  <c:v>1122.1040000000003</c:v>
                </c:pt>
                <c:pt idx="6192">
                  <c:v>1122.2470000000001</c:v>
                </c:pt>
                <c:pt idx="6193">
                  <c:v>1122.4220000000003</c:v>
                </c:pt>
                <c:pt idx="6194">
                  <c:v>1122.5840000000001</c:v>
                </c:pt>
                <c:pt idx="6195">
                  <c:v>1122.7580000000003</c:v>
                </c:pt>
                <c:pt idx="6196">
                  <c:v>1122.9340000000002</c:v>
                </c:pt>
                <c:pt idx="6197">
                  <c:v>1123.0950000000003</c:v>
                </c:pt>
                <c:pt idx="6198">
                  <c:v>1123.2370000000001</c:v>
                </c:pt>
                <c:pt idx="6199">
                  <c:v>1123.4140000000002</c:v>
                </c:pt>
                <c:pt idx="6200">
                  <c:v>1123.5580000000002</c:v>
                </c:pt>
                <c:pt idx="6201">
                  <c:v>1123.7030000000002</c:v>
                </c:pt>
                <c:pt idx="6202">
                  <c:v>1123.8450000000003</c:v>
                </c:pt>
                <c:pt idx="6203">
                  <c:v>1123.9890000000003</c:v>
                </c:pt>
                <c:pt idx="6204">
                  <c:v>1124.1650000000002</c:v>
                </c:pt>
                <c:pt idx="6205">
                  <c:v>1124.3570000000002</c:v>
                </c:pt>
                <c:pt idx="6206">
                  <c:v>1124.5150000000001</c:v>
                </c:pt>
                <c:pt idx="6207">
                  <c:v>1124.6590000000001</c:v>
                </c:pt>
                <c:pt idx="6208">
                  <c:v>1124.8200000000002</c:v>
                </c:pt>
                <c:pt idx="6209">
                  <c:v>1124.9820000000002</c:v>
                </c:pt>
                <c:pt idx="6210">
                  <c:v>1125.1240000000003</c:v>
                </c:pt>
                <c:pt idx="6211">
                  <c:v>1125.3010000000002</c:v>
                </c:pt>
                <c:pt idx="6212">
                  <c:v>1125.4750000000001</c:v>
                </c:pt>
                <c:pt idx="6213">
                  <c:v>1125.6530000000002</c:v>
                </c:pt>
                <c:pt idx="6214">
                  <c:v>1125.7950000000001</c:v>
                </c:pt>
                <c:pt idx="6215">
                  <c:v>1125.9570000000001</c:v>
                </c:pt>
                <c:pt idx="6216">
                  <c:v>1126.1310000000001</c:v>
                </c:pt>
                <c:pt idx="6217">
                  <c:v>1126.2740000000001</c:v>
                </c:pt>
                <c:pt idx="6218">
                  <c:v>1126.4180000000001</c:v>
                </c:pt>
                <c:pt idx="6219">
                  <c:v>1126.5620000000001</c:v>
                </c:pt>
                <c:pt idx="6220">
                  <c:v>1126.7380000000001</c:v>
                </c:pt>
                <c:pt idx="6221">
                  <c:v>1126.8820000000001</c:v>
                </c:pt>
                <c:pt idx="6222">
                  <c:v>1127.0260000000001</c:v>
                </c:pt>
                <c:pt idx="6223">
                  <c:v>1127.2030000000002</c:v>
                </c:pt>
                <c:pt idx="6224">
                  <c:v>1127.3780000000002</c:v>
                </c:pt>
                <c:pt idx="6225">
                  <c:v>1127.5220000000002</c:v>
                </c:pt>
                <c:pt idx="6226">
                  <c:v>1127.6660000000002</c:v>
                </c:pt>
                <c:pt idx="6227">
                  <c:v>1127.8420000000001</c:v>
                </c:pt>
                <c:pt idx="6228">
                  <c:v>1128.0180000000003</c:v>
                </c:pt>
                <c:pt idx="6229">
                  <c:v>1128.1620000000003</c:v>
                </c:pt>
                <c:pt idx="6230">
                  <c:v>1128.3060000000003</c:v>
                </c:pt>
                <c:pt idx="6231">
                  <c:v>1128.4500000000003</c:v>
                </c:pt>
                <c:pt idx="6232">
                  <c:v>1128.6260000000002</c:v>
                </c:pt>
                <c:pt idx="6233">
                  <c:v>1128.7860000000001</c:v>
                </c:pt>
                <c:pt idx="6234">
                  <c:v>1128.93</c:v>
                </c:pt>
                <c:pt idx="6235">
                  <c:v>1129.1060000000002</c:v>
                </c:pt>
                <c:pt idx="6236">
                  <c:v>1129.2820000000002</c:v>
                </c:pt>
                <c:pt idx="6237">
                  <c:v>1129.4260000000002</c:v>
                </c:pt>
                <c:pt idx="6238">
                  <c:v>1129.5700000000002</c:v>
                </c:pt>
                <c:pt idx="6239">
                  <c:v>1129.7140000000002</c:v>
                </c:pt>
                <c:pt idx="6240">
                  <c:v>1129.8900000000001</c:v>
                </c:pt>
                <c:pt idx="6241">
                  <c:v>1130.0340000000001</c:v>
                </c:pt>
                <c:pt idx="6242">
                  <c:v>1130.1780000000001</c:v>
                </c:pt>
                <c:pt idx="6243">
                  <c:v>1130.3220000000001</c:v>
                </c:pt>
                <c:pt idx="6244">
                  <c:v>1130.498</c:v>
                </c:pt>
                <c:pt idx="6245">
                  <c:v>1130.6420000000003</c:v>
                </c:pt>
                <c:pt idx="6246">
                  <c:v>1130.7860000000001</c:v>
                </c:pt>
                <c:pt idx="6247">
                  <c:v>1130.9280000000001</c:v>
                </c:pt>
                <c:pt idx="6248">
                  <c:v>1131.0910000000001</c:v>
                </c:pt>
                <c:pt idx="6249">
                  <c:v>1131.2340000000002</c:v>
                </c:pt>
                <c:pt idx="6250">
                  <c:v>1131.3960000000002</c:v>
                </c:pt>
                <c:pt idx="6251">
                  <c:v>1131.5360000000001</c:v>
                </c:pt>
                <c:pt idx="6252">
                  <c:v>1131.6980000000001</c:v>
                </c:pt>
                <c:pt idx="6253">
                  <c:v>1131.8720000000001</c:v>
                </c:pt>
                <c:pt idx="6254">
                  <c:v>1132.0170000000003</c:v>
                </c:pt>
                <c:pt idx="6255">
                  <c:v>1132.1610000000001</c:v>
                </c:pt>
                <c:pt idx="6256">
                  <c:v>1132.3230000000001</c:v>
                </c:pt>
                <c:pt idx="6257">
                  <c:v>1132.4650000000001</c:v>
                </c:pt>
                <c:pt idx="6258">
                  <c:v>1132.6250000000002</c:v>
                </c:pt>
                <c:pt idx="6259">
                  <c:v>1132.7690000000002</c:v>
                </c:pt>
                <c:pt idx="6260">
                  <c:v>1132.9110000000001</c:v>
                </c:pt>
                <c:pt idx="6261">
                  <c:v>1133.0730000000001</c:v>
                </c:pt>
                <c:pt idx="6262">
                  <c:v>1133.2160000000001</c:v>
                </c:pt>
                <c:pt idx="6263">
                  <c:v>1133.3600000000001</c:v>
                </c:pt>
                <c:pt idx="6264">
                  <c:v>1133.5220000000002</c:v>
                </c:pt>
                <c:pt idx="6265">
                  <c:v>1133.6960000000001</c:v>
                </c:pt>
                <c:pt idx="6266">
                  <c:v>1133.8400000000001</c:v>
                </c:pt>
                <c:pt idx="6267">
                  <c:v>1134.0020000000002</c:v>
                </c:pt>
                <c:pt idx="6268">
                  <c:v>1134.1760000000002</c:v>
                </c:pt>
                <c:pt idx="6269">
                  <c:v>1134.3520000000001</c:v>
                </c:pt>
                <c:pt idx="6270">
                  <c:v>1134.5120000000002</c:v>
                </c:pt>
                <c:pt idx="6271">
                  <c:v>1134.6550000000002</c:v>
                </c:pt>
                <c:pt idx="6272">
                  <c:v>1134.7990000000002</c:v>
                </c:pt>
                <c:pt idx="6273">
                  <c:v>1134.9740000000002</c:v>
                </c:pt>
                <c:pt idx="6274">
                  <c:v>1135.1370000000002</c:v>
                </c:pt>
                <c:pt idx="6275">
                  <c:v>1135.2790000000002</c:v>
                </c:pt>
                <c:pt idx="6276">
                  <c:v>1135.4410000000003</c:v>
                </c:pt>
                <c:pt idx="6277">
                  <c:v>1135.6140000000003</c:v>
                </c:pt>
                <c:pt idx="6278">
                  <c:v>1135.7760000000001</c:v>
                </c:pt>
                <c:pt idx="6279">
                  <c:v>1135.9380000000001</c:v>
                </c:pt>
                <c:pt idx="6280">
                  <c:v>1136.1120000000001</c:v>
                </c:pt>
                <c:pt idx="6281">
                  <c:v>1136.2860000000001</c:v>
                </c:pt>
                <c:pt idx="6282">
                  <c:v>1136.43</c:v>
                </c:pt>
                <c:pt idx="6283">
                  <c:v>1136.5920000000001</c:v>
                </c:pt>
                <c:pt idx="6284">
                  <c:v>1136.7660000000001</c:v>
                </c:pt>
                <c:pt idx="6285">
                  <c:v>1136.9420000000002</c:v>
                </c:pt>
                <c:pt idx="6286">
                  <c:v>1137.0860000000002</c:v>
                </c:pt>
                <c:pt idx="6287">
                  <c:v>1137.248</c:v>
                </c:pt>
                <c:pt idx="6288">
                  <c:v>1137.4220000000003</c:v>
                </c:pt>
                <c:pt idx="6289">
                  <c:v>1137.5980000000002</c:v>
                </c:pt>
                <c:pt idx="6290">
                  <c:v>1137.7600000000002</c:v>
                </c:pt>
                <c:pt idx="6291">
                  <c:v>1137.9020000000003</c:v>
                </c:pt>
                <c:pt idx="6292">
                  <c:v>1138.0620000000001</c:v>
                </c:pt>
                <c:pt idx="6293">
                  <c:v>1138.2380000000001</c:v>
                </c:pt>
                <c:pt idx="6294">
                  <c:v>1138.3820000000001</c:v>
                </c:pt>
                <c:pt idx="6295">
                  <c:v>1138.5260000000001</c:v>
                </c:pt>
                <c:pt idx="6296">
                  <c:v>1138.7020000000002</c:v>
                </c:pt>
                <c:pt idx="6297">
                  <c:v>1138.8780000000002</c:v>
                </c:pt>
                <c:pt idx="6298">
                  <c:v>1139.0400000000002</c:v>
                </c:pt>
                <c:pt idx="6299">
                  <c:v>1139.1820000000002</c:v>
                </c:pt>
                <c:pt idx="6300">
                  <c:v>1139.3580000000002</c:v>
                </c:pt>
                <c:pt idx="6301">
                  <c:v>1139.5340000000001</c:v>
                </c:pt>
                <c:pt idx="6302">
                  <c:v>1139.6780000000001</c:v>
                </c:pt>
                <c:pt idx="6303">
                  <c:v>1139.8210000000001</c:v>
                </c:pt>
                <c:pt idx="6304">
                  <c:v>1140.0000000000002</c:v>
                </c:pt>
                <c:pt idx="6305">
                  <c:v>1140.1420000000003</c:v>
                </c:pt>
                <c:pt idx="6306">
                  <c:v>1140.3160000000003</c:v>
                </c:pt>
                <c:pt idx="6307">
                  <c:v>1140.4780000000001</c:v>
                </c:pt>
                <c:pt idx="6308">
                  <c:v>1140.6540000000002</c:v>
                </c:pt>
                <c:pt idx="6309">
                  <c:v>1140.7980000000002</c:v>
                </c:pt>
                <c:pt idx="6310">
                  <c:v>1140.9600000000003</c:v>
                </c:pt>
                <c:pt idx="6311">
                  <c:v>1141.1340000000002</c:v>
                </c:pt>
                <c:pt idx="6312">
                  <c:v>1141.3100000000002</c:v>
                </c:pt>
                <c:pt idx="6313">
                  <c:v>1141.4540000000002</c:v>
                </c:pt>
                <c:pt idx="6314">
                  <c:v>1141.6460000000002</c:v>
                </c:pt>
                <c:pt idx="6315">
                  <c:v>1141.8210000000001</c:v>
                </c:pt>
                <c:pt idx="6316">
                  <c:v>1141.9970000000001</c:v>
                </c:pt>
                <c:pt idx="6317">
                  <c:v>1142.1420000000003</c:v>
                </c:pt>
                <c:pt idx="6318">
                  <c:v>1142.2860000000001</c:v>
                </c:pt>
                <c:pt idx="6319">
                  <c:v>1142.4460000000001</c:v>
                </c:pt>
                <c:pt idx="6320">
                  <c:v>1142.6060000000002</c:v>
                </c:pt>
                <c:pt idx="6321">
                  <c:v>1142.7680000000003</c:v>
                </c:pt>
                <c:pt idx="6322">
                  <c:v>1142.9080000000001</c:v>
                </c:pt>
                <c:pt idx="6323">
                  <c:v>1143.0520000000001</c:v>
                </c:pt>
                <c:pt idx="6324">
                  <c:v>1143.2280000000001</c:v>
                </c:pt>
                <c:pt idx="6325">
                  <c:v>1143.3880000000001</c:v>
                </c:pt>
                <c:pt idx="6326">
                  <c:v>1143.5500000000002</c:v>
                </c:pt>
                <c:pt idx="6327">
                  <c:v>1143.7250000000001</c:v>
                </c:pt>
                <c:pt idx="6328">
                  <c:v>1143.8840000000002</c:v>
                </c:pt>
                <c:pt idx="6329">
                  <c:v>1144.0440000000001</c:v>
                </c:pt>
                <c:pt idx="6330">
                  <c:v>1144.1890000000001</c:v>
                </c:pt>
                <c:pt idx="6331">
                  <c:v>1144.3630000000001</c:v>
                </c:pt>
                <c:pt idx="6332">
                  <c:v>1144.5400000000002</c:v>
                </c:pt>
                <c:pt idx="6333">
                  <c:v>1144.7350000000001</c:v>
                </c:pt>
                <c:pt idx="6334">
                  <c:v>1144.8910000000001</c:v>
                </c:pt>
                <c:pt idx="6335">
                  <c:v>1145.0670000000002</c:v>
                </c:pt>
                <c:pt idx="6336">
                  <c:v>1145.2430000000002</c:v>
                </c:pt>
                <c:pt idx="6337">
                  <c:v>1145.4050000000002</c:v>
                </c:pt>
                <c:pt idx="6338">
                  <c:v>1145.5810000000001</c:v>
                </c:pt>
                <c:pt idx="6339">
                  <c:v>1145.7560000000001</c:v>
                </c:pt>
                <c:pt idx="6340">
                  <c:v>1145.8980000000001</c:v>
                </c:pt>
                <c:pt idx="6341">
                  <c:v>1146.0600000000002</c:v>
                </c:pt>
                <c:pt idx="6342">
                  <c:v>1146.2020000000002</c:v>
                </c:pt>
                <c:pt idx="6343">
                  <c:v>1146.3780000000002</c:v>
                </c:pt>
                <c:pt idx="6344">
                  <c:v>1146.5540000000001</c:v>
                </c:pt>
                <c:pt idx="6345">
                  <c:v>1146.6980000000001</c:v>
                </c:pt>
                <c:pt idx="6346">
                  <c:v>1146.8420000000001</c:v>
                </c:pt>
                <c:pt idx="6347">
                  <c:v>1147.0180000000003</c:v>
                </c:pt>
                <c:pt idx="6348">
                  <c:v>1147.18</c:v>
                </c:pt>
                <c:pt idx="6349">
                  <c:v>1147.3220000000001</c:v>
                </c:pt>
                <c:pt idx="6350">
                  <c:v>1147.4660000000001</c:v>
                </c:pt>
                <c:pt idx="6351">
                  <c:v>1147.6420000000003</c:v>
                </c:pt>
                <c:pt idx="6352">
                  <c:v>1147.8040000000001</c:v>
                </c:pt>
                <c:pt idx="6353">
                  <c:v>1147.9460000000001</c:v>
                </c:pt>
                <c:pt idx="6354">
                  <c:v>1148.0880000000002</c:v>
                </c:pt>
                <c:pt idx="6355">
                  <c:v>1148.2500000000002</c:v>
                </c:pt>
                <c:pt idx="6356">
                  <c:v>1148.4260000000002</c:v>
                </c:pt>
                <c:pt idx="6357">
                  <c:v>1148.5880000000002</c:v>
                </c:pt>
                <c:pt idx="6358">
                  <c:v>1148.7620000000002</c:v>
                </c:pt>
                <c:pt idx="6359">
                  <c:v>1148.9380000000001</c:v>
                </c:pt>
                <c:pt idx="6360">
                  <c:v>1149.0820000000001</c:v>
                </c:pt>
                <c:pt idx="6361">
                  <c:v>1149.2440000000001</c:v>
                </c:pt>
                <c:pt idx="6362">
                  <c:v>1149.4180000000001</c:v>
                </c:pt>
                <c:pt idx="6363">
                  <c:v>1149.5940000000001</c:v>
                </c:pt>
                <c:pt idx="6364">
                  <c:v>1149.7360000000001</c:v>
                </c:pt>
                <c:pt idx="6365">
                  <c:v>1149.8980000000001</c:v>
                </c:pt>
                <c:pt idx="6366">
                  <c:v>1150.0400000000002</c:v>
                </c:pt>
                <c:pt idx="6367">
                  <c:v>1150.2160000000001</c:v>
                </c:pt>
                <c:pt idx="6368">
                  <c:v>1150.3780000000002</c:v>
                </c:pt>
                <c:pt idx="6369">
                  <c:v>1150.5200000000002</c:v>
                </c:pt>
                <c:pt idx="6370">
                  <c:v>1150.6640000000002</c:v>
                </c:pt>
                <c:pt idx="6371">
                  <c:v>1150.8400000000001</c:v>
                </c:pt>
                <c:pt idx="6372">
                  <c:v>1151.0020000000002</c:v>
                </c:pt>
                <c:pt idx="6373">
                  <c:v>1151.1440000000002</c:v>
                </c:pt>
                <c:pt idx="6374">
                  <c:v>1151.3060000000003</c:v>
                </c:pt>
                <c:pt idx="6375">
                  <c:v>1151.4800000000002</c:v>
                </c:pt>
                <c:pt idx="6376">
                  <c:v>1151.6240000000003</c:v>
                </c:pt>
                <c:pt idx="6377">
                  <c:v>1151.7680000000003</c:v>
                </c:pt>
                <c:pt idx="6378">
                  <c:v>1151.9120000000003</c:v>
                </c:pt>
                <c:pt idx="6379">
                  <c:v>1152.0870000000002</c:v>
                </c:pt>
                <c:pt idx="6380">
                  <c:v>1152.2500000000002</c:v>
                </c:pt>
                <c:pt idx="6381">
                  <c:v>1152.3920000000003</c:v>
                </c:pt>
                <c:pt idx="6382">
                  <c:v>1152.5540000000001</c:v>
                </c:pt>
                <c:pt idx="6383">
                  <c:v>1152.7290000000003</c:v>
                </c:pt>
                <c:pt idx="6384">
                  <c:v>1152.8900000000001</c:v>
                </c:pt>
                <c:pt idx="6385">
                  <c:v>1153.0320000000002</c:v>
                </c:pt>
                <c:pt idx="6386">
                  <c:v>1153.1940000000002</c:v>
                </c:pt>
                <c:pt idx="6387">
                  <c:v>1153.3700000000001</c:v>
                </c:pt>
                <c:pt idx="6388">
                  <c:v>1153.5300000000002</c:v>
                </c:pt>
                <c:pt idx="6389">
                  <c:v>1153.7030000000002</c:v>
                </c:pt>
                <c:pt idx="6390">
                  <c:v>1153.8480000000002</c:v>
                </c:pt>
                <c:pt idx="6391">
                  <c:v>1154.0240000000001</c:v>
                </c:pt>
                <c:pt idx="6392">
                  <c:v>1154.1680000000001</c:v>
                </c:pt>
                <c:pt idx="6393">
                  <c:v>1154.3300000000002</c:v>
                </c:pt>
                <c:pt idx="6394">
                  <c:v>1154.5040000000001</c:v>
                </c:pt>
                <c:pt idx="6395">
                  <c:v>1154.6780000000001</c:v>
                </c:pt>
                <c:pt idx="6396">
                  <c:v>1154.8220000000001</c:v>
                </c:pt>
                <c:pt idx="6397">
                  <c:v>1154.9840000000002</c:v>
                </c:pt>
                <c:pt idx="6398">
                  <c:v>1155.1580000000001</c:v>
                </c:pt>
                <c:pt idx="6399">
                  <c:v>1155.3330000000001</c:v>
                </c:pt>
                <c:pt idx="6400">
                  <c:v>1155.4950000000001</c:v>
                </c:pt>
                <c:pt idx="6401">
                  <c:v>1155.6710000000003</c:v>
                </c:pt>
                <c:pt idx="6402">
                  <c:v>1155.8470000000002</c:v>
                </c:pt>
                <c:pt idx="6403">
                  <c:v>1156.0230000000001</c:v>
                </c:pt>
                <c:pt idx="6404">
                  <c:v>1156.1670000000001</c:v>
                </c:pt>
                <c:pt idx="6405">
                  <c:v>1156.3410000000001</c:v>
                </c:pt>
                <c:pt idx="6406">
                  <c:v>1156.5160000000001</c:v>
                </c:pt>
                <c:pt idx="6407">
                  <c:v>1156.6940000000002</c:v>
                </c:pt>
                <c:pt idx="6408">
                  <c:v>1156.8380000000002</c:v>
                </c:pt>
                <c:pt idx="6409">
                  <c:v>1156.9810000000002</c:v>
                </c:pt>
                <c:pt idx="6410">
                  <c:v>1157.1560000000002</c:v>
                </c:pt>
                <c:pt idx="6411">
                  <c:v>1157.3340000000001</c:v>
                </c:pt>
                <c:pt idx="6412">
                  <c:v>1157.4960000000001</c:v>
                </c:pt>
                <c:pt idx="6413">
                  <c:v>1157.67</c:v>
                </c:pt>
                <c:pt idx="6414">
                  <c:v>1157.8460000000002</c:v>
                </c:pt>
                <c:pt idx="6415">
                  <c:v>1157.9880000000003</c:v>
                </c:pt>
                <c:pt idx="6416">
                  <c:v>1158.1330000000003</c:v>
                </c:pt>
                <c:pt idx="6417">
                  <c:v>1158.2950000000001</c:v>
                </c:pt>
                <c:pt idx="6418">
                  <c:v>1158.4690000000001</c:v>
                </c:pt>
                <c:pt idx="6419">
                  <c:v>1158.6310000000001</c:v>
                </c:pt>
                <c:pt idx="6420">
                  <c:v>1158.7730000000001</c:v>
                </c:pt>
                <c:pt idx="6421">
                  <c:v>1158.9350000000002</c:v>
                </c:pt>
                <c:pt idx="6422">
                  <c:v>1159.1090000000002</c:v>
                </c:pt>
                <c:pt idx="6423">
                  <c:v>1159.2710000000002</c:v>
                </c:pt>
                <c:pt idx="6424">
                  <c:v>1159.4130000000002</c:v>
                </c:pt>
                <c:pt idx="6425">
                  <c:v>1159.5750000000003</c:v>
                </c:pt>
                <c:pt idx="6426">
                  <c:v>1159.7490000000003</c:v>
                </c:pt>
                <c:pt idx="6427">
                  <c:v>1159.8910000000001</c:v>
                </c:pt>
                <c:pt idx="6428">
                  <c:v>1160.0530000000001</c:v>
                </c:pt>
                <c:pt idx="6429">
                  <c:v>1160.2150000000001</c:v>
                </c:pt>
                <c:pt idx="6430">
                  <c:v>1160.3890000000001</c:v>
                </c:pt>
                <c:pt idx="6431">
                  <c:v>1160.5330000000001</c:v>
                </c:pt>
                <c:pt idx="6432">
                  <c:v>1160.6750000000002</c:v>
                </c:pt>
                <c:pt idx="6433">
                  <c:v>1160.8370000000002</c:v>
                </c:pt>
                <c:pt idx="6434">
                  <c:v>1161.0110000000002</c:v>
                </c:pt>
                <c:pt idx="6435">
                  <c:v>1161.1730000000002</c:v>
                </c:pt>
                <c:pt idx="6436">
                  <c:v>1161.3150000000001</c:v>
                </c:pt>
                <c:pt idx="6437">
                  <c:v>1161.4780000000001</c:v>
                </c:pt>
                <c:pt idx="6438">
                  <c:v>1161.652</c:v>
                </c:pt>
                <c:pt idx="6439">
                  <c:v>1161.8140000000001</c:v>
                </c:pt>
                <c:pt idx="6440">
                  <c:v>1161.9560000000001</c:v>
                </c:pt>
                <c:pt idx="6441">
                  <c:v>1162.0980000000002</c:v>
                </c:pt>
                <c:pt idx="6442">
                  <c:v>1162.2750000000001</c:v>
                </c:pt>
                <c:pt idx="6443">
                  <c:v>1162.4190000000001</c:v>
                </c:pt>
                <c:pt idx="6444">
                  <c:v>1162.5810000000001</c:v>
                </c:pt>
                <c:pt idx="6445">
                  <c:v>1162.7550000000001</c:v>
                </c:pt>
                <c:pt idx="6446">
                  <c:v>1162.9310000000003</c:v>
                </c:pt>
                <c:pt idx="6447">
                  <c:v>1163.0930000000001</c:v>
                </c:pt>
                <c:pt idx="6448">
                  <c:v>1163.2350000000001</c:v>
                </c:pt>
                <c:pt idx="6449">
                  <c:v>1163.3970000000002</c:v>
                </c:pt>
                <c:pt idx="6450">
                  <c:v>1163.5710000000001</c:v>
                </c:pt>
                <c:pt idx="6451">
                  <c:v>1163.7330000000002</c:v>
                </c:pt>
                <c:pt idx="6452">
                  <c:v>1163.8750000000002</c:v>
                </c:pt>
                <c:pt idx="6453">
                  <c:v>1164.0370000000003</c:v>
                </c:pt>
                <c:pt idx="6454">
                  <c:v>1164.2110000000002</c:v>
                </c:pt>
                <c:pt idx="6455">
                  <c:v>1164.373</c:v>
                </c:pt>
                <c:pt idx="6456">
                  <c:v>1164.5150000000001</c:v>
                </c:pt>
                <c:pt idx="6457">
                  <c:v>1164.6770000000001</c:v>
                </c:pt>
                <c:pt idx="6458">
                  <c:v>1164.8190000000002</c:v>
                </c:pt>
                <c:pt idx="6459">
                  <c:v>1164.9610000000002</c:v>
                </c:pt>
                <c:pt idx="6460">
                  <c:v>1165.1050000000002</c:v>
                </c:pt>
                <c:pt idx="6461">
                  <c:v>1165.2670000000003</c:v>
                </c:pt>
                <c:pt idx="6462">
                  <c:v>1165.4410000000003</c:v>
                </c:pt>
                <c:pt idx="6463">
                  <c:v>1165.6170000000002</c:v>
                </c:pt>
                <c:pt idx="6464">
                  <c:v>1165.7790000000002</c:v>
                </c:pt>
                <c:pt idx="6465">
                  <c:v>1165.9530000000002</c:v>
                </c:pt>
                <c:pt idx="6466">
                  <c:v>1166.1280000000002</c:v>
                </c:pt>
                <c:pt idx="6467">
                  <c:v>1166.2920000000001</c:v>
                </c:pt>
                <c:pt idx="6468">
                  <c:v>1166.4340000000002</c:v>
                </c:pt>
                <c:pt idx="6469">
                  <c:v>1166.6100000000001</c:v>
                </c:pt>
                <c:pt idx="6470">
                  <c:v>1166.7860000000001</c:v>
                </c:pt>
                <c:pt idx="6471">
                  <c:v>1166.9480000000001</c:v>
                </c:pt>
                <c:pt idx="6472">
                  <c:v>1167.0880000000002</c:v>
                </c:pt>
                <c:pt idx="6473">
                  <c:v>1167.2520000000002</c:v>
                </c:pt>
                <c:pt idx="6474">
                  <c:v>1167.3940000000002</c:v>
                </c:pt>
                <c:pt idx="6475">
                  <c:v>1167.5680000000002</c:v>
                </c:pt>
                <c:pt idx="6476">
                  <c:v>1167.7300000000002</c:v>
                </c:pt>
                <c:pt idx="6477">
                  <c:v>1167.9040000000002</c:v>
                </c:pt>
                <c:pt idx="6478">
                  <c:v>1168.0800000000002</c:v>
                </c:pt>
                <c:pt idx="6479">
                  <c:v>1168.2420000000002</c:v>
                </c:pt>
                <c:pt idx="6480">
                  <c:v>1168.3840000000002</c:v>
                </c:pt>
                <c:pt idx="6481">
                  <c:v>1168.5460000000003</c:v>
                </c:pt>
                <c:pt idx="6482">
                  <c:v>1168.6880000000001</c:v>
                </c:pt>
                <c:pt idx="6483">
                  <c:v>1168.8500000000001</c:v>
                </c:pt>
                <c:pt idx="6484">
                  <c:v>1168.9920000000002</c:v>
                </c:pt>
                <c:pt idx="6485">
                  <c:v>1169.1540000000002</c:v>
                </c:pt>
                <c:pt idx="6486">
                  <c:v>1169.2960000000003</c:v>
                </c:pt>
                <c:pt idx="6487">
                  <c:v>1169.4580000000001</c:v>
                </c:pt>
                <c:pt idx="6488">
                  <c:v>1169.6000000000001</c:v>
                </c:pt>
                <c:pt idx="6489">
                  <c:v>1169.7750000000001</c:v>
                </c:pt>
                <c:pt idx="6490">
                  <c:v>1169.9510000000002</c:v>
                </c:pt>
                <c:pt idx="6491">
                  <c:v>1170.1130000000003</c:v>
                </c:pt>
                <c:pt idx="6492">
                  <c:v>1170.2550000000001</c:v>
                </c:pt>
                <c:pt idx="6493">
                  <c:v>1170.4170000000001</c:v>
                </c:pt>
                <c:pt idx="6494">
                  <c:v>1170.5910000000001</c:v>
                </c:pt>
                <c:pt idx="6495">
                  <c:v>1170.7350000000001</c:v>
                </c:pt>
                <c:pt idx="6496">
                  <c:v>1170.8960000000002</c:v>
                </c:pt>
                <c:pt idx="6497">
                  <c:v>1171.0720000000001</c:v>
                </c:pt>
                <c:pt idx="6498">
                  <c:v>1171.248</c:v>
                </c:pt>
                <c:pt idx="6499">
                  <c:v>1171.4100000000001</c:v>
                </c:pt>
                <c:pt idx="6500">
                  <c:v>1171.5520000000001</c:v>
                </c:pt>
                <c:pt idx="6501">
                  <c:v>1171.7280000000001</c:v>
                </c:pt>
                <c:pt idx="6502">
                  <c:v>1171.8900000000001</c:v>
                </c:pt>
                <c:pt idx="6503">
                  <c:v>1172.0640000000001</c:v>
                </c:pt>
                <c:pt idx="6504">
                  <c:v>1172.2260000000001</c:v>
                </c:pt>
                <c:pt idx="6505">
                  <c:v>1172.4000000000001</c:v>
                </c:pt>
                <c:pt idx="6506">
                  <c:v>1172.5620000000001</c:v>
                </c:pt>
                <c:pt idx="6507">
                  <c:v>1172.7020000000002</c:v>
                </c:pt>
                <c:pt idx="6508">
                  <c:v>1172.8650000000002</c:v>
                </c:pt>
                <c:pt idx="6509">
                  <c:v>1173.0390000000002</c:v>
                </c:pt>
                <c:pt idx="6510">
                  <c:v>1173.2010000000002</c:v>
                </c:pt>
                <c:pt idx="6511">
                  <c:v>1173.3430000000001</c:v>
                </c:pt>
                <c:pt idx="6512">
                  <c:v>1173.5050000000001</c:v>
                </c:pt>
                <c:pt idx="6513">
                  <c:v>1173.68</c:v>
                </c:pt>
                <c:pt idx="6514">
                  <c:v>1173.8420000000001</c:v>
                </c:pt>
                <c:pt idx="6515">
                  <c:v>1173.9840000000002</c:v>
                </c:pt>
                <c:pt idx="6516">
                  <c:v>1174.1270000000002</c:v>
                </c:pt>
                <c:pt idx="6517">
                  <c:v>1174.3040000000001</c:v>
                </c:pt>
                <c:pt idx="6518">
                  <c:v>1174.4660000000001</c:v>
                </c:pt>
                <c:pt idx="6519">
                  <c:v>1174.6080000000002</c:v>
                </c:pt>
                <c:pt idx="6520">
                  <c:v>1174.7700000000002</c:v>
                </c:pt>
                <c:pt idx="6521">
                  <c:v>1174.9440000000002</c:v>
                </c:pt>
                <c:pt idx="6522">
                  <c:v>1175.1050000000002</c:v>
                </c:pt>
                <c:pt idx="6523">
                  <c:v>1175.2470000000001</c:v>
                </c:pt>
                <c:pt idx="6524">
                  <c:v>1175.4090000000001</c:v>
                </c:pt>
                <c:pt idx="6525">
                  <c:v>1175.5830000000001</c:v>
                </c:pt>
                <c:pt idx="6526">
                  <c:v>1175.7450000000001</c:v>
                </c:pt>
                <c:pt idx="6527">
                  <c:v>1175.8870000000002</c:v>
                </c:pt>
                <c:pt idx="6528">
                  <c:v>1176.0490000000002</c:v>
                </c:pt>
                <c:pt idx="6529">
                  <c:v>1176.2230000000002</c:v>
                </c:pt>
                <c:pt idx="6530">
                  <c:v>1176.3850000000002</c:v>
                </c:pt>
                <c:pt idx="6531">
                  <c:v>1176.527</c:v>
                </c:pt>
                <c:pt idx="6532">
                  <c:v>1176.6890000000001</c:v>
                </c:pt>
                <c:pt idx="6533">
                  <c:v>1176.8630000000003</c:v>
                </c:pt>
                <c:pt idx="6534">
                  <c:v>1177.0250000000001</c:v>
                </c:pt>
                <c:pt idx="6535">
                  <c:v>1177.1670000000001</c:v>
                </c:pt>
                <c:pt idx="6536">
                  <c:v>1177.3290000000002</c:v>
                </c:pt>
                <c:pt idx="6537">
                  <c:v>1177.5030000000002</c:v>
                </c:pt>
                <c:pt idx="6538">
                  <c:v>1177.6650000000002</c:v>
                </c:pt>
                <c:pt idx="6539">
                  <c:v>1177.8070000000002</c:v>
                </c:pt>
                <c:pt idx="6540">
                  <c:v>1177.9690000000001</c:v>
                </c:pt>
                <c:pt idx="6541">
                  <c:v>1178.1400000000001</c:v>
                </c:pt>
                <c:pt idx="6542">
                  <c:v>1178.3180000000002</c:v>
                </c:pt>
                <c:pt idx="6543">
                  <c:v>1178.4790000000003</c:v>
                </c:pt>
                <c:pt idx="6544">
                  <c:v>1178.6530000000002</c:v>
                </c:pt>
                <c:pt idx="6545">
                  <c:v>1178.8290000000002</c:v>
                </c:pt>
                <c:pt idx="6546">
                  <c:v>1178.9730000000002</c:v>
                </c:pt>
                <c:pt idx="6547">
                  <c:v>1179.1350000000002</c:v>
                </c:pt>
                <c:pt idx="6548">
                  <c:v>1179.3090000000002</c:v>
                </c:pt>
                <c:pt idx="6549">
                  <c:v>1179.4840000000002</c:v>
                </c:pt>
                <c:pt idx="6550">
                  <c:v>1179.6460000000002</c:v>
                </c:pt>
                <c:pt idx="6551">
                  <c:v>1179.8080000000002</c:v>
                </c:pt>
                <c:pt idx="6552">
                  <c:v>1179.9820000000002</c:v>
                </c:pt>
                <c:pt idx="6553">
                  <c:v>1180.1260000000002</c:v>
                </c:pt>
                <c:pt idx="6554">
                  <c:v>1180.2880000000002</c:v>
                </c:pt>
                <c:pt idx="6555">
                  <c:v>1180.4630000000002</c:v>
                </c:pt>
                <c:pt idx="6556">
                  <c:v>1180.6370000000002</c:v>
                </c:pt>
                <c:pt idx="6557">
                  <c:v>1180.7810000000002</c:v>
                </c:pt>
                <c:pt idx="6558">
                  <c:v>1180.9430000000002</c:v>
                </c:pt>
                <c:pt idx="6559">
                  <c:v>1181.1170000000002</c:v>
                </c:pt>
                <c:pt idx="6560">
                  <c:v>1181.2930000000001</c:v>
                </c:pt>
                <c:pt idx="6561">
                  <c:v>1181.4550000000002</c:v>
                </c:pt>
                <c:pt idx="6562">
                  <c:v>1181.6290000000001</c:v>
                </c:pt>
                <c:pt idx="6563">
                  <c:v>1181.7910000000002</c:v>
                </c:pt>
                <c:pt idx="6564">
                  <c:v>1181.9330000000002</c:v>
                </c:pt>
                <c:pt idx="6565">
                  <c:v>1182.0770000000002</c:v>
                </c:pt>
                <c:pt idx="6566">
                  <c:v>1182.2390000000003</c:v>
                </c:pt>
                <c:pt idx="6567">
                  <c:v>1182.4130000000002</c:v>
                </c:pt>
                <c:pt idx="6568">
                  <c:v>1182.5890000000002</c:v>
                </c:pt>
                <c:pt idx="6569">
                  <c:v>1182.7330000000002</c:v>
                </c:pt>
                <c:pt idx="6570">
                  <c:v>1182.8950000000002</c:v>
                </c:pt>
                <c:pt idx="6571">
                  <c:v>1183.0690000000002</c:v>
                </c:pt>
                <c:pt idx="6572">
                  <c:v>1183.2430000000002</c:v>
                </c:pt>
                <c:pt idx="6573">
                  <c:v>1183.4050000000002</c:v>
                </c:pt>
                <c:pt idx="6574">
                  <c:v>1183.5470000000003</c:v>
                </c:pt>
                <c:pt idx="6575">
                  <c:v>1183.6910000000003</c:v>
                </c:pt>
                <c:pt idx="6576">
                  <c:v>1183.8670000000002</c:v>
                </c:pt>
                <c:pt idx="6577">
                  <c:v>1184.0110000000002</c:v>
                </c:pt>
                <c:pt idx="6578">
                  <c:v>1184.1730000000002</c:v>
                </c:pt>
                <c:pt idx="6579">
                  <c:v>1184.3470000000002</c:v>
                </c:pt>
                <c:pt idx="6580">
                  <c:v>1184.5230000000001</c:v>
                </c:pt>
                <c:pt idx="6581">
                  <c:v>1184.6850000000002</c:v>
                </c:pt>
                <c:pt idx="6582">
                  <c:v>1184.8270000000002</c:v>
                </c:pt>
                <c:pt idx="6583">
                  <c:v>1184.9890000000003</c:v>
                </c:pt>
                <c:pt idx="6584">
                  <c:v>1185.1310000000001</c:v>
                </c:pt>
                <c:pt idx="6585">
                  <c:v>1185.2930000000001</c:v>
                </c:pt>
                <c:pt idx="6586">
                  <c:v>1185.4350000000002</c:v>
                </c:pt>
                <c:pt idx="6587">
                  <c:v>1185.5970000000002</c:v>
                </c:pt>
                <c:pt idx="6588">
                  <c:v>1185.7710000000002</c:v>
                </c:pt>
                <c:pt idx="6589">
                  <c:v>1185.9330000000002</c:v>
                </c:pt>
                <c:pt idx="6590">
                  <c:v>1186.0750000000003</c:v>
                </c:pt>
                <c:pt idx="6591">
                  <c:v>1186.2370000000001</c:v>
                </c:pt>
                <c:pt idx="6592">
                  <c:v>1186.3790000000001</c:v>
                </c:pt>
                <c:pt idx="6593">
                  <c:v>1186.5230000000001</c:v>
                </c:pt>
                <c:pt idx="6594">
                  <c:v>1186.6670000000001</c:v>
                </c:pt>
                <c:pt idx="6595">
                  <c:v>1186.8090000000002</c:v>
                </c:pt>
                <c:pt idx="6596">
                  <c:v>1186.9850000000001</c:v>
                </c:pt>
                <c:pt idx="6597">
                  <c:v>1187.1610000000001</c:v>
                </c:pt>
                <c:pt idx="6598">
                  <c:v>1187.3230000000001</c:v>
                </c:pt>
                <c:pt idx="6599">
                  <c:v>1187.4650000000001</c:v>
                </c:pt>
                <c:pt idx="6600">
                  <c:v>1187.6410000000001</c:v>
                </c:pt>
                <c:pt idx="6601">
                  <c:v>1187.8030000000001</c:v>
                </c:pt>
                <c:pt idx="6602">
                  <c:v>1187.9450000000002</c:v>
                </c:pt>
                <c:pt idx="6603">
                  <c:v>1188.1070000000002</c:v>
                </c:pt>
                <c:pt idx="6604">
                  <c:v>1188.2650000000001</c:v>
                </c:pt>
                <c:pt idx="6605">
                  <c:v>1188.4270000000001</c:v>
                </c:pt>
                <c:pt idx="6606">
                  <c:v>1188.5850000000003</c:v>
                </c:pt>
                <c:pt idx="6607">
                  <c:v>1188.7270000000001</c:v>
                </c:pt>
                <c:pt idx="6608">
                  <c:v>1188.8890000000001</c:v>
                </c:pt>
                <c:pt idx="6609">
                  <c:v>1189.0310000000002</c:v>
                </c:pt>
                <c:pt idx="6610">
                  <c:v>1189.1930000000002</c:v>
                </c:pt>
                <c:pt idx="6611">
                  <c:v>1189.3350000000003</c:v>
                </c:pt>
                <c:pt idx="6612">
                  <c:v>1189.5090000000002</c:v>
                </c:pt>
                <c:pt idx="6613">
                  <c:v>1189.6870000000001</c:v>
                </c:pt>
                <c:pt idx="6614">
                  <c:v>1189.8790000000001</c:v>
                </c:pt>
                <c:pt idx="6615">
                  <c:v>1190.0230000000001</c:v>
                </c:pt>
                <c:pt idx="6616">
                  <c:v>1190.1990000000001</c:v>
                </c:pt>
                <c:pt idx="6617">
                  <c:v>1190.373</c:v>
                </c:pt>
                <c:pt idx="6618">
                  <c:v>1190.5350000000001</c:v>
                </c:pt>
                <c:pt idx="6619">
                  <c:v>1190.6770000000001</c:v>
                </c:pt>
                <c:pt idx="6620">
                  <c:v>1190.8210000000001</c:v>
                </c:pt>
                <c:pt idx="6621">
                  <c:v>1190.9970000000001</c:v>
                </c:pt>
                <c:pt idx="6622">
                  <c:v>1191.1570000000002</c:v>
                </c:pt>
                <c:pt idx="6623">
                  <c:v>1191.3010000000002</c:v>
                </c:pt>
                <c:pt idx="6624">
                  <c:v>1191.4450000000002</c:v>
                </c:pt>
                <c:pt idx="6625">
                  <c:v>1191.6210000000001</c:v>
                </c:pt>
                <c:pt idx="6626">
                  <c:v>1191.7830000000001</c:v>
                </c:pt>
                <c:pt idx="6627">
                  <c:v>1191.9570000000001</c:v>
                </c:pt>
                <c:pt idx="6628">
                  <c:v>1192.1330000000003</c:v>
                </c:pt>
                <c:pt idx="6629">
                  <c:v>1192.3090000000002</c:v>
                </c:pt>
                <c:pt idx="6630">
                  <c:v>1192.4710000000002</c:v>
                </c:pt>
                <c:pt idx="6631">
                  <c:v>1192.6130000000003</c:v>
                </c:pt>
                <c:pt idx="6632">
                  <c:v>1192.7880000000002</c:v>
                </c:pt>
                <c:pt idx="6633">
                  <c:v>1192.9480000000001</c:v>
                </c:pt>
                <c:pt idx="6634">
                  <c:v>1193.1100000000001</c:v>
                </c:pt>
                <c:pt idx="6635">
                  <c:v>1193.2520000000002</c:v>
                </c:pt>
                <c:pt idx="6636">
                  <c:v>1193.4270000000001</c:v>
                </c:pt>
                <c:pt idx="6637">
                  <c:v>1193.6050000000002</c:v>
                </c:pt>
                <c:pt idx="6638">
                  <c:v>1193.7670000000003</c:v>
                </c:pt>
                <c:pt idx="6639">
                  <c:v>1193.9410000000003</c:v>
                </c:pt>
                <c:pt idx="6640">
                  <c:v>1194.1150000000002</c:v>
                </c:pt>
                <c:pt idx="6641">
                  <c:v>1194.2750000000001</c:v>
                </c:pt>
                <c:pt idx="6642">
                  <c:v>1194.4550000000002</c:v>
                </c:pt>
                <c:pt idx="6643">
                  <c:v>1194.6140000000003</c:v>
                </c:pt>
                <c:pt idx="6644">
                  <c:v>1194.7560000000001</c:v>
                </c:pt>
                <c:pt idx="6645">
                  <c:v>1194.9180000000001</c:v>
                </c:pt>
                <c:pt idx="6646">
                  <c:v>1195.0600000000002</c:v>
                </c:pt>
                <c:pt idx="6647">
                  <c:v>1195.2220000000002</c:v>
                </c:pt>
                <c:pt idx="6648">
                  <c:v>1195.3960000000002</c:v>
                </c:pt>
                <c:pt idx="6649">
                  <c:v>1195.5580000000002</c:v>
                </c:pt>
                <c:pt idx="6650">
                  <c:v>1195.7000000000003</c:v>
                </c:pt>
                <c:pt idx="6651">
                  <c:v>1195.8620000000001</c:v>
                </c:pt>
                <c:pt idx="6652">
                  <c:v>1196.0040000000001</c:v>
                </c:pt>
                <c:pt idx="6653">
                  <c:v>1196.1660000000002</c:v>
                </c:pt>
                <c:pt idx="6654">
                  <c:v>1196.3280000000002</c:v>
                </c:pt>
                <c:pt idx="6655">
                  <c:v>1196.5020000000002</c:v>
                </c:pt>
                <c:pt idx="6656">
                  <c:v>1196.6640000000002</c:v>
                </c:pt>
                <c:pt idx="6657">
                  <c:v>1196.8060000000003</c:v>
                </c:pt>
                <c:pt idx="6658">
                  <c:v>1196.9680000000001</c:v>
                </c:pt>
                <c:pt idx="6659">
                  <c:v>1197.1420000000003</c:v>
                </c:pt>
                <c:pt idx="6660">
                  <c:v>1197.2850000000001</c:v>
                </c:pt>
                <c:pt idx="6661">
                  <c:v>1197.4450000000002</c:v>
                </c:pt>
                <c:pt idx="6662">
                  <c:v>1197.6070000000002</c:v>
                </c:pt>
                <c:pt idx="6663">
                  <c:v>1197.7810000000002</c:v>
                </c:pt>
                <c:pt idx="6664">
                  <c:v>1197.9430000000002</c:v>
                </c:pt>
                <c:pt idx="6665">
                  <c:v>1198.1050000000002</c:v>
                </c:pt>
                <c:pt idx="6666">
                  <c:v>1198.2790000000002</c:v>
                </c:pt>
                <c:pt idx="6667">
                  <c:v>1198.4550000000002</c:v>
                </c:pt>
                <c:pt idx="6668">
                  <c:v>1198.6170000000002</c:v>
                </c:pt>
                <c:pt idx="6669">
                  <c:v>1198.7590000000002</c:v>
                </c:pt>
                <c:pt idx="6670">
                  <c:v>1198.9350000000002</c:v>
                </c:pt>
                <c:pt idx="6671">
                  <c:v>1199.1110000000001</c:v>
                </c:pt>
                <c:pt idx="6672">
                  <c:v>1199.2550000000001</c:v>
                </c:pt>
                <c:pt idx="6673">
                  <c:v>1199.4170000000001</c:v>
                </c:pt>
                <c:pt idx="6674">
                  <c:v>1199.5910000000001</c:v>
                </c:pt>
                <c:pt idx="6675">
                  <c:v>1199.7530000000002</c:v>
                </c:pt>
                <c:pt idx="6676">
                  <c:v>1199.8950000000002</c:v>
                </c:pt>
                <c:pt idx="6677">
                  <c:v>1200.0570000000002</c:v>
                </c:pt>
                <c:pt idx="6678">
                  <c:v>1200.2310000000002</c:v>
                </c:pt>
                <c:pt idx="6679">
                  <c:v>1200.3930000000003</c:v>
                </c:pt>
                <c:pt idx="6680">
                  <c:v>1200.5350000000001</c:v>
                </c:pt>
                <c:pt idx="6681">
                  <c:v>1200.6970000000001</c:v>
                </c:pt>
                <c:pt idx="6682">
                  <c:v>1200.8710000000001</c:v>
                </c:pt>
                <c:pt idx="6683">
                  <c:v>1201.0330000000001</c:v>
                </c:pt>
                <c:pt idx="6684">
                  <c:v>1201.1750000000002</c:v>
                </c:pt>
                <c:pt idx="6685">
                  <c:v>1201.3370000000002</c:v>
                </c:pt>
                <c:pt idx="6686">
                  <c:v>1201.5130000000001</c:v>
                </c:pt>
                <c:pt idx="6687">
                  <c:v>1201.6750000000002</c:v>
                </c:pt>
                <c:pt idx="6688">
                  <c:v>1201.8170000000002</c:v>
                </c:pt>
                <c:pt idx="6689">
                  <c:v>1201.9780000000001</c:v>
                </c:pt>
                <c:pt idx="6690">
                  <c:v>1202.1200000000001</c:v>
                </c:pt>
                <c:pt idx="6691">
                  <c:v>1202.2970000000003</c:v>
                </c:pt>
                <c:pt idx="6692">
                  <c:v>1202.4590000000001</c:v>
                </c:pt>
                <c:pt idx="6693">
                  <c:v>1202.6330000000003</c:v>
                </c:pt>
                <c:pt idx="6694">
                  <c:v>1202.7950000000001</c:v>
                </c:pt>
                <c:pt idx="6695">
                  <c:v>1202.9370000000001</c:v>
                </c:pt>
                <c:pt idx="6696">
                  <c:v>1203.0990000000002</c:v>
                </c:pt>
                <c:pt idx="6697">
                  <c:v>1203.2730000000001</c:v>
                </c:pt>
                <c:pt idx="6698">
                  <c:v>1203.4350000000002</c:v>
                </c:pt>
                <c:pt idx="6699">
                  <c:v>1203.5770000000002</c:v>
                </c:pt>
                <c:pt idx="6700">
                  <c:v>1203.7390000000003</c:v>
                </c:pt>
                <c:pt idx="6701">
                  <c:v>1203.9130000000002</c:v>
                </c:pt>
                <c:pt idx="6702">
                  <c:v>1204.0750000000003</c:v>
                </c:pt>
                <c:pt idx="6703">
                  <c:v>1204.2180000000001</c:v>
                </c:pt>
                <c:pt idx="6704">
                  <c:v>1204.3800000000001</c:v>
                </c:pt>
                <c:pt idx="6705">
                  <c:v>1204.5530000000001</c:v>
                </c:pt>
                <c:pt idx="6706">
                  <c:v>1204.7130000000002</c:v>
                </c:pt>
                <c:pt idx="6707">
                  <c:v>1204.8760000000002</c:v>
                </c:pt>
                <c:pt idx="6708">
                  <c:v>1205.0500000000002</c:v>
                </c:pt>
                <c:pt idx="6709">
                  <c:v>1205.2260000000001</c:v>
                </c:pt>
                <c:pt idx="6710">
                  <c:v>1205.3880000000001</c:v>
                </c:pt>
                <c:pt idx="6711">
                  <c:v>1205.5620000000001</c:v>
                </c:pt>
                <c:pt idx="6712">
                  <c:v>1205.7380000000003</c:v>
                </c:pt>
                <c:pt idx="6713">
                  <c:v>1205.9000000000001</c:v>
                </c:pt>
                <c:pt idx="6714">
                  <c:v>1206.0420000000001</c:v>
                </c:pt>
                <c:pt idx="6715">
                  <c:v>1206.2040000000002</c:v>
                </c:pt>
                <c:pt idx="6716">
                  <c:v>1206.3780000000002</c:v>
                </c:pt>
                <c:pt idx="6717">
                  <c:v>1206.5400000000002</c:v>
                </c:pt>
                <c:pt idx="6718">
                  <c:v>1206.7140000000002</c:v>
                </c:pt>
                <c:pt idx="6719">
                  <c:v>1206.8900000000001</c:v>
                </c:pt>
                <c:pt idx="6720">
                  <c:v>1207.0660000000003</c:v>
                </c:pt>
                <c:pt idx="6721">
                  <c:v>1207.2280000000001</c:v>
                </c:pt>
                <c:pt idx="6722">
                  <c:v>1207.3700000000001</c:v>
                </c:pt>
                <c:pt idx="6723">
                  <c:v>1207.5480000000002</c:v>
                </c:pt>
                <c:pt idx="6724">
                  <c:v>1207.69</c:v>
                </c:pt>
                <c:pt idx="6725">
                  <c:v>1207.8520000000001</c:v>
                </c:pt>
                <c:pt idx="6726">
                  <c:v>1207.9940000000001</c:v>
                </c:pt>
                <c:pt idx="6727">
                  <c:v>1208.17</c:v>
                </c:pt>
                <c:pt idx="6728">
                  <c:v>1208.3460000000002</c:v>
                </c:pt>
                <c:pt idx="6729">
                  <c:v>1208.5080000000003</c:v>
                </c:pt>
                <c:pt idx="6730">
                  <c:v>1208.6820000000002</c:v>
                </c:pt>
                <c:pt idx="6731">
                  <c:v>1208.8580000000002</c:v>
                </c:pt>
                <c:pt idx="6732">
                  <c:v>1209.0200000000002</c:v>
                </c:pt>
                <c:pt idx="6733">
                  <c:v>1209.1620000000003</c:v>
                </c:pt>
                <c:pt idx="6734">
                  <c:v>1209.3240000000001</c:v>
                </c:pt>
                <c:pt idx="6735">
                  <c:v>1209.4820000000002</c:v>
                </c:pt>
                <c:pt idx="6736">
                  <c:v>1209.6440000000002</c:v>
                </c:pt>
                <c:pt idx="6737">
                  <c:v>1209.7860000000001</c:v>
                </c:pt>
                <c:pt idx="6738">
                  <c:v>1209.93</c:v>
                </c:pt>
                <c:pt idx="6739">
                  <c:v>1210.1060000000002</c:v>
                </c:pt>
                <c:pt idx="6740">
                  <c:v>1210.2700000000002</c:v>
                </c:pt>
                <c:pt idx="6741">
                  <c:v>1210.4120000000003</c:v>
                </c:pt>
                <c:pt idx="6742">
                  <c:v>1210.5880000000002</c:v>
                </c:pt>
                <c:pt idx="6743">
                  <c:v>1210.7640000000001</c:v>
                </c:pt>
                <c:pt idx="6744">
                  <c:v>1210.9260000000002</c:v>
                </c:pt>
                <c:pt idx="6745">
                  <c:v>1211.1000000000001</c:v>
                </c:pt>
                <c:pt idx="6746">
                  <c:v>1211.2780000000002</c:v>
                </c:pt>
                <c:pt idx="6747">
                  <c:v>1211.4510000000002</c:v>
                </c:pt>
                <c:pt idx="6748">
                  <c:v>1211.6130000000003</c:v>
                </c:pt>
                <c:pt idx="6749">
                  <c:v>1211.7870000000003</c:v>
                </c:pt>
                <c:pt idx="6750">
                  <c:v>1211.9630000000002</c:v>
                </c:pt>
                <c:pt idx="6751">
                  <c:v>1212.1250000000002</c:v>
                </c:pt>
                <c:pt idx="6752">
                  <c:v>1212.2670000000003</c:v>
                </c:pt>
                <c:pt idx="6753">
                  <c:v>1212.4290000000001</c:v>
                </c:pt>
                <c:pt idx="6754">
                  <c:v>1212.5730000000001</c:v>
                </c:pt>
                <c:pt idx="6755">
                  <c:v>1212.7350000000001</c:v>
                </c:pt>
                <c:pt idx="6756">
                  <c:v>1212.8770000000002</c:v>
                </c:pt>
                <c:pt idx="6757">
                  <c:v>1213.0530000000001</c:v>
                </c:pt>
                <c:pt idx="6758">
                  <c:v>1213.2150000000001</c:v>
                </c:pt>
                <c:pt idx="6759">
                  <c:v>1213.3570000000002</c:v>
                </c:pt>
                <c:pt idx="6760">
                  <c:v>1213.5190000000002</c:v>
                </c:pt>
                <c:pt idx="6761">
                  <c:v>1213.6930000000002</c:v>
                </c:pt>
                <c:pt idx="6762">
                  <c:v>1213.8550000000002</c:v>
                </c:pt>
                <c:pt idx="6763">
                  <c:v>1213.9970000000001</c:v>
                </c:pt>
                <c:pt idx="6764">
                  <c:v>1214.1590000000001</c:v>
                </c:pt>
                <c:pt idx="6765">
                  <c:v>1214.3330000000001</c:v>
                </c:pt>
                <c:pt idx="6766">
                  <c:v>1214.4950000000001</c:v>
                </c:pt>
                <c:pt idx="6767">
                  <c:v>1214.6380000000001</c:v>
                </c:pt>
                <c:pt idx="6768">
                  <c:v>1214.8000000000002</c:v>
                </c:pt>
                <c:pt idx="6769">
                  <c:v>1214.9740000000002</c:v>
                </c:pt>
                <c:pt idx="6770">
                  <c:v>1215.1340000000002</c:v>
                </c:pt>
                <c:pt idx="6771">
                  <c:v>1215.3090000000002</c:v>
                </c:pt>
                <c:pt idx="6772">
                  <c:v>1215.4710000000002</c:v>
                </c:pt>
                <c:pt idx="6773">
                  <c:v>1215.6130000000003</c:v>
                </c:pt>
                <c:pt idx="6774">
                  <c:v>1215.7760000000001</c:v>
                </c:pt>
                <c:pt idx="6775">
                  <c:v>1215.9180000000001</c:v>
                </c:pt>
                <c:pt idx="6776">
                  <c:v>1216.0940000000001</c:v>
                </c:pt>
                <c:pt idx="6777">
                  <c:v>1216.2700000000002</c:v>
                </c:pt>
                <c:pt idx="6778">
                  <c:v>1216.4320000000002</c:v>
                </c:pt>
                <c:pt idx="6779">
                  <c:v>1216.5740000000001</c:v>
                </c:pt>
                <c:pt idx="6780">
                  <c:v>1216.7500000000002</c:v>
                </c:pt>
                <c:pt idx="6781">
                  <c:v>1216.9260000000002</c:v>
                </c:pt>
                <c:pt idx="6782">
                  <c:v>1217.0880000000002</c:v>
                </c:pt>
                <c:pt idx="6783">
                  <c:v>1217.2620000000002</c:v>
                </c:pt>
                <c:pt idx="6784">
                  <c:v>1217.4380000000001</c:v>
                </c:pt>
                <c:pt idx="6785">
                  <c:v>1217.6000000000001</c:v>
                </c:pt>
                <c:pt idx="6786">
                  <c:v>1217.7620000000002</c:v>
                </c:pt>
                <c:pt idx="6787">
                  <c:v>1217.9360000000001</c:v>
                </c:pt>
                <c:pt idx="6788">
                  <c:v>1218.0980000000002</c:v>
                </c:pt>
                <c:pt idx="6789">
                  <c:v>1218.2400000000002</c:v>
                </c:pt>
                <c:pt idx="6790">
                  <c:v>1218.402</c:v>
                </c:pt>
                <c:pt idx="6791">
                  <c:v>1218.5760000000002</c:v>
                </c:pt>
                <c:pt idx="6792">
                  <c:v>1218.7380000000003</c:v>
                </c:pt>
                <c:pt idx="6793">
                  <c:v>1218.8800000000001</c:v>
                </c:pt>
                <c:pt idx="6794">
                  <c:v>1219.0420000000001</c:v>
                </c:pt>
                <c:pt idx="6795">
                  <c:v>1219.2160000000001</c:v>
                </c:pt>
                <c:pt idx="6796">
                  <c:v>1219.3780000000002</c:v>
                </c:pt>
                <c:pt idx="6797">
                  <c:v>1219.5200000000002</c:v>
                </c:pt>
                <c:pt idx="6798">
                  <c:v>1219.6820000000002</c:v>
                </c:pt>
                <c:pt idx="6799">
                  <c:v>1219.8560000000002</c:v>
                </c:pt>
                <c:pt idx="6800">
                  <c:v>1220.0180000000003</c:v>
                </c:pt>
                <c:pt idx="6801">
                  <c:v>1220.1920000000002</c:v>
                </c:pt>
                <c:pt idx="6802">
                  <c:v>1220.3540000000003</c:v>
                </c:pt>
                <c:pt idx="6803">
                  <c:v>1220.5160000000001</c:v>
                </c:pt>
                <c:pt idx="6804">
                  <c:v>1220.6580000000001</c:v>
                </c:pt>
                <c:pt idx="6805">
                  <c:v>1220.8200000000002</c:v>
                </c:pt>
                <c:pt idx="6806">
                  <c:v>1220.9940000000001</c:v>
                </c:pt>
                <c:pt idx="6807">
                  <c:v>1221.1560000000002</c:v>
                </c:pt>
                <c:pt idx="6808">
                  <c:v>1221.2980000000002</c:v>
                </c:pt>
                <c:pt idx="6809">
                  <c:v>1221.46</c:v>
                </c:pt>
                <c:pt idx="6810">
                  <c:v>1221.6340000000002</c:v>
                </c:pt>
                <c:pt idx="6811">
                  <c:v>1221.7960000000003</c:v>
                </c:pt>
                <c:pt idx="6812">
                  <c:v>1221.9380000000001</c:v>
                </c:pt>
                <c:pt idx="6813">
                  <c:v>1222.1000000000001</c:v>
                </c:pt>
                <c:pt idx="6814">
                  <c:v>1222.2740000000001</c:v>
                </c:pt>
                <c:pt idx="6815">
                  <c:v>1222.4360000000001</c:v>
                </c:pt>
                <c:pt idx="6816">
                  <c:v>1222.5780000000002</c:v>
                </c:pt>
                <c:pt idx="6817">
                  <c:v>1222.7400000000002</c:v>
                </c:pt>
                <c:pt idx="6818">
                  <c:v>1222.9140000000002</c:v>
                </c:pt>
                <c:pt idx="6819">
                  <c:v>1223.056</c:v>
                </c:pt>
                <c:pt idx="6820">
                  <c:v>1223.2160000000001</c:v>
                </c:pt>
                <c:pt idx="6821">
                  <c:v>1223.3610000000001</c:v>
                </c:pt>
                <c:pt idx="6822">
                  <c:v>1223.5370000000003</c:v>
                </c:pt>
                <c:pt idx="6823">
                  <c:v>1223.6990000000001</c:v>
                </c:pt>
                <c:pt idx="6824">
                  <c:v>1223.8410000000001</c:v>
                </c:pt>
                <c:pt idx="6825">
                  <c:v>1223.9850000000001</c:v>
                </c:pt>
                <c:pt idx="6826">
                  <c:v>1224.1610000000001</c:v>
                </c:pt>
                <c:pt idx="6827">
                  <c:v>1224.3030000000001</c:v>
                </c:pt>
                <c:pt idx="6828">
                  <c:v>1224.4650000000001</c:v>
                </c:pt>
                <c:pt idx="6829">
                  <c:v>1224.6070000000002</c:v>
                </c:pt>
                <c:pt idx="6830">
                  <c:v>1224.7830000000001</c:v>
                </c:pt>
                <c:pt idx="6831">
                  <c:v>1224.9590000000003</c:v>
                </c:pt>
                <c:pt idx="6832">
                  <c:v>1225.1030000000001</c:v>
                </c:pt>
                <c:pt idx="6833">
                  <c:v>1225.2790000000002</c:v>
                </c:pt>
                <c:pt idx="6834">
                  <c:v>1225.4550000000002</c:v>
                </c:pt>
                <c:pt idx="6835">
                  <c:v>1225.5990000000002</c:v>
                </c:pt>
                <c:pt idx="6836">
                  <c:v>1225.7610000000002</c:v>
                </c:pt>
                <c:pt idx="6837">
                  <c:v>1225.9030000000002</c:v>
                </c:pt>
                <c:pt idx="6838">
                  <c:v>1226.0790000000002</c:v>
                </c:pt>
                <c:pt idx="6839">
                  <c:v>1226.2410000000002</c:v>
                </c:pt>
                <c:pt idx="6840">
                  <c:v>1226.3830000000003</c:v>
                </c:pt>
                <c:pt idx="6841">
                  <c:v>1226.5610000000001</c:v>
                </c:pt>
                <c:pt idx="6842">
                  <c:v>1226.7350000000001</c:v>
                </c:pt>
                <c:pt idx="6843">
                  <c:v>1226.8970000000002</c:v>
                </c:pt>
                <c:pt idx="6844">
                  <c:v>1227.0390000000002</c:v>
                </c:pt>
                <c:pt idx="6845">
                  <c:v>1227.2010000000002</c:v>
                </c:pt>
                <c:pt idx="6846">
                  <c:v>1227.3750000000002</c:v>
                </c:pt>
                <c:pt idx="6847">
                  <c:v>1227.5190000000002</c:v>
                </c:pt>
                <c:pt idx="6848">
                  <c:v>1227.6610000000001</c:v>
                </c:pt>
                <c:pt idx="6849">
                  <c:v>1227.8370000000002</c:v>
                </c:pt>
                <c:pt idx="6850">
                  <c:v>1228.0130000000001</c:v>
                </c:pt>
                <c:pt idx="6851">
                  <c:v>1228.1890000000001</c:v>
                </c:pt>
                <c:pt idx="6852">
                  <c:v>1228.3490000000002</c:v>
                </c:pt>
                <c:pt idx="6853">
                  <c:v>1228.5110000000002</c:v>
                </c:pt>
                <c:pt idx="6854">
                  <c:v>1228.6830000000002</c:v>
                </c:pt>
                <c:pt idx="6855">
                  <c:v>1228.8610000000001</c:v>
                </c:pt>
                <c:pt idx="6856">
                  <c:v>1229.0050000000001</c:v>
                </c:pt>
                <c:pt idx="6857">
                  <c:v>1229.1670000000001</c:v>
                </c:pt>
                <c:pt idx="6858">
                  <c:v>1229.3410000000001</c:v>
                </c:pt>
                <c:pt idx="6859">
                  <c:v>1229.5010000000002</c:v>
                </c:pt>
                <c:pt idx="6860">
                  <c:v>1229.6760000000002</c:v>
                </c:pt>
                <c:pt idx="6861">
                  <c:v>1229.8360000000002</c:v>
                </c:pt>
                <c:pt idx="6862">
                  <c:v>1230.0120000000002</c:v>
                </c:pt>
                <c:pt idx="6863">
                  <c:v>1230.1740000000002</c:v>
                </c:pt>
                <c:pt idx="6864">
                  <c:v>1230.3160000000003</c:v>
                </c:pt>
                <c:pt idx="6865">
                  <c:v>1230.4920000000002</c:v>
                </c:pt>
                <c:pt idx="6866">
                  <c:v>1230.6680000000001</c:v>
                </c:pt>
                <c:pt idx="6867">
                  <c:v>1230.8300000000002</c:v>
                </c:pt>
                <c:pt idx="6868">
                  <c:v>1230.9720000000002</c:v>
                </c:pt>
                <c:pt idx="6869">
                  <c:v>1231.1480000000001</c:v>
                </c:pt>
                <c:pt idx="6870">
                  <c:v>1231.3240000000001</c:v>
                </c:pt>
                <c:pt idx="6871">
                  <c:v>1231.5160000000001</c:v>
                </c:pt>
                <c:pt idx="6872">
                  <c:v>1231.6780000000001</c:v>
                </c:pt>
                <c:pt idx="6873">
                  <c:v>1231.8520000000001</c:v>
                </c:pt>
                <c:pt idx="6874">
                  <c:v>1232.0440000000001</c:v>
                </c:pt>
                <c:pt idx="6875">
                  <c:v>1232.1860000000001</c:v>
                </c:pt>
                <c:pt idx="6876">
                  <c:v>1232.3620000000001</c:v>
                </c:pt>
                <c:pt idx="6877">
                  <c:v>1232.5380000000002</c:v>
                </c:pt>
                <c:pt idx="6878">
                  <c:v>1232.6820000000002</c:v>
                </c:pt>
                <c:pt idx="6879">
                  <c:v>1232.8440000000001</c:v>
                </c:pt>
                <c:pt idx="6880">
                  <c:v>1233.0180000000003</c:v>
                </c:pt>
                <c:pt idx="6881">
                  <c:v>1233.1940000000002</c:v>
                </c:pt>
                <c:pt idx="6882">
                  <c:v>1233.3560000000002</c:v>
                </c:pt>
                <c:pt idx="6883">
                  <c:v>1233.498</c:v>
                </c:pt>
                <c:pt idx="6884">
                  <c:v>1233.6600000000001</c:v>
                </c:pt>
                <c:pt idx="6885">
                  <c:v>1233.8340000000003</c:v>
                </c:pt>
                <c:pt idx="6886">
                  <c:v>1233.9960000000001</c:v>
                </c:pt>
                <c:pt idx="6887">
                  <c:v>1234.1380000000001</c:v>
                </c:pt>
                <c:pt idx="6888">
                  <c:v>1234.3140000000001</c:v>
                </c:pt>
                <c:pt idx="6889">
                  <c:v>1234.4900000000002</c:v>
                </c:pt>
                <c:pt idx="6890">
                  <c:v>1234.652</c:v>
                </c:pt>
                <c:pt idx="6891">
                  <c:v>1234.7940000000001</c:v>
                </c:pt>
                <c:pt idx="6892">
                  <c:v>1234.9700000000003</c:v>
                </c:pt>
                <c:pt idx="6893">
                  <c:v>1235.1460000000002</c:v>
                </c:pt>
                <c:pt idx="6894">
                  <c:v>1235.3080000000002</c:v>
                </c:pt>
                <c:pt idx="6895">
                  <c:v>1235.4800000000002</c:v>
                </c:pt>
                <c:pt idx="6896">
                  <c:v>1235.6560000000002</c:v>
                </c:pt>
                <c:pt idx="6897">
                  <c:v>1235.8320000000001</c:v>
                </c:pt>
                <c:pt idx="6898">
                  <c:v>1235.9940000000001</c:v>
                </c:pt>
                <c:pt idx="6899">
                  <c:v>1236.1360000000002</c:v>
                </c:pt>
                <c:pt idx="6900">
                  <c:v>1236.3120000000001</c:v>
                </c:pt>
                <c:pt idx="6901">
                  <c:v>1236.4880000000003</c:v>
                </c:pt>
                <c:pt idx="6902">
                  <c:v>1236.6500000000001</c:v>
                </c:pt>
                <c:pt idx="6903">
                  <c:v>1236.8240000000001</c:v>
                </c:pt>
                <c:pt idx="6904">
                  <c:v>1237.0000000000002</c:v>
                </c:pt>
                <c:pt idx="6905">
                  <c:v>1237.1440000000002</c:v>
                </c:pt>
                <c:pt idx="6906">
                  <c:v>1237.306</c:v>
                </c:pt>
                <c:pt idx="6907">
                  <c:v>1237.4800000000002</c:v>
                </c:pt>
                <c:pt idx="6908">
                  <c:v>1237.6560000000002</c:v>
                </c:pt>
                <c:pt idx="6909">
                  <c:v>1237.8470000000002</c:v>
                </c:pt>
                <c:pt idx="6910">
                  <c:v>1238.0090000000002</c:v>
                </c:pt>
                <c:pt idx="6911">
                  <c:v>1238.1830000000002</c:v>
                </c:pt>
                <c:pt idx="6912">
                  <c:v>1238.3590000000002</c:v>
                </c:pt>
                <c:pt idx="6913">
                  <c:v>1238.5210000000002</c:v>
                </c:pt>
                <c:pt idx="6914">
                  <c:v>1238.6630000000002</c:v>
                </c:pt>
                <c:pt idx="6915">
                  <c:v>1238.8390000000002</c:v>
                </c:pt>
                <c:pt idx="6916">
                  <c:v>1239.0150000000001</c:v>
                </c:pt>
                <c:pt idx="6917">
                  <c:v>1239.1770000000001</c:v>
                </c:pt>
                <c:pt idx="6918">
                  <c:v>1239.3190000000002</c:v>
                </c:pt>
                <c:pt idx="6919">
                  <c:v>1239.4950000000001</c:v>
                </c:pt>
                <c:pt idx="6920">
                  <c:v>1239.6570000000002</c:v>
                </c:pt>
                <c:pt idx="6921">
                  <c:v>1239.7990000000002</c:v>
                </c:pt>
                <c:pt idx="6922">
                  <c:v>1239.9610000000002</c:v>
                </c:pt>
                <c:pt idx="6923">
                  <c:v>1240.1190000000001</c:v>
                </c:pt>
                <c:pt idx="6924">
                  <c:v>1240.2820000000002</c:v>
                </c:pt>
                <c:pt idx="6925">
                  <c:v>1240.4240000000002</c:v>
                </c:pt>
                <c:pt idx="6926">
                  <c:v>1240.5980000000002</c:v>
                </c:pt>
                <c:pt idx="6927">
                  <c:v>1240.7740000000001</c:v>
                </c:pt>
                <c:pt idx="6928">
                  <c:v>1240.9500000000003</c:v>
                </c:pt>
                <c:pt idx="6929">
                  <c:v>1241.1100000000001</c:v>
                </c:pt>
                <c:pt idx="6930">
                  <c:v>1241.2700000000002</c:v>
                </c:pt>
                <c:pt idx="6931">
                  <c:v>1241.4460000000001</c:v>
                </c:pt>
                <c:pt idx="6932">
                  <c:v>1241.6080000000002</c:v>
                </c:pt>
                <c:pt idx="6933">
                  <c:v>1241.7500000000002</c:v>
                </c:pt>
                <c:pt idx="6934">
                  <c:v>1241.9120000000003</c:v>
                </c:pt>
                <c:pt idx="6935">
                  <c:v>1242.0860000000002</c:v>
                </c:pt>
                <c:pt idx="6936">
                  <c:v>1242.248</c:v>
                </c:pt>
                <c:pt idx="6937">
                  <c:v>1242.3910000000001</c:v>
                </c:pt>
                <c:pt idx="6938">
                  <c:v>1242.5330000000001</c:v>
                </c:pt>
                <c:pt idx="6939">
                  <c:v>1242.7090000000003</c:v>
                </c:pt>
                <c:pt idx="6940">
                  <c:v>1242.8850000000002</c:v>
                </c:pt>
                <c:pt idx="6941">
                  <c:v>1243.0470000000003</c:v>
                </c:pt>
                <c:pt idx="6942">
                  <c:v>1243.2210000000002</c:v>
                </c:pt>
                <c:pt idx="6943">
                  <c:v>1243.3970000000002</c:v>
                </c:pt>
                <c:pt idx="6944">
                  <c:v>1243.5590000000002</c:v>
                </c:pt>
                <c:pt idx="6945">
                  <c:v>1243.7330000000002</c:v>
                </c:pt>
                <c:pt idx="6946">
                  <c:v>1243.8950000000002</c:v>
                </c:pt>
                <c:pt idx="6947">
                  <c:v>1244.085</c:v>
                </c:pt>
                <c:pt idx="6948">
                  <c:v>1244.2450000000001</c:v>
                </c:pt>
                <c:pt idx="6949">
                  <c:v>1244.4210000000003</c:v>
                </c:pt>
                <c:pt idx="6950">
                  <c:v>1244.5810000000001</c:v>
                </c:pt>
                <c:pt idx="6951">
                  <c:v>1244.7240000000002</c:v>
                </c:pt>
                <c:pt idx="6952">
                  <c:v>1244.8680000000002</c:v>
                </c:pt>
                <c:pt idx="6953">
                  <c:v>1245.0300000000002</c:v>
                </c:pt>
                <c:pt idx="6954">
                  <c:v>1245.2040000000002</c:v>
                </c:pt>
                <c:pt idx="6955">
                  <c:v>1245.3800000000001</c:v>
                </c:pt>
                <c:pt idx="6956">
                  <c:v>1245.5420000000001</c:v>
                </c:pt>
                <c:pt idx="6957">
                  <c:v>1245.6840000000002</c:v>
                </c:pt>
                <c:pt idx="6958">
                  <c:v>1245.8600000000001</c:v>
                </c:pt>
                <c:pt idx="6959">
                  <c:v>1246.0360000000001</c:v>
                </c:pt>
                <c:pt idx="6960">
                  <c:v>1246.1960000000001</c:v>
                </c:pt>
                <c:pt idx="6961">
                  <c:v>1246.3580000000002</c:v>
                </c:pt>
                <c:pt idx="6962">
                  <c:v>1246.5320000000002</c:v>
                </c:pt>
                <c:pt idx="6963">
                  <c:v>1246.6940000000002</c:v>
                </c:pt>
                <c:pt idx="6964">
                  <c:v>1246.8360000000002</c:v>
                </c:pt>
                <c:pt idx="6965">
                  <c:v>1247.0120000000002</c:v>
                </c:pt>
                <c:pt idx="6966">
                  <c:v>1247.1860000000001</c:v>
                </c:pt>
                <c:pt idx="6967">
                  <c:v>1247.3620000000001</c:v>
                </c:pt>
                <c:pt idx="6968">
                  <c:v>1247.5220000000002</c:v>
                </c:pt>
                <c:pt idx="6969">
                  <c:v>1247.6840000000002</c:v>
                </c:pt>
                <c:pt idx="6970">
                  <c:v>1247.8580000000002</c:v>
                </c:pt>
                <c:pt idx="6971">
                  <c:v>1248.0200000000002</c:v>
                </c:pt>
                <c:pt idx="6972">
                  <c:v>1248.1940000000002</c:v>
                </c:pt>
                <c:pt idx="6973">
                  <c:v>1248.3560000000002</c:v>
                </c:pt>
                <c:pt idx="6974">
                  <c:v>1248.5300000000002</c:v>
                </c:pt>
                <c:pt idx="6975">
                  <c:v>1248.69</c:v>
                </c:pt>
                <c:pt idx="6976">
                  <c:v>1248.8330000000001</c:v>
                </c:pt>
                <c:pt idx="6977">
                  <c:v>1248.9780000000001</c:v>
                </c:pt>
                <c:pt idx="6978">
                  <c:v>1249.1540000000002</c:v>
                </c:pt>
                <c:pt idx="6979">
                  <c:v>1249.3160000000003</c:v>
                </c:pt>
                <c:pt idx="6980">
                  <c:v>1249.4580000000001</c:v>
                </c:pt>
                <c:pt idx="6981">
                  <c:v>1249.6340000000002</c:v>
                </c:pt>
                <c:pt idx="6982">
                  <c:v>1249.8100000000002</c:v>
                </c:pt>
                <c:pt idx="6983">
                  <c:v>1250.0020000000002</c:v>
                </c:pt>
                <c:pt idx="6984">
                  <c:v>1250.1640000000002</c:v>
                </c:pt>
                <c:pt idx="6985">
                  <c:v>1250.3380000000002</c:v>
                </c:pt>
                <c:pt idx="6986">
                  <c:v>1250.5280000000002</c:v>
                </c:pt>
                <c:pt idx="6987">
                  <c:v>1250.69</c:v>
                </c:pt>
                <c:pt idx="6988">
                  <c:v>1250.8320000000001</c:v>
                </c:pt>
                <c:pt idx="6989">
                  <c:v>1251.0080000000003</c:v>
                </c:pt>
                <c:pt idx="6990">
                  <c:v>1251.1840000000002</c:v>
                </c:pt>
                <c:pt idx="6991">
                  <c:v>1251.3460000000002</c:v>
                </c:pt>
                <c:pt idx="6992">
                  <c:v>1251.4880000000003</c:v>
                </c:pt>
                <c:pt idx="6993">
                  <c:v>1251.6640000000002</c:v>
                </c:pt>
                <c:pt idx="6994">
                  <c:v>1251.8240000000001</c:v>
                </c:pt>
                <c:pt idx="6995">
                  <c:v>1251.9680000000001</c:v>
                </c:pt>
                <c:pt idx="6996">
                  <c:v>1252.1300000000001</c:v>
                </c:pt>
                <c:pt idx="6997">
                  <c:v>1252.3040000000001</c:v>
                </c:pt>
                <c:pt idx="6998">
                  <c:v>1252.4960000000001</c:v>
                </c:pt>
                <c:pt idx="6999">
                  <c:v>1252.6880000000001</c:v>
                </c:pt>
                <c:pt idx="7000">
                  <c:v>1252.8620000000001</c:v>
                </c:pt>
                <c:pt idx="7001">
                  <c:v>1253.0380000000002</c:v>
                </c:pt>
                <c:pt idx="7002">
                  <c:v>1253.2000000000003</c:v>
                </c:pt>
                <c:pt idx="7003">
                  <c:v>1253.3420000000001</c:v>
                </c:pt>
                <c:pt idx="7004">
                  <c:v>1253.5150000000001</c:v>
                </c:pt>
                <c:pt idx="7005">
                  <c:v>1253.6930000000002</c:v>
                </c:pt>
                <c:pt idx="7006">
                  <c:v>1253.8550000000002</c:v>
                </c:pt>
                <c:pt idx="7007">
                  <c:v>1253.9970000000001</c:v>
                </c:pt>
                <c:pt idx="7008">
                  <c:v>1254.1570000000002</c:v>
                </c:pt>
                <c:pt idx="7009">
                  <c:v>1254.3330000000001</c:v>
                </c:pt>
                <c:pt idx="7010">
                  <c:v>1254.5250000000001</c:v>
                </c:pt>
                <c:pt idx="7011">
                  <c:v>1254.7010000000002</c:v>
                </c:pt>
                <c:pt idx="7012">
                  <c:v>1254.8750000000002</c:v>
                </c:pt>
                <c:pt idx="7013">
                  <c:v>1255.0510000000002</c:v>
                </c:pt>
                <c:pt idx="7014">
                  <c:v>1255.2110000000002</c:v>
                </c:pt>
                <c:pt idx="7015">
                  <c:v>1255.3550000000002</c:v>
                </c:pt>
                <c:pt idx="7016">
                  <c:v>1255.5290000000002</c:v>
                </c:pt>
                <c:pt idx="7017">
                  <c:v>1255.7070000000001</c:v>
                </c:pt>
                <c:pt idx="7018">
                  <c:v>1255.8990000000001</c:v>
                </c:pt>
                <c:pt idx="7019">
                  <c:v>1256.0750000000003</c:v>
                </c:pt>
                <c:pt idx="7020">
                  <c:v>1256.2510000000002</c:v>
                </c:pt>
                <c:pt idx="7021">
                  <c:v>1256.4130000000002</c:v>
                </c:pt>
                <c:pt idx="7022">
                  <c:v>1256.5550000000003</c:v>
                </c:pt>
                <c:pt idx="7023">
                  <c:v>1256.7170000000001</c:v>
                </c:pt>
                <c:pt idx="7024">
                  <c:v>1256.8910000000001</c:v>
                </c:pt>
                <c:pt idx="7025">
                  <c:v>1257.0330000000001</c:v>
                </c:pt>
                <c:pt idx="7026">
                  <c:v>1257.1950000000002</c:v>
                </c:pt>
                <c:pt idx="7027">
                  <c:v>1257.3370000000002</c:v>
                </c:pt>
                <c:pt idx="7028">
                  <c:v>1257.5130000000001</c:v>
                </c:pt>
                <c:pt idx="7029">
                  <c:v>1257.6890000000001</c:v>
                </c:pt>
                <c:pt idx="7030">
                  <c:v>1257.8490000000002</c:v>
                </c:pt>
                <c:pt idx="7031">
                  <c:v>1258.0250000000001</c:v>
                </c:pt>
                <c:pt idx="7032">
                  <c:v>1258.2010000000002</c:v>
                </c:pt>
                <c:pt idx="7033">
                  <c:v>1258.3630000000003</c:v>
                </c:pt>
                <c:pt idx="7034">
                  <c:v>1258.5050000000001</c:v>
                </c:pt>
                <c:pt idx="7035">
                  <c:v>1258.6670000000001</c:v>
                </c:pt>
                <c:pt idx="7036">
                  <c:v>1258.8410000000001</c:v>
                </c:pt>
                <c:pt idx="7037">
                  <c:v>1259.0030000000002</c:v>
                </c:pt>
                <c:pt idx="7038">
                  <c:v>1259.1450000000002</c:v>
                </c:pt>
                <c:pt idx="7039">
                  <c:v>1259.3070000000002</c:v>
                </c:pt>
                <c:pt idx="7040">
                  <c:v>1259.4810000000002</c:v>
                </c:pt>
                <c:pt idx="7041">
                  <c:v>1259.6430000000003</c:v>
                </c:pt>
                <c:pt idx="7042">
                  <c:v>1259.8170000000002</c:v>
                </c:pt>
                <c:pt idx="7043">
                  <c:v>1259.9930000000002</c:v>
                </c:pt>
                <c:pt idx="7044">
                  <c:v>1260.1690000000001</c:v>
                </c:pt>
                <c:pt idx="7045">
                  <c:v>1260.3590000000002</c:v>
                </c:pt>
                <c:pt idx="7046">
                  <c:v>1260.5350000000001</c:v>
                </c:pt>
                <c:pt idx="7047">
                  <c:v>1260.7110000000002</c:v>
                </c:pt>
                <c:pt idx="7048">
                  <c:v>1260.8870000000002</c:v>
                </c:pt>
                <c:pt idx="7049">
                  <c:v>1261.0470000000003</c:v>
                </c:pt>
                <c:pt idx="7050">
                  <c:v>1261.2240000000002</c:v>
                </c:pt>
                <c:pt idx="7051">
                  <c:v>1261.4000000000001</c:v>
                </c:pt>
                <c:pt idx="7052">
                  <c:v>1261.5920000000001</c:v>
                </c:pt>
                <c:pt idx="7053">
                  <c:v>1261.7680000000003</c:v>
                </c:pt>
                <c:pt idx="7054">
                  <c:v>1261.9440000000002</c:v>
                </c:pt>
                <c:pt idx="7055">
                  <c:v>1262.0860000000002</c:v>
                </c:pt>
                <c:pt idx="7056">
                  <c:v>1262.248</c:v>
                </c:pt>
                <c:pt idx="7057">
                  <c:v>1262.4220000000003</c:v>
                </c:pt>
                <c:pt idx="7058">
                  <c:v>1262.5980000000002</c:v>
                </c:pt>
                <c:pt idx="7059">
                  <c:v>1262.7740000000001</c:v>
                </c:pt>
                <c:pt idx="7060">
                  <c:v>1262.9180000000001</c:v>
                </c:pt>
                <c:pt idx="7061">
                  <c:v>1263.0940000000001</c:v>
                </c:pt>
                <c:pt idx="7062">
                  <c:v>1263.2700000000002</c:v>
                </c:pt>
                <c:pt idx="7063">
                  <c:v>1263.4300000000003</c:v>
                </c:pt>
                <c:pt idx="7064">
                  <c:v>1263.5920000000001</c:v>
                </c:pt>
                <c:pt idx="7065">
                  <c:v>1263.7660000000001</c:v>
                </c:pt>
                <c:pt idx="7066">
                  <c:v>1263.9420000000002</c:v>
                </c:pt>
                <c:pt idx="7067">
                  <c:v>1264.1020000000001</c:v>
                </c:pt>
                <c:pt idx="7068">
                  <c:v>1264.2450000000001</c:v>
                </c:pt>
                <c:pt idx="7069">
                  <c:v>1264.4220000000003</c:v>
                </c:pt>
                <c:pt idx="7070">
                  <c:v>1264.5980000000002</c:v>
                </c:pt>
                <c:pt idx="7071">
                  <c:v>1264.7420000000002</c:v>
                </c:pt>
                <c:pt idx="7072">
                  <c:v>1264.9180000000001</c:v>
                </c:pt>
                <c:pt idx="7073">
                  <c:v>1265.0940000000001</c:v>
                </c:pt>
                <c:pt idx="7074">
                  <c:v>1265.2560000000001</c:v>
                </c:pt>
                <c:pt idx="7075">
                  <c:v>1265.3960000000002</c:v>
                </c:pt>
                <c:pt idx="7076">
                  <c:v>1265.5400000000002</c:v>
                </c:pt>
                <c:pt idx="7077">
                  <c:v>1265.7020000000002</c:v>
                </c:pt>
                <c:pt idx="7078">
                  <c:v>1265.8760000000002</c:v>
                </c:pt>
                <c:pt idx="7079">
                  <c:v>1266.0360000000001</c:v>
                </c:pt>
                <c:pt idx="7080">
                  <c:v>1266.1960000000001</c:v>
                </c:pt>
                <c:pt idx="7081">
                  <c:v>1266.3720000000001</c:v>
                </c:pt>
                <c:pt idx="7082">
                  <c:v>1266.5480000000002</c:v>
                </c:pt>
                <c:pt idx="7083">
                  <c:v>1266.7080000000001</c:v>
                </c:pt>
                <c:pt idx="7084">
                  <c:v>1266.8520000000001</c:v>
                </c:pt>
                <c:pt idx="7085">
                  <c:v>1267.0140000000001</c:v>
                </c:pt>
                <c:pt idx="7086">
                  <c:v>1267.1560000000002</c:v>
                </c:pt>
                <c:pt idx="7087">
                  <c:v>1267.3180000000002</c:v>
                </c:pt>
                <c:pt idx="7088">
                  <c:v>1267.4940000000001</c:v>
                </c:pt>
                <c:pt idx="7089">
                  <c:v>1267.6680000000001</c:v>
                </c:pt>
                <c:pt idx="7090">
                  <c:v>1267.8440000000001</c:v>
                </c:pt>
                <c:pt idx="7091">
                  <c:v>1268.0060000000001</c:v>
                </c:pt>
                <c:pt idx="7092">
                  <c:v>1268.1800000000003</c:v>
                </c:pt>
                <c:pt idx="7093">
                  <c:v>1268.3560000000002</c:v>
                </c:pt>
                <c:pt idx="7094">
                  <c:v>1268.4990000000003</c:v>
                </c:pt>
                <c:pt idx="7095">
                  <c:v>1268.6590000000001</c:v>
                </c:pt>
                <c:pt idx="7096">
                  <c:v>1268.8020000000001</c:v>
                </c:pt>
                <c:pt idx="7097">
                  <c:v>1268.9640000000002</c:v>
                </c:pt>
                <c:pt idx="7098">
                  <c:v>1269.1060000000002</c:v>
                </c:pt>
                <c:pt idx="7099">
                  <c:v>1269.2820000000002</c:v>
                </c:pt>
                <c:pt idx="7100">
                  <c:v>1269.4440000000002</c:v>
                </c:pt>
                <c:pt idx="7101">
                  <c:v>1269.6210000000001</c:v>
                </c:pt>
                <c:pt idx="7102">
                  <c:v>1269.8100000000002</c:v>
                </c:pt>
                <c:pt idx="7103">
                  <c:v>1269.9700000000003</c:v>
                </c:pt>
                <c:pt idx="7104">
                  <c:v>1270.1150000000002</c:v>
                </c:pt>
                <c:pt idx="7105">
                  <c:v>1270.2890000000002</c:v>
                </c:pt>
                <c:pt idx="7106">
                  <c:v>1270.4670000000001</c:v>
                </c:pt>
                <c:pt idx="7107">
                  <c:v>1270.6090000000002</c:v>
                </c:pt>
                <c:pt idx="7108">
                  <c:v>1270.7710000000002</c:v>
                </c:pt>
                <c:pt idx="7109">
                  <c:v>1270.9450000000002</c:v>
                </c:pt>
                <c:pt idx="7110">
                  <c:v>1271.1210000000001</c:v>
                </c:pt>
                <c:pt idx="7111">
                  <c:v>1271.2830000000001</c:v>
                </c:pt>
                <c:pt idx="7112">
                  <c:v>1271.4570000000001</c:v>
                </c:pt>
                <c:pt idx="7113">
                  <c:v>1271.6330000000003</c:v>
                </c:pt>
                <c:pt idx="7114">
                  <c:v>1271.7950000000001</c:v>
                </c:pt>
                <c:pt idx="7115">
                  <c:v>1271.9370000000001</c:v>
                </c:pt>
                <c:pt idx="7116">
                  <c:v>1272.0990000000002</c:v>
                </c:pt>
                <c:pt idx="7117">
                  <c:v>1272.2730000000001</c:v>
                </c:pt>
                <c:pt idx="7118">
                  <c:v>1272.4330000000002</c:v>
                </c:pt>
                <c:pt idx="7119">
                  <c:v>1272.5760000000002</c:v>
                </c:pt>
                <c:pt idx="7120">
                  <c:v>1272.7520000000002</c:v>
                </c:pt>
                <c:pt idx="7121">
                  <c:v>1272.9280000000001</c:v>
                </c:pt>
                <c:pt idx="7122">
                  <c:v>1273.0900000000001</c:v>
                </c:pt>
                <c:pt idx="7123">
                  <c:v>1273.2320000000002</c:v>
                </c:pt>
                <c:pt idx="7124">
                  <c:v>1273.4080000000001</c:v>
                </c:pt>
                <c:pt idx="7125">
                  <c:v>1273.5840000000003</c:v>
                </c:pt>
                <c:pt idx="7126">
                  <c:v>1273.7440000000001</c:v>
                </c:pt>
                <c:pt idx="7127">
                  <c:v>1273.9190000000001</c:v>
                </c:pt>
                <c:pt idx="7128">
                  <c:v>1274.0790000000002</c:v>
                </c:pt>
                <c:pt idx="7129">
                  <c:v>1274.2550000000001</c:v>
                </c:pt>
                <c:pt idx="7130">
                  <c:v>1274.4170000000001</c:v>
                </c:pt>
                <c:pt idx="7131">
                  <c:v>1274.5590000000002</c:v>
                </c:pt>
                <c:pt idx="7132">
                  <c:v>1274.7350000000001</c:v>
                </c:pt>
                <c:pt idx="7133">
                  <c:v>1274.9110000000001</c:v>
                </c:pt>
                <c:pt idx="7134">
                  <c:v>1275.0860000000002</c:v>
                </c:pt>
                <c:pt idx="7135">
                  <c:v>1275.248</c:v>
                </c:pt>
                <c:pt idx="7136">
                  <c:v>1275.4220000000003</c:v>
                </c:pt>
                <c:pt idx="7137">
                  <c:v>1275.5980000000002</c:v>
                </c:pt>
                <c:pt idx="7138">
                  <c:v>1275.7600000000002</c:v>
                </c:pt>
                <c:pt idx="7139">
                  <c:v>1275.9340000000002</c:v>
                </c:pt>
                <c:pt idx="7140">
                  <c:v>1276.1100000000001</c:v>
                </c:pt>
                <c:pt idx="7141">
                  <c:v>1276.2540000000001</c:v>
                </c:pt>
                <c:pt idx="7142">
                  <c:v>1276.3980000000001</c:v>
                </c:pt>
                <c:pt idx="7143">
                  <c:v>1276.5580000000002</c:v>
                </c:pt>
                <c:pt idx="7144">
                  <c:v>1276.7340000000002</c:v>
                </c:pt>
                <c:pt idx="7145">
                  <c:v>1276.8960000000002</c:v>
                </c:pt>
                <c:pt idx="7146">
                  <c:v>1277.0380000000002</c:v>
                </c:pt>
                <c:pt idx="7147">
                  <c:v>1277.2000000000003</c:v>
                </c:pt>
                <c:pt idx="7148">
                  <c:v>1277.3740000000003</c:v>
                </c:pt>
                <c:pt idx="7149">
                  <c:v>1277.5340000000001</c:v>
                </c:pt>
                <c:pt idx="7150">
                  <c:v>1277.7070000000001</c:v>
                </c:pt>
                <c:pt idx="7151">
                  <c:v>1277.8690000000001</c:v>
                </c:pt>
                <c:pt idx="7152">
                  <c:v>1278.0450000000001</c:v>
                </c:pt>
                <c:pt idx="7153">
                  <c:v>1278.2070000000001</c:v>
                </c:pt>
                <c:pt idx="7154">
                  <c:v>1278.3490000000002</c:v>
                </c:pt>
                <c:pt idx="7155">
                  <c:v>1278.5110000000002</c:v>
                </c:pt>
                <c:pt idx="7156">
                  <c:v>1278.6850000000002</c:v>
                </c:pt>
                <c:pt idx="7157">
                  <c:v>1278.8290000000002</c:v>
                </c:pt>
                <c:pt idx="7158">
                  <c:v>1278.9730000000002</c:v>
                </c:pt>
                <c:pt idx="7159">
                  <c:v>1279.1350000000002</c:v>
                </c:pt>
                <c:pt idx="7160">
                  <c:v>1279.3090000000002</c:v>
                </c:pt>
                <c:pt idx="7161">
                  <c:v>1279.4710000000002</c:v>
                </c:pt>
                <c:pt idx="7162">
                  <c:v>1279.6130000000003</c:v>
                </c:pt>
                <c:pt idx="7163">
                  <c:v>1279.7890000000002</c:v>
                </c:pt>
                <c:pt idx="7164">
                  <c:v>1279.9650000000001</c:v>
                </c:pt>
                <c:pt idx="7165">
                  <c:v>1280.1070000000002</c:v>
                </c:pt>
                <c:pt idx="7166">
                  <c:v>1280.2660000000001</c:v>
                </c:pt>
                <c:pt idx="7167">
                  <c:v>1280.4440000000002</c:v>
                </c:pt>
                <c:pt idx="7168">
                  <c:v>1280.6200000000001</c:v>
                </c:pt>
                <c:pt idx="7169">
                  <c:v>1280.7820000000002</c:v>
                </c:pt>
                <c:pt idx="7170">
                  <c:v>1280.9560000000001</c:v>
                </c:pt>
                <c:pt idx="7171">
                  <c:v>1281.1320000000001</c:v>
                </c:pt>
                <c:pt idx="7172">
                  <c:v>1281.2760000000001</c:v>
                </c:pt>
                <c:pt idx="7173">
                  <c:v>1281.4380000000001</c:v>
                </c:pt>
                <c:pt idx="7174">
                  <c:v>1281.5780000000002</c:v>
                </c:pt>
                <c:pt idx="7175">
                  <c:v>1281.7220000000002</c:v>
                </c:pt>
                <c:pt idx="7176">
                  <c:v>1281.8980000000001</c:v>
                </c:pt>
                <c:pt idx="7177">
                  <c:v>1282.0580000000002</c:v>
                </c:pt>
                <c:pt idx="7178">
                  <c:v>1282.2030000000002</c:v>
                </c:pt>
                <c:pt idx="7179">
                  <c:v>1282.3790000000001</c:v>
                </c:pt>
                <c:pt idx="7180">
                  <c:v>1282.5550000000003</c:v>
                </c:pt>
                <c:pt idx="7181">
                  <c:v>1282.7170000000001</c:v>
                </c:pt>
                <c:pt idx="7182">
                  <c:v>1282.8590000000002</c:v>
                </c:pt>
                <c:pt idx="7183">
                  <c:v>1283.0350000000001</c:v>
                </c:pt>
                <c:pt idx="7184">
                  <c:v>1283.2270000000001</c:v>
                </c:pt>
                <c:pt idx="7185">
                  <c:v>1283.4170000000001</c:v>
                </c:pt>
                <c:pt idx="7186">
                  <c:v>1283.5790000000002</c:v>
                </c:pt>
                <c:pt idx="7187">
                  <c:v>1283.7530000000002</c:v>
                </c:pt>
                <c:pt idx="7188">
                  <c:v>1283.8970000000002</c:v>
                </c:pt>
                <c:pt idx="7189">
                  <c:v>1284.0570000000002</c:v>
                </c:pt>
                <c:pt idx="7190">
                  <c:v>1284.2340000000002</c:v>
                </c:pt>
                <c:pt idx="7191">
                  <c:v>1284.4100000000001</c:v>
                </c:pt>
                <c:pt idx="7192">
                  <c:v>1284.5720000000001</c:v>
                </c:pt>
                <c:pt idx="7193">
                  <c:v>1284.7140000000002</c:v>
                </c:pt>
                <c:pt idx="7194">
                  <c:v>1284.8880000000001</c:v>
                </c:pt>
                <c:pt idx="7195">
                  <c:v>1285.0640000000001</c:v>
                </c:pt>
                <c:pt idx="7196">
                  <c:v>1285.2260000000001</c:v>
                </c:pt>
                <c:pt idx="7197">
                  <c:v>1285.3680000000002</c:v>
                </c:pt>
                <c:pt idx="7198">
                  <c:v>1285.5440000000001</c:v>
                </c:pt>
                <c:pt idx="7199">
                  <c:v>1285.7200000000003</c:v>
                </c:pt>
                <c:pt idx="7200">
                  <c:v>1285.8820000000001</c:v>
                </c:pt>
                <c:pt idx="7201">
                  <c:v>1286.0240000000001</c:v>
                </c:pt>
                <c:pt idx="7202">
                  <c:v>1286.1860000000001</c:v>
                </c:pt>
                <c:pt idx="7203">
                  <c:v>1286.3600000000001</c:v>
                </c:pt>
                <c:pt idx="7204">
                  <c:v>1286.5220000000002</c:v>
                </c:pt>
                <c:pt idx="7205">
                  <c:v>1286.6640000000002</c:v>
                </c:pt>
                <c:pt idx="7206">
                  <c:v>1286.8260000000002</c:v>
                </c:pt>
                <c:pt idx="7207">
                  <c:v>1286.9680000000001</c:v>
                </c:pt>
                <c:pt idx="7208">
                  <c:v>1287.1300000000001</c:v>
                </c:pt>
                <c:pt idx="7209">
                  <c:v>1287.3040000000001</c:v>
                </c:pt>
                <c:pt idx="7210">
                  <c:v>1287.4800000000002</c:v>
                </c:pt>
                <c:pt idx="7211">
                  <c:v>1287.6560000000002</c:v>
                </c:pt>
                <c:pt idx="7212">
                  <c:v>1287.8480000000002</c:v>
                </c:pt>
                <c:pt idx="7213">
                  <c:v>1288.0100000000002</c:v>
                </c:pt>
                <c:pt idx="7214">
                  <c:v>1288.1840000000002</c:v>
                </c:pt>
                <c:pt idx="7215">
                  <c:v>1288.3460000000002</c:v>
                </c:pt>
                <c:pt idx="7216">
                  <c:v>1288.4880000000003</c:v>
                </c:pt>
                <c:pt idx="7217">
                  <c:v>1288.6500000000001</c:v>
                </c:pt>
                <c:pt idx="7218">
                  <c:v>1288.8240000000001</c:v>
                </c:pt>
                <c:pt idx="7219">
                  <c:v>1288.9660000000001</c:v>
                </c:pt>
                <c:pt idx="7220">
                  <c:v>1289.1260000000002</c:v>
                </c:pt>
                <c:pt idx="7221">
                  <c:v>1289.2700000000002</c:v>
                </c:pt>
                <c:pt idx="7222">
                  <c:v>1289.4460000000001</c:v>
                </c:pt>
                <c:pt idx="7223">
                  <c:v>1289.6220000000001</c:v>
                </c:pt>
                <c:pt idx="7224">
                  <c:v>1289.7840000000001</c:v>
                </c:pt>
                <c:pt idx="7225">
                  <c:v>1289.9260000000002</c:v>
                </c:pt>
                <c:pt idx="7226">
                  <c:v>1290.1020000000001</c:v>
                </c:pt>
                <c:pt idx="7227">
                  <c:v>1290.2640000000001</c:v>
                </c:pt>
                <c:pt idx="7228">
                  <c:v>1290.4090000000001</c:v>
                </c:pt>
                <c:pt idx="7229">
                  <c:v>1290.5490000000002</c:v>
                </c:pt>
                <c:pt idx="7230">
                  <c:v>1290.7250000000001</c:v>
                </c:pt>
                <c:pt idx="7231">
                  <c:v>1290.9010000000001</c:v>
                </c:pt>
                <c:pt idx="7232">
                  <c:v>1291.0630000000001</c:v>
                </c:pt>
                <c:pt idx="7233">
                  <c:v>1291.2370000000001</c:v>
                </c:pt>
                <c:pt idx="7234">
                  <c:v>1291.4130000000002</c:v>
                </c:pt>
                <c:pt idx="7235">
                  <c:v>1291.5750000000003</c:v>
                </c:pt>
                <c:pt idx="7236">
                  <c:v>1291.7490000000003</c:v>
                </c:pt>
                <c:pt idx="7237">
                  <c:v>1291.9110000000001</c:v>
                </c:pt>
                <c:pt idx="7238">
                  <c:v>1292.085</c:v>
                </c:pt>
                <c:pt idx="7239">
                  <c:v>1292.2470000000001</c:v>
                </c:pt>
                <c:pt idx="7240">
                  <c:v>1292.3890000000001</c:v>
                </c:pt>
                <c:pt idx="7241">
                  <c:v>1292.5650000000001</c:v>
                </c:pt>
                <c:pt idx="7242">
                  <c:v>1292.7410000000002</c:v>
                </c:pt>
                <c:pt idx="7243">
                  <c:v>1292.8850000000002</c:v>
                </c:pt>
                <c:pt idx="7244">
                  <c:v>1293.0610000000001</c:v>
                </c:pt>
                <c:pt idx="7245">
                  <c:v>1293.2370000000001</c:v>
                </c:pt>
                <c:pt idx="7246">
                  <c:v>1293.4130000000002</c:v>
                </c:pt>
                <c:pt idx="7247">
                  <c:v>1293.5550000000003</c:v>
                </c:pt>
                <c:pt idx="7248">
                  <c:v>1293.7190000000001</c:v>
                </c:pt>
                <c:pt idx="7249">
                  <c:v>1293.8930000000003</c:v>
                </c:pt>
                <c:pt idx="7250">
                  <c:v>1294.0350000000001</c:v>
                </c:pt>
                <c:pt idx="7251">
                  <c:v>1294.1970000000001</c:v>
                </c:pt>
                <c:pt idx="7252">
                  <c:v>1294.3710000000001</c:v>
                </c:pt>
                <c:pt idx="7253">
                  <c:v>1294.5470000000003</c:v>
                </c:pt>
                <c:pt idx="7254">
                  <c:v>1294.7230000000002</c:v>
                </c:pt>
                <c:pt idx="7255">
                  <c:v>1294.8830000000003</c:v>
                </c:pt>
                <c:pt idx="7256">
                  <c:v>1295.0450000000001</c:v>
                </c:pt>
                <c:pt idx="7257">
                  <c:v>1295.2190000000001</c:v>
                </c:pt>
                <c:pt idx="7258">
                  <c:v>1295.3810000000001</c:v>
                </c:pt>
                <c:pt idx="7259">
                  <c:v>1295.5230000000001</c:v>
                </c:pt>
                <c:pt idx="7260">
                  <c:v>1295.6990000000001</c:v>
                </c:pt>
                <c:pt idx="7261">
                  <c:v>1295.8750000000002</c:v>
                </c:pt>
                <c:pt idx="7262">
                  <c:v>1296.0370000000003</c:v>
                </c:pt>
                <c:pt idx="7263">
                  <c:v>1296.1790000000001</c:v>
                </c:pt>
                <c:pt idx="7264">
                  <c:v>1296.3550000000002</c:v>
                </c:pt>
                <c:pt idx="7265">
                  <c:v>1296.5310000000002</c:v>
                </c:pt>
                <c:pt idx="7266">
                  <c:v>1296.7230000000002</c:v>
                </c:pt>
                <c:pt idx="7267">
                  <c:v>1296.8850000000002</c:v>
                </c:pt>
                <c:pt idx="7268">
                  <c:v>1297.0590000000002</c:v>
                </c:pt>
                <c:pt idx="7269">
                  <c:v>1297.2330000000002</c:v>
                </c:pt>
                <c:pt idx="7270">
                  <c:v>1297.4100000000001</c:v>
                </c:pt>
                <c:pt idx="7271">
                  <c:v>1297.5860000000002</c:v>
                </c:pt>
                <c:pt idx="7272">
                  <c:v>1297.7620000000002</c:v>
                </c:pt>
                <c:pt idx="7273">
                  <c:v>1297.9240000000002</c:v>
                </c:pt>
                <c:pt idx="7274">
                  <c:v>1298.0660000000003</c:v>
                </c:pt>
                <c:pt idx="7275">
                  <c:v>1298.2420000000002</c:v>
                </c:pt>
                <c:pt idx="7276">
                  <c:v>1298.4180000000001</c:v>
                </c:pt>
                <c:pt idx="7277">
                  <c:v>1298.5620000000001</c:v>
                </c:pt>
                <c:pt idx="7278">
                  <c:v>1298.7520000000002</c:v>
                </c:pt>
                <c:pt idx="7279">
                  <c:v>1298.9140000000002</c:v>
                </c:pt>
                <c:pt idx="7280">
                  <c:v>1299.0880000000002</c:v>
                </c:pt>
                <c:pt idx="7281">
                  <c:v>1299.2500000000002</c:v>
                </c:pt>
                <c:pt idx="7282">
                  <c:v>1299.3920000000003</c:v>
                </c:pt>
                <c:pt idx="7283">
                  <c:v>1299.5610000000001</c:v>
                </c:pt>
                <c:pt idx="7284">
                  <c:v>1299.7130000000002</c:v>
                </c:pt>
                <c:pt idx="7285">
                  <c:v>1299.8750000000002</c:v>
                </c:pt>
                <c:pt idx="7286">
                  <c:v>1300.0490000000002</c:v>
                </c:pt>
                <c:pt idx="7287">
                  <c:v>1300.2230000000002</c:v>
                </c:pt>
                <c:pt idx="7288">
                  <c:v>1300.3990000000001</c:v>
                </c:pt>
                <c:pt idx="7289">
                  <c:v>1300.5610000000001</c:v>
                </c:pt>
                <c:pt idx="7290">
                  <c:v>1300.7350000000001</c:v>
                </c:pt>
                <c:pt idx="7291">
                  <c:v>1300.9110000000001</c:v>
                </c:pt>
                <c:pt idx="7292">
                  <c:v>1301.0870000000002</c:v>
                </c:pt>
                <c:pt idx="7293">
                  <c:v>1301.2490000000003</c:v>
                </c:pt>
                <c:pt idx="7294">
                  <c:v>1301.3910000000001</c:v>
                </c:pt>
                <c:pt idx="7295">
                  <c:v>1301.5670000000002</c:v>
                </c:pt>
                <c:pt idx="7296">
                  <c:v>1301.7430000000002</c:v>
                </c:pt>
                <c:pt idx="7297">
                  <c:v>1301.8870000000002</c:v>
                </c:pt>
                <c:pt idx="7298">
                  <c:v>1302.0630000000001</c:v>
                </c:pt>
                <c:pt idx="7299">
                  <c:v>1302.2390000000003</c:v>
                </c:pt>
                <c:pt idx="7300">
                  <c:v>1302.431</c:v>
                </c:pt>
                <c:pt idx="7301">
                  <c:v>1302.5930000000001</c:v>
                </c:pt>
                <c:pt idx="7302">
                  <c:v>1302.7670000000003</c:v>
                </c:pt>
                <c:pt idx="7303">
                  <c:v>1302.9430000000002</c:v>
                </c:pt>
                <c:pt idx="7304">
                  <c:v>1303.0870000000002</c:v>
                </c:pt>
                <c:pt idx="7305">
                  <c:v>1303.2290000000003</c:v>
                </c:pt>
                <c:pt idx="7306">
                  <c:v>1303.3910000000001</c:v>
                </c:pt>
                <c:pt idx="7307">
                  <c:v>1303.5650000000001</c:v>
                </c:pt>
                <c:pt idx="7308">
                  <c:v>1303.7090000000003</c:v>
                </c:pt>
                <c:pt idx="7309">
                  <c:v>1303.8710000000001</c:v>
                </c:pt>
                <c:pt idx="7310">
                  <c:v>1304.0450000000001</c:v>
                </c:pt>
                <c:pt idx="7311">
                  <c:v>1304.2210000000002</c:v>
                </c:pt>
                <c:pt idx="7312">
                  <c:v>1304.3830000000003</c:v>
                </c:pt>
                <c:pt idx="7313">
                  <c:v>1304.5250000000001</c:v>
                </c:pt>
                <c:pt idx="7314">
                  <c:v>1304.6690000000001</c:v>
                </c:pt>
                <c:pt idx="7315">
                  <c:v>1304.8450000000003</c:v>
                </c:pt>
                <c:pt idx="7316">
                  <c:v>1305.0070000000001</c:v>
                </c:pt>
                <c:pt idx="7317">
                  <c:v>1305.1490000000001</c:v>
                </c:pt>
                <c:pt idx="7318">
                  <c:v>1305.2930000000001</c:v>
                </c:pt>
                <c:pt idx="7319">
                  <c:v>1305.4690000000001</c:v>
                </c:pt>
                <c:pt idx="7320">
                  <c:v>1305.6310000000001</c:v>
                </c:pt>
                <c:pt idx="7321">
                  <c:v>1305.8050000000003</c:v>
                </c:pt>
                <c:pt idx="7322">
                  <c:v>1305.9670000000001</c:v>
                </c:pt>
                <c:pt idx="7323">
                  <c:v>1306.1090000000002</c:v>
                </c:pt>
                <c:pt idx="7324">
                  <c:v>1306.2850000000001</c:v>
                </c:pt>
                <c:pt idx="7325">
                  <c:v>1306.4270000000001</c:v>
                </c:pt>
                <c:pt idx="7326">
                  <c:v>1306.5870000000002</c:v>
                </c:pt>
                <c:pt idx="7327">
                  <c:v>1306.7630000000001</c:v>
                </c:pt>
                <c:pt idx="7328">
                  <c:v>1306.9070000000002</c:v>
                </c:pt>
                <c:pt idx="7329">
                  <c:v>1307.0670000000002</c:v>
                </c:pt>
                <c:pt idx="7330">
                  <c:v>1307.2290000000003</c:v>
                </c:pt>
                <c:pt idx="7331">
                  <c:v>1307.4030000000002</c:v>
                </c:pt>
                <c:pt idx="7332">
                  <c:v>1307.5650000000001</c:v>
                </c:pt>
                <c:pt idx="7333">
                  <c:v>1307.7080000000001</c:v>
                </c:pt>
                <c:pt idx="7334">
                  <c:v>1307.8700000000001</c:v>
                </c:pt>
                <c:pt idx="7335">
                  <c:v>1308.0440000000001</c:v>
                </c:pt>
                <c:pt idx="7336">
                  <c:v>1308.2040000000002</c:v>
                </c:pt>
                <c:pt idx="7337">
                  <c:v>1308.3640000000003</c:v>
                </c:pt>
                <c:pt idx="7338">
                  <c:v>1308.5260000000001</c:v>
                </c:pt>
                <c:pt idx="7339">
                  <c:v>1308.7000000000003</c:v>
                </c:pt>
                <c:pt idx="7340">
                  <c:v>1308.8620000000001</c:v>
                </c:pt>
                <c:pt idx="7341">
                  <c:v>1309.0040000000001</c:v>
                </c:pt>
                <c:pt idx="7342">
                  <c:v>1309.1660000000002</c:v>
                </c:pt>
                <c:pt idx="7343">
                  <c:v>1309.3080000000002</c:v>
                </c:pt>
                <c:pt idx="7344">
                  <c:v>1309.4520000000002</c:v>
                </c:pt>
                <c:pt idx="7345">
                  <c:v>1309.6440000000002</c:v>
                </c:pt>
                <c:pt idx="7346">
                  <c:v>1309.8180000000002</c:v>
                </c:pt>
                <c:pt idx="7347">
                  <c:v>1309.9940000000001</c:v>
                </c:pt>
                <c:pt idx="7348">
                  <c:v>1310.1540000000002</c:v>
                </c:pt>
                <c:pt idx="7349">
                  <c:v>1310.3310000000001</c:v>
                </c:pt>
                <c:pt idx="7350">
                  <c:v>1310.5070000000001</c:v>
                </c:pt>
                <c:pt idx="7351">
                  <c:v>1310.6830000000002</c:v>
                </c:pt>
                <c:pt idx="7352">
                  <c:v>1310.8450000000003</c:v>
                </c:pt>
                <c:pt idx="7353">
                  <c:v>1311.0190000000002</c:v>
                </c:pt>
                <c:pt idx="7354">
                  <c:v>1311.1930000000002</c:v>
                </c:pt>
                <c:pt idx="7355">
                  <c:v>1311.3710000000001</c:v>
                </c:pt>
                <c:pt idx="7356">
                  <c:v>1311.5330000000001</c:v>
                </c:pt>
                <c:pt idx="7357">
                  <c:v>1311.7070000000001</c:v>
                </c:pt>
                <c:pt idx="7358">
                  <c:v>1311.8810000000001</c:v>
                </c:pt>
                <c:pt idx="7359">
                  <c:v>1312.0410000000002</c:v>
                </c:pt>
                <c:pt idx="7360">
                  <c:v>1312.2010000000002</c:v>
                </c:pt>
                <c:pt idx="7361">
                  <c:v>1312.3450000000003</c:v>
                </c:pt>
                <c:pt idx="7362">
                  <c:v>1312.5210000000002</c:v>
                </c:pt>
                <c:pt idx="7363">
                  <c:v>1312.6830000000002</c:v>
                </c:pt>
                <c:pt idx="7364">
                  <c:v>1312.8250000000003</c:v>
                </c:pt>
                <c:pt idx="7365">
                  <c:v>1312.9690000000001</c:v>
                </c:pt>
                <c:pt idx="7366">
                  <c:v>1313.1450000000002</c:v>
                </c:pt>
                <c:pt idx="7367">
                  <c:v>1313.3070000000002</c:v>
                </c:pt>
                <c:pt idx="7368">
                  <c:v>1313.4490000000001</c:v>
                </c:pt>
                <c:pt idx="7369">
                  <c:v>1313.6250000000002</c:v>
                </c:pt>
                <c:pt idx="7370">
                  <c:v>1313.8010000000002</c:v>
                </c:pt>
                <c:pt idx="7371">
                  <c:v>1313.9630000000002</c:v>
                </c:pt>
                <c:pt idx="7372">
                  <c:v>1314.1050000000002</c:v>
                </c:pt>
                <c:pt idx="7373">
                  <c:v>1314.2790000000002</c:v>
                </c:pt>
                <c:pt idx="7374">
                  <c:v>1314.4550000000002</c:v>
                </c:pt>
                <c:pt idx="7375">
                  <c:v>1314.6170000000002</c:v>
                </c:pt>
                <c:pt idx="7376">
                  <c:v>1314.7590000000002</c:v>
                </c:pt>
                <c:pt idx="7377">
                  <c:v>1314.9350000000002</c:v>
                </c:pt>
                <c:pt idx="7378">
                  <c:v>1315.1110000000001</c:v>
                </c:pt>
                <c:pt idx="7379">
                  <c:v>1315.2550000000001</c:v>
                </c:pt>
                <c:pt idx="7380">
                  <c:v>1315.4170000000001</c:v>
                </c:pt>
                <c:pt idx="7381">
                  <c:v>1315.5910000000001</c:v>
                </c:pt>
                <c:pt idx="7382">
                  <c:v>1315.7670000000003</c:v>
                </c:pt>
                <c:pt idx="7383">
                  <c:v>1315.9290000000001</c:v>
                </c:pt>
                <c:pt idx="7384">
                  <c:v>1316.0710000000001</c:v>
                </c:pt>
                <c:pt idx="7385">
                  <c:v>1316.2470000000001</c:v>
                </c:pt>
                <c:pt idx="7386">
                  <c:v>1316.4230000000002</c:v>
                </c:pt>
                <c:pt idx="7387">
                  <c:v>1316.585</c:v>
                </c:pt>
                <c:pt idx="7388">
                  <c:v>1316.7270000000001</c:v>
                </c:pt>
                <c:pt idx="7389">
                  <c:v>1316.8880000000001</c:v>
                </c:pt>
                <c:pt idx="7390">
                  <c:v>1317.0780000000002</c:v>
                </c:pt>
                <c:pt idx="7391">
                  <c:v>1317.2700000000002</c:v>
                </c:pt>
                <c:pt idx="7392">
                  <c:v>1317.4440000000002</c:v>
                </c:pt>
                <c:pt idx="7393">
                  <c:v>1317.6200000000001</c:v>
                </c:pt>
                <c:pt idx="7394">
                  <c:v>1317.7960000000003</c:v>
                </c:pt>
                <c:pt idx="7395">
                  <c:v>1317.9580000000001</c:v>
                </c:pt>
                <c:pt idx="7396">
                  <c:v>1318.1000000000001</c:v>
                </c:pt>
                <c:pt idx="7397">
                  <c:v>1318.2760000000001</c:v>
                </c:pt>
                <c:pt idx="7398">
                  <c:v>1318.4520000000002</c:v>
                </c:pt>
                <c:pt idx="7399">
                  <c:v>1318.6440000000002</c:v>
                </c:pt>
                <c:pt idx="7400">
                  <c:v>1318.8200000000002</c:v>
                </c:pt>
                <c:pt idx="7401">
                  <c:v>1318.9960000000001</c:v>
                </c:pt>
                <c:pt idx="7402">
                  <c:v>1319.1580000000001</c:v>
                </c:pt>
                <c:pt idx="7403">
                  <c:v>1319.2980000000002</c:v>
                </c:pt>
                <c:pt idx="7404">
                  <c:v>1319.4590000000003</c:v>
                </c:pt>
                <c:pt idx="7405">
                  <c:v>1319.6350000000002</c:v>
                </c:pt>
                <c:pt idx="7406">
                  <c:v>1319.7790000000002</c:v>
                </c:pt>
                <c:pt idx="7407">
                  <c:v>1319.9410000000003</c:v>
                </c:pt>
                <c:pt idx="7408">
                  <c:v>1320.1150000000002</c:v>
                </c:pt>
                <c:pt idx="7409">
                  <c:v>1320.2890000000002</c:v>
                </c:pt>
                <c:pt idx="7410">
                  <c:v>1320.4510000000002</c:v>
                </c:pt>
                <c:pt idx="7411">
                  <c:v>1320.5930000000001</c:v>
                </c:pt>
                <c:pt idx="7412">
                  <c:v>1320.7690000000002</c:v>
                </c:pt>
                <c:pt idx="7413">
                  <c:v>1320.9450000000002</c:v>
                </c:pt>
                <c:pt idx="7414">
                  <c:v>1321.1070000000002</c:v>
                </c:pt>
                <c:pt idx="7415">
                  <c:v>1321.2490000000003</c:v>
                </c:pt>
                <c:pt idx="7416">
                  <c:v>1321.3920000000003</c:v>
                </c:pt>
                <c:pt idx="7417">
                  <c:v>1321.5680000000002</c:v>
                </c:pt>
                <c:pt idx="7418">
                  <c:v>1321.7300000000002</c:v>
                </c:pt>
                <c:pt idx="7419">
                  <c:v>1321.8720000000001</c:v>
                </c:pt>
                <c:pt idx="7420">
                  <c:v>1322.0500000000002</c:v>
                </c:pt>
                <c:pt idx="7421">
                  <c:v>1322.2240000000002</c:v>
                </c:pt>
                <c:pt idx="7422">
                  <c:v>1322.3860000000002</c:v>
                </c:pt>
                <c:pt idx="7423">
                  <c:v>1322.5280000000002</c:v>
                </c:pt>
                <c:pt idx="7424">
                  <c:v>1322.7040000000002</c:v>
                </c:pt>
                <c:pt idx="7425">
                  <c:v>1322.88</c:v>
                </c:pt>
                <c:pt idx="7426">
                  <c:v>1323.0420000000001</c:v>
                </c:pt>
                <c:pt idx="7427">
                  <c:v>1323.1840000000002</c:v>
                </c:pt>
                <c:pt idx="7428">
                  <c:v>1323.3600000000001</c:v>
                </c:pt>
                <c:pt idx="7429">
                  <c:v>1323.5360000000001</c:v>
                </c:pt>
                <c:pt idx="7430">
                  <c:v>1323.6980000000001</c:v>
                </c:pt>
                <c:pt idx="7431">
                  <c:v>1323.8400000000001</c:v>
                </c:pt>
                <c:pt idx="7432">
                  <c:v>1324.0140000000001</c:v>
                </c:pt>
                <c:pt idx="7433">
                  <c:v>1324.19</c:v>
                </c:pt>
                <c:pt idx="7434">
                  <c:v>1324.3520000000001</c:v>
                </c:pt>
                <c:pt idx="7435">
                  <c:v>1324.4940000000001</c:v>
                </c:pt>
                <c:pt idx="7436">
                  <c:v>1324.6560000000002</c:v>
                </c:pt>
                <c:pt idx="7437">
                  <c:v>1324.8150000000001</c:v>
                </c:pt>
                <c:pt idx="7438">
                  <c:v>1325.0070000000001</c:v>
                </c:pt>
                <c:pt idx="7439">
                  <c:v>1325.1830000000002</c:v>
                </c:pt>
                <c:pt idx="7440">
                  <c:v>1325.3590000000002</c:v>
                </c:pt>
                <c:pt idx="7441">
                  <c:v>1325.5030000000002</c:v>
                </c:pt>
                <c:pt idx="7442">
                  <c:v>1325.6950000000002</c:v>
                </c:pt>
                <c:pt idx="7443">
                  <c:v>1325.8690000000001</c:v>
                </c:pt>
                <c:pt idx="7444">
                  <c:v>1326.0450000000001</c:v>
                </c:pt>
                <c:pt idx="7445">
                  <c:v>1326.2070000000001</c:v>
                </c:pt>
                <c:pt idx="7446">
                  <c:v>1326.3490000000002</c:v>
                </c:pt>
                <c:pt idx="7447">
                  <c:v>1326.5110000000002</c:v>
                </c:pt>
                <c:pt idx="7448">
                  <c:v>1326.6850000000002</c:v>
                </c:pt>
                <c:pt idx="7449">
                  <c:v>1326.8470000000002</c:v>
                </c:pt>
                <c:pt idx="7450">
                  <c:v>1326.9890000000003</c:v>
                </c:pt>
                <c:pt idx="7451">
                  <c:v>1327.1330000000003</c:v>
                </c:pt>
                <c:pt idx="7452">
                  <c:v>1327.3090000000002</c:v>
                </c:pt>
                <c:pt idx="7453">
                  <c:v>1327.4690000000001</c:v>
                </c:pt>
                <c:pt idx="7454">
                  <c:v>1327.63</c:v>
                </c:pt>
                <c:pt idx="7455">
                  <c:v>1327.7720000000002</c:v>
                </c:pt>
                <c:pt idx="7456">
                  <c:v>1327.9480000000001</c:v>
                </c:pt>
                <c:pt idx="7457">
                  <c:v>1328.1240000000003</c:v>
                </c:pt>
                <c:pt idx="7458">
                  <c:v>1328.2860000000001</c:v>
                </c:pt>
                <c:pt idx="7459">
                  <c:v>1328.46</c:v>
                </c:pt>
                <c:pt idx="7460">
                  <c:v>1328.6360000000002</c:v>
                </c:pt>
                <c:pt idx="7461">
                  <c:v>1328.7980000000002</c:v>
                </c:pt>
                <c:pt idx="7462">
                  <c:v>1328.94</c:v>
                </c:pt>
                <c:pt idx="7463">
                  <c:v>1329.1000000000001</c:v>
                </c:pt>
                <c:pt idx="7464">
                  <c:v>1329.2760000000001</c:v>
                </c:pt>
                <c:pt idx="7465">
                  <c:v>1329.4380000000001</c:v>
                </c:pt>
                <c:pt idx="7466">
                  <c:v>1329.5800000000002</c:v>
                </c:pt>
                <c:pt idx="7467">
                  <c:v>1329.7420000000002</c:v>
                </c:pt>
                <c:pt idx="7468">
                  <c:v>1329.9320000000002</c:v>
                </c:pt>
                <c:pt idx="7469">
                  <c:v>1330.0940000000001</c:v>
                </c:pt>
                <c:pt idx="7470">
                  <c:v>1330.2360000000001</c:v>
                </c:pt>
                <c:pt idx="7471">
                  <c:v>1330.41</c:v>
                </c:pt>
                <c:pt idx="7472">
                  <c:v>1330.5880000000002</c:v>
                </c:pt>
                <c:pt idx="7473">
                  <c:v>1330.7500000000002</c:v>
                </c:pt>
                <c:pt idx="7474">
                  <c:v>1330.8920000000003</c:v>
                </c:pt>
                <c:pt idx="7475">
                  <c:v>1331.0660000000003</c:v>
                </c:pt>
                <c:pt idx="7476">
                  <c:v>1331.2420000000002</c:v>
                </c:pt>
                <c:pt idx="7477">
                  <c:v>1331.4040000000002</c:v>
                </c:pt>
                <c:pt idx="7478">
                  <c:v>1331.5460000000003</c:v>
                </c:pt>
                <c:pt idx="7479">
                  <c:v>1331.7220000000002</c:v>
                </c:pt>
                <c:pt idx="7480">
                  <c:v>1331.8980000000001</c:v>
                </c:pt>
                <c:pt idx="7481">
                  <c:v>1332.0600000000002</c:v>
                </c:pt>
                <c:pt idx="7482">
                  <c:v>1332.2020000000002</c:v>
                </c:pt>
                <c:pt idx="7483">
                  <c:v>1332.3780000000002</c:v>
                </c:pt>
                <c:pt idx="7484">
                  <c:v>1332.5540000000001</c:v>
                </c:pt>
                <c:pt idx="7485">
                  <c:v>1332.6980000000001</c:v>
                </c:pt>
                <c:pt idx="7486">
                  <c:v>1332.8600000000001</c:v>
                </c:pt>
                <c:pt idx="7487">
                  <c:v>1333.0340000000001</c:v>
                </c:pt>
                <c:pt idx="7488">
                  <c:v>1333.1960000000001</c:v>
                </c:pt>
                <c:pt idx="7489">
                  <c:v>1333.3700000000001</c:v>
                </c:pt>
                <c:pt idx="7490">
                  <c:v>1333.5140000000001</c:v>
                </c:pt>
                <c:pt idx="7491">
                  <c:v>1333.69</c:v>
                </c:pt>
                <c:pt idx="7492">
                  <c:v>1333.8520000000001</c:v>
                </c:pt>
                <c:pt idx="7493">
                  <c:v>1334.0240000000001</c:v>
                </c:pt>
                <c:pt idx="7494">
                  <c:v>1334.2020000000002</c:v>
                </c:pt>
                <c:pt idx="7495">
                  <c:v>1334.3760000000002</c:v>
                </c:pt>
                <c:pt idx="7496">
                  <c:v>1334.5380000000002</c:v>
                </c:pt>
                <c:pt idx="7497">
                  <c:v>1334.7120000000002</c:v>
                </c:pt>
                <c:pt idx="7498">
                  <c:v>1334.8740000000003</c:v>
                </c:pt>
                <c:pt idx="7499">
                  <c:v>1335.0480000000002</c:v>
                </c:pt>
                <c:pt idx="7500">
                  <c:v>1335.21</c:v>
                </c:pt>
                <c:pt idx="7501">
                  <c:v>1335.3840000000002</c:v>
                </c:pt>
                <c:pt idx="7502">
                  <c:v>1335.5600000000002</c:v>
                </c:pt>
                <c:pt idx="7503">
                  <c:v>1335.7360000000001</c:v>
                </c:pt>
                <c:pt idx="7504">
                  <c:v>1335.8960000000002</c:v>
                </c:pt>
                <c:pt idx="7505">
                  <c:v>1336.0410000000002</c:v>
                </c:pt>
                <c:pt idx="7506">
                  <c:v>1336.2150000000001</c:v>
                </c:pt>
                <c:pt idx="7507">
                  <c:v>1336.3760000000002</c:v>
                </c:pt>
                <c:pt idx="7508">
                  <c:v>1336.5190000000002</c:v>
                </c:pt>
                <c:pt idx="7509">
                  <c:v>1336.6950000000002</c:v>
                </c:pt>
                <c:pt idx="7510">
                  <c:v>1336.8710000000001</c:v>
                </c:pt>
                <c:pt idx="7511">
                  <c:v>1337.0470000000003</c:v>
                </c:pt>
                <c:pt idx="7512">
                  <c:v>1337.2070000000001</c:v>
                </c:pt>
                <c:pt idx="7513">
                  <c:v>1337.3840000000002</c:v>
                </c:pt>
                <c:pt idx="7514">
                  <c:v>1337.5600000000002</c:v>
                </c:pt>
                <c:pt idx="7515">
                  <c:v>1337.7520000000002</c:v>
                </c:pt>
                <c:pt idx="7516">
                  <c:v>1337.9260000000002</c:v>
                </c:pt>
                <c:pt idx="7517">
                  <c:v>1338.0880000000002</c:v>
                </c:pt>
                <c:pt idx="7518">
                  <c:v>1338.2300000000002</c:v>
                </c:pt>
                <c:pt idx="7519">
                  <c:v>1338.3740000000003</c:v>
                </c:pt>
                <c:pt idx="7520">
                  <c:v>1338.5360000000001</c:v>
                </c:pt>
                <c:pt idx="7521">
                  <c:v>1338.6950000000002</c:v>
                </c:pt>
                <c:pt idx="7522">
                  <c:v>1338.8710000000001</c:v>
                </c:pt>
                <c:pt idx="7523">
                  <c:v>1339.0330000000001</c:v>
                </c:pt>
                <c:pt idx="7524">
                  <c:v>1339.1750000000002</c:v>
                </c:pt>
                <c:pt idx="7525">
                  <c:v>1339.3510000000001</c:v>
                </c:pt>
                <c:pt idx="7526">
                  <c:v>1339.5250000000001</c:v>
                </c:pt>
                <c:pt idx="7527">
                  <c:v>1339.6870000000001</c:v>
                </c:pt>
                <c:pt idx="7528">
                  <c:v>1339.8290000000002</c:v>
                </c:pt>
                <c:pt idx="7529">
                  <c:v>1340.0060000000001</c:v>
                </c:pt>
                <c:pt idx="7530">
                  <c:v>1340.1820000000002</c:v>
                </c:pt>
                <c:pt idx="7531">
                  <c:v>1340.3740000000003</c:v>
                </c:pt>
                <c:pt idx="7532">
                  <c:v>1340.5500000000002</c:v>
                </c:pt>
                <c:pt idx="7533">
                  <c:v>1340.7260000000001</c:v>
                </c:pt>
                <c:pt idx="7534">
                  <c:v>1340.8880000000001</c:v>
                </c:pt>
                <c:pt idx="7535">
                  <c:v>1341.0300000000002</c:v>
                </c:pt>
                <c:pt idx="7536">
                  <c:v>1341.2040000000002</c:v>
                </c:pt>
                <c:pt idx="7537">
                  <c:v>1341.3820000000001</c:v>
                </c:pt>
                <c:pt idx="7538">
                  <c:v>1341.5240000000001</c:v>
                </c:pt>
                <c:pt idx="7539">
                  <c:v>1341.6840000000002</c:v>
                </c:pt>
                <c:pt idx="7540">
                  <c:v>1341.8460000000002</c:v>
                </c:pt>
                <c:pt idx="7541">
                  <c:v>1342.0200000000002</c:v>
                </c:pt>
                <c:pt idx="7542">
                  <c:v>1342.1820000000002</c:v>
                </c:pt>
                <c:pt idx="7543">
                  <c:v>1342.3560000000002</c:v>
                </c:pt>
                <c:pt idx="7544">
                  <c:v>1342.5320000000002</c:v>
                </c:pt>
                <c:pt idx="7545">
                  <c:v>1342.7080000000001</c:v>
                </c:pt>
                <c:pt idx="7546">
                  <c:v>1342.8700000000001</c:v>
                </c:pt>
                <c:pt idx="7547">
                  <c:v>1343.0120000000002</c:v>
                </c:pt>
                <c:pt idx="7548">
                  <c:v>1343.1880000000001</c:v>
                </c:pt>
                <c:pt idx="7549">
                  <c:v>1343.364</c:v>
                </c:pt>
                <c:pt idx="7550">
                  <c:v>1343.5260000000003</c:v>
                </c:pt>
                <c:pt idx="7551">
                  <c:v>1343.6680000000001</c:v>
                </c:pt>
                <c:pt idx="7552">
                  <c:v>1343.8440000000001</c:v>
                </c:pt>
                <c:pt idx="7553">
                  <c:v>1344.0200000000002</c:v>
                </c:pt>
                <c:pt idx="7554">
                  <c:v>1344.1820000000002</c:v>
                </c:pt>
                <c:pt idx="7555">
                  <c:v>1344.3560000000002</c:v>
                </c:pt>
                <c:pt idx="7556">
                  <c:v>1344.5300000000002</c:v>
                </c:pt>
                <c:pt idx="7557">
                  <c:v>1344.7060000000001</c:v>
                </c:pt>
                <c:pt idx="7558">
                  <c:v>1344.8500000000001</c:v>
                </c:pt>
                <c:pt idx="7559">
                  <c:v>1345.0260000000003</c:v>
                </c:pt>
                <c:pt idx="7560">
                  <c:v>1345.2020000000002</c:v>
                </c:pt>
                <c:pt idx="7561">
                  <c:v>1345.3620000000001</c:v>
                </c:pt>
                <c:pt idx="7562">
                  <c:v>1345.5060000000001</c:v>
                </c:pt>
                <c:pt idx="7563">
                  <c:v>1345.6680000000001</c:v>
                </c:pt>
                <c:pt idx="7564">
                  <c:v>1345.8420000000001</c:v>
                </c:pt>
                <c:pt idx="7565">
                  <c:v>1346.0040000000001</c:v>
                </c:pt>
                <c:pt idx="7566">
                  <c:v>1346.1460000000002</c:v>
                </c:pt>
                <c:pt idx="7567">
                  <c:v>1346.3080000000002</c:v>
                </c:pt>
                <c:pt idx="7568">
                  <c:v>1346.4820000000002</c:v>
                </c:pt>
                <c:pt idx="7569">
                  <c:v>1346.6420000000003</c:v>
                </c:pt>
                <c:pt idx="7570">
                  <c:v>1346.8040000000001</c:v>
                </c:pt>
                <c:pt idx="7571">
                  <c:v>1346.9780000000001</c:v>
                </c:pt>
                <c:pt idx="7572">
                  <c:v>1347.1540000000002</c:v>
                </c:pt>
                <c:pt idx="7573">
                  <c:v>1347.3460000000002</c:v>
                </c:pt>
                <c:pt idx="7574">
                  <c:v>1347.5080000000003</c:v>
                </c:pt>
                <c:pt idx="7575">
                  <c:v>1347.6820000000002</c:v>
                </c:pt>
                <c:pt idx="7576">
                  <c:v>1347.8440000000001</c:v>
                </c:pt>
                <c:pt idx="7577">
                  <c:v>1347.9860000000001</c:v>
                </c:pt>
                <c:pt idx="7578">
                  <c:v>1348.1480000000001</c:v>
                </c:pt>
                <c:pt idx="7579">
                  <c:v>1348.3220000000001</c:v>
                </c:pt>
                <c:pt idx="7580">
                  <c:v>1348.4640000000002</c:v>
                </c:pt>
                <c:pt idx="7581">
                  <c:v>1348.6260000000002</c:v>
                </c:pt>
                <c:pt idx="7582">
                  <c:v>1348.768</c:v>
                </c:pt>
                <c:pt idx="7583">
                  <c:v>1348.9120000000003</c:v>
                </c:pt>
                <c:pt idx="7584">
                  <c:v>1349.0880000000002</c:v>
                </c:pt>
                <c:pt idx="7585">
                  <c:v>1349.2500000000002</c:v>
                </c:pt>
                <c:pt idx="7586">
                  <c:v>1349.3920000000003</c:v>
                </c:pt>
                <c:pt idx="7587">
                  <c:v>1349.5540000000001</c:v>
                </c:pt>
                <c:pt idx="7588">
                  <c:v>1349.7440000000001</c:v>
                </c:pt>
                <c:pt idx="7589">
                  <c:v>1349.9040000000002</c:v>
                </c:pt>
                <c:pt idx="7590">
                  <c:v>1350.047</c:v>
                </c:pt>
                <c:pt idx="7591">
                  <c:v>1350.2240000000002</c:v>
                </c:pt>
                <c:pt idx="7592">
                  <c:v>1350.4</c:v>
                </c:pt>
                <c:pt idx="7593">
                  <c:v>1350.5600000000002</c:v>
                </c:pt>
                <c:pt idx="7594">
                  <c:v>1350.7030000000002</c:v>
                </c:pt>
                <c:pt idx="7595">
                  <c:v>1350.8790000000001</c:v>
                </c:pt>
                <c:pt idx="7596">
                  <c:v>1351.0550000000003</c:v>
                </c:pt>
                <c:pt idx="7597">
                  <c:v>1351.1990000000001</c:v>
                </c:pt>
                <c:pt idx="7598">
                  <c:v>1351.3750000000002</c:v>
                </c:pt>
                <c:pt idx="7599">
                  <c:v>1351.5360000000001</c:v>
                </c:pt>
                <c:pt idx="7600">
                  <c:v>1351.6780000000001</c:v>
                </c:pt>
                <c:pt idx="7601">
                  <c:v>1351.8400000000001</c:v>
                </c:pt>
                <c:pt idx="7602">
                  <c:v>1351.9820000000002</c:v>
                </c:pt>
                <c:pt idx="7603">
                  <c:v>1352.1580000000001</c:v>
                </c:pt>
                <c:pt idx="7604">
                  <c:v>1352.3340000000003</c:v>
                </c:pt>
                <c:pt idx="7605">
                  <c:v>1352.4960000000001</c:v>
                </c:pt>
                <c:pt idx="7606">
                  <c:v>1352.6380000000001</c:v>
                </c:pt>
                <c:pt idx="7607">
                  <c:v>1352.8140000000003</c:v>
                </c:pt>
                <c:pt idx="7608">
                  <c:v>1352.9900000000002</c:v>
                </c:pt>
                <c:pt idx="7609">
                  <c:v>1353.1340000000002</c:v>
                </c:pt>
                <c:pt idx="7610">
                  <c:v>1353.2960000000003</c:v>
                </c:pt>
                <c:pt idx="7611">
                  <c:v>1353.4700000000003</c:v>
                </c:pt>
                <c:pt idx="7612">
                  <c:v>1353.614</c:v>
                </c:pt>
                <c:pt idx="7613">
                  <c:v>1353.7760000000003</c:v>
                </c:pt>
                <c:pt idx="7614">
                  <c:v>1353.9350000000002</c:v>
                </c:pt>
                <c:pt idx="7615">
                  <c:v>1354.1090000000002</c:v>
                </c:pt>
                <c:pt idx="7616">
                  <c:v>1354.2710000000002</c:v>
                </c:pt>
                <c:pt idx="7617">
                  <c:v>1354.4130000000002</c:v>
                </c:pt>
                <c:pt idx="7618">
                  <c:v>1354.5730000000001</c:v>
                </c:pt>
                <c:pt idx="7619">
                  <c:v>1354.7490000000003</c:v>
                </c:pt>
                <c:pt idx="7620">
                  <c:v>1354.9110000000001</c:v>
                </c:pt>
                <c:pt idx="7621">
                  <c:v>1355.0530000000001</c:v>
                </c:pt>
                <c:pt idx="7622">
                  <c:v>1355.2110000000002</c:v>
                </c:pt>
                <c:pt idx="7623">
                  <c:v>1355.3870000000002</c:v>
                </c:pt>
                <c:pt idx="7624">
                  <c:v>1355.5630000000001</c:v>
                </c:pt>
                <c:pt idx="7625">
                  <c:v>1355.7250000000001</c:v>
                </c:pt>
                <c:pt idx="7626">
                  <c:v>1355.8670000000002</c:v>
                </c:pt>
                <c:pt idx="7627">
                  <c:v>1356.0430000000001</c:v>
                </c:pt>
                <c:pt idx="7628">
                  <c:v>1356.2190000000001</c:v>
                </c:pt>
                <c:pt idx="7629">
                  <c:v>1356.3790000000001</c:v>
                </c:pt>
                <c:pt idx="7630">
                  <c:v>1356.5410000000002</c:v>
                </c:pt>
                <c:pt idx="7631">
                  <c:v>1356.7150000000001</c:v>
                </c:pt>
                <c:pt idx="7632">
                  <c:v>1356.8770000000002</c:v>
                </c:pt>
                <c:pt idx="7633">
                  <c:v>1357.0190000000002</c:v>
                </c:pt>
                <c:pt idx="7634">
                  <c:v>1357.1950000000002</c:v>
                </c:pt>
                <c:pt idx="7635">
                  <c:v>1357.3710000000001</c:v>
                </c:pt>
                <c:pt idx="7636">
                  <c:v>1357.5330000000001</c:v>
                </c:pt>
                <c:pt idx="7637">
                  <c:v>1357.6750000000002</c:v>
                </c:pt>
                <c:pt idx="7638">
                  <c:v>1357.8510000000001</c:v>
                </c:pt>
                <c:pt idx="7639">
                  <c:v>1358.027</c:v>
                </c:pt>
                <c:pt idx="7640">
                  <c:v>1358.1690000000001</c:v>
                </c:pt>
                <c:pt idx="7641">
                  <c:v>1358.3140000000003</c:v>
                </c:pt>
                <c:pt idx="7642">
                  <c:v>1358.4580000000001</c:v>
                </c:pt>
                <c:pt idx="7643">
                  <c:v>1358.6340000000002</c:v>
                </c:pt>
                <c:pt idx="7644">
                  <c:v>1358.777</c:v>
                </c:pt>
                <c:pt idx="7645">
                  <c:v>1358.9390000000003</c:v>
                </c:pt>
                <c:pt idx="7646">
                  <c:v>1359.0810000000001</c:v>
                </c:pt>
                <c:pt idx="7647">
                  <c:v>1359.2570000000001</c:v>
                </c:pt>
                <c:pt idx="7648">
                  <c:v>1359.4170000000001</c:v>
                </c:pt>
                <c:pt idx="7649">
                  <c:v>1359.5800000000002</c:v>
                </c:pt>
                <c:pt idx="7650">
                  <c:v>1359.7560000000001</c:v>
                </c:pt>
                <c:pt idx="7651">
                  <c:v>1359.9300000000003</c:v>
                </c:pt>
                <c:pt idx="7652">
                  <c:v>1360.1200000000001</c:v>
                </c:pt>
                <c:pt idx="7653">
                  <c:v>1360.2800000000002</c:v>
                </c:pt>
                <c:pt idx="7654">
                  <c:v>1360.4570000000001</c:v>
                </c:pt>
                <c:pt idx="7655">
                  <c:v>1360.6330000000003</c:v>
                </c:pt>
                <c:pt idx="7656">
                  <c:v>1360.8250000000003</c:v>
                </c:pt>
                <c:pt idx="7657">
                  <c:v>1360.9870000000001</c:v>
                </c:pt>
                <c:pt idx="7658">
                  <c:v>1361.1610000000001</c:v>
                </c:pt>
                <c:pt idx="7659">
                  <c:v>1361.3030000000001</c:v>
                </c:pt>
                <c:pt idx="7660">
                  <c:v>1361.4650000000001</c:v>
                </c:pt>
                <c:pt idx="7661">
                  <c:v>1361.6070000000002</c:v>
                </c:pt>
                <c:pt idx="7662">
                  <c:v>1361.7830000000001</c:v>
                </c:pt>
                <c:pt idx="7663">
                  <c:v>1361.9590000000003</c:v>
                </c:pt>
                <c:pt idx="7664">
                  <c:v>1362.1190000000001</c:v>
                </c:pt>
                <c:pt idx="7665">
                  <c:v>1362.2800000000002</c:v>
                </c:pt>
                <c:pt idx="7666">
                  <c:v>1362.4560000000001</c:v>
                </c:pt>
                <c:pt idx="7667">
                  <c:v>1362.6180000000002</c:v>
                </c:pt>
                <c:pt idx="7668">
                  <c:v>1362.7600000000002</c:v>
                </c:pt>
                <c:pt idx="7669">
                  <c:v>1362.922</c:v>
                </c:pt>
                <c:pt idx="7670">
                  <c:v>1363.0960000000002</c:v>
                </c:pt>
                <c:pt idx="7671">
                  <c:v>1363.2860000000001</c:v>
                </c:pt>
                <c:pt idx="7672">
                  <c:v>1363.4480000000001</c:v>
                </c:pt>
                <c:pt idx="7673">
                  <c:v>1363.6220000000003</c:v>
                </c:pt>
                <c:pt idx="7674">
                  <c:v>1363.7980000000002</c:v>
                </c:pt>
                <c:pt idx="7675">
                  <c:v>1363.9430000000002</c:v>
                </c:pt>
                <c:pt idx="7676">
                  <c:v>1364.1050000000002</c:v>
                </c:pt>
                <c:pt idx="7677">
                  <c:v>1364.2790000000002</c:v>
                </c:pt>
                <c:pt idx="7678">
                  <c:v>1364.4530000000002</c:v>
                </c:pt>
                <c:pt idx="7679">
                  <c:v>1364.6170000000002</c:v>
                </c:pt>
                <c:pt idx="7680">
                  <c:v>1364.7590000000002</c:v>
                </c:pt>
                <c:pt idx="7681">
                  <c:v>1364.9340000000002</c:v>
                </c:pt>
                <c:pt idx="7682">
                  <c:v>1365.1100000000001</c:v>
                </c:pt>
                <c:pt idx="7683">
                  <c:v>1365.2700000000002</c:v>
                </c:pt>
                <c:pt idx="7684">
                  <c:v>1365.4290000000001</c:v>
                </c:pt>
                <c:pt idx="7685">
                  <c:v>1365.6050000000002</c:v>
                </c:pt>
                <c:pt idx="7686">
                  <c:v>1365.7810000000002</c:v>
                </c:pt>
                <c:pt idx="7687">
                  <c:v>1365.9430000000002</c:v>
                </c:pt>
                <c:pt idx="7688">
                  <c:v>1366.085</c:v>
                </c:pt>
                <c:pt idx="7689">
                  <c:v>1366.2610000000002</c:v>
                </c:pt>
                <c:pt idx="7690">
                  <c:v>1366.4370000000001</c:v>
                </c:pt>
                <c:pt idx="7691">
                  <c:v>1366.5970000000002</c:v>
                </c:pt>
                <c:pt idx="7692">
                  <c:v>1366.7400000000002</c:v>
                </c:pt>
                <c:pt idx="7693">
                  <c:v>1366.9180000000001</c:v>
                </c:pt>
                <c:pt idx="7694">
                  <c:v>1367.0600000000002</c:v>
                </c:pt>
                <c:pt idx="7695">
                  <c:v>1367.2220000000002</c:v>
                </c:pt>
                <c:pt idx="7696">
                  <c:v>1367.364</c:v>
                </c:pt>
                <c:pt idx="7697">
                  <c:v>1367.5400000000002</c:v>
                </c:pt>
                <c:pt idx="7698">
                  <c:v>1367.7160000000001</c:v>
                </c:pt>
                <c:pt idx="7699">
                  <c:v>1367.8780000000002</c:v>
                </c:pt>
                <c:pt idx="7700">
                  <c:v>1368.0200000000002</c:v>
                </c:pt>
                <c:pt idx="7701">
                  <c:v>1368.1960000000001</c:v>
                </c:pt>
                <c:pt idx="7702">
                  <c:v>1368.3560000000002</c:v>
                </c:pt>
                <c:pt idx="7703">
                  <c:v>1368.5150000000001</c:v>
                </c:pt>
                <c:pt idx="7704">
                  <c:v>1368.6910000000003</c:v>
                </c:pt>
                <c:pt idx="7705">
                  <c:v>1368.8670000000002</c:v>
                </c:pt>
                <c:pt idx="7706">
                  <c:v>1369.0290000000002</c:v>
                </c:pt>
                <c:pt idx="7707">
                  <c:v>1369.1710000000003</c:v>
                </c:pt>
                <c:pt idx="7708">
                  <c:v>1369.3330000000001</c:v>
                </c:pt>
                <c:pt idx="7709">
                  <c:v>1369.5070000000001</c:v>
                </c:pt>
                <c:pt idx="7710">
                  <c:v>1369.6510000000003</c:v>
                </c:pt>
                <c:pt idx="7711">
                  <c:v>1369.8430000000003</c:v>
                </c:pt>
                <c:pt idx="7712">
                  <c:v>1370.0190000000002</c:v>
                </c:pt>
                <c:pt idx="7713">
                  <c:v>1370.1950000000002</c:v>
                </c:pt>
                <c:pt idx="7714">
                  <c:v>1370.3390000000002</c:v>
                </c:pt>
                <c:pt idx="7715">
                  <c:v>1370.5130000000001</c:v>
                </c:pt>
                <c:pt idx="7716">
                  <c:v>1370.6750000000002</c:v>
                </c:pt>
                <c:pt idx="7717">
                  <c:v>1370.8490000000002</c:v>
                </c:pt>
                <c:pt idx="7718">
                  <c:v>1371.0110000000002</c:v>
                </c:pt>
                <c:pt idx="7719">
                  <c:v>1371.1530000000002</c:v>
                </c:pt>
                <c:pt idx="7720">
                  <c:v>1371.297</c:v>
                </c:pt>
                <c:pt idx="7721">
                  <c:v>1371.4730000000002</c:v>
                </c:pt>
                <c:pt idx="7722">
                  <c:v>1371.6330000000003</c:v>
                </c:pt>
                <c:pt idx="7723">
                  <c:v>1371.8110000000001</c:v>
                </c:pt>
                <c:pt idx="7724">
                  <c:v>1371.9850000000001</c:v>
                </c:pt>
                <c:pt idx="7725">
                  <c:v>1372.1610000000001</c:v>
                </c:pt>
                <c:pt idx="7726">
                  <c:v>1372.3210000000001</c:v>
                </c:pt>
                <c:pt idx="7727">
                  <c:v>1372.4810000000002</c:v>
                </c:pt>
                <c:pt idx="7728">
                  <c:v>1372.6570000000002</c:v>
                </c:pt>
                <c:pt idx="7729">
                  <c:v>1372.8330000000001</c:v>
                </c:pt>
                <c:pt idx="7730">
                  <c:v>1372.9770000000001</c:v>
                </c:pt>
                <c:pt idx="7731">
                  <c:v>1373.1360000000002</c:v>
                </c:pt>
                <c:pt idx="7732">
                  <c:v>1373.3120000000001</c:v>
                </c:pt>
                <c:pt idx="7733">
                  <c:v>1373.4880000000003</c:v>
                </c:pt>
                <c:pt idx="7734">
                  <c:v>1373.65</c:v>
                </c:pt>
                <c:pt idx="7735">
                  <c:v>1373.8240000000001</c:v>
                </c:pt>
                <c:pt idx="7736">
                  <c:v>1374.0000000000002</c:v>
                </c:pt>
                <c:pt idx="7737">
                  <c:v>1374.1620000000003</c:v>
                </c:pt>
                <c:pt idx="7738">
                  <c:v>1374.3040000000001</c:v>
                </c:pt>
                <c:pt idx="7739">
                  <c:v>1374.4660000000001</c:v>
                </c:pt>
                <c:pt idx="7740">
                  <c:v>1374.64</c:v>
                </c:pt>
                <c:pt idx="7741">
                  <c:v>1374.8020000000001</c:v>
                </c:pt>
                <c:pt idx="7742">
                  <c:v>1374.9440000000002</c:v>
                </c:pt>
                <c:pt idx="7743">
                  <c:v>1375.1060000000002</c:v>
                </c:pt>
                <c:pt idx="7744">
                  <c:v>1375.2800000000002</c:v>
                </c:pt>
                <c:pt idx="7745">
                  <c:v>1375.4710000000002</c:v>
                </c:pt>
                <c:pt idx="7746">
                  <c:v>1375.6310000000001</c:v>
                </c:pt>
                <c:pt idx="7747">
                  <c:v>1375.8070000000002</c:v>
                </c:pt>
                <c:pt idx="7748">
                  <c:v>1375.9830000000002</c:v>
                </c:pt>
                <c:pt idx="7749">
                  <c:v>1376.1270000000002</c:v>
                </c:pt>
                <c:pt idx="7750">
                  <c:v>1376.2890000000002</c:v>
                </c:pt>
                <c:pt idx="7751">
                  <c:v>1376.4630000000002</c:v>
                </c:pt>
                <c:pt idx="7752">
                  <c:v>1376.6390000000001</c:v>
                </c:pt>
                <c:pt idx="7753">
                  <c:v>1376.797</c:v>
                </c:pt>
                <c:pt idx="7754">
                  <c:v>1376.9590000000003</c:v>
                </c:pt>
                <c:pt idx="7755">
                  <c:v>1377.1350000000002</c:v>
                </c:pt>
                <c:pt idx="7756">
                  <c:v>1377.3110000000001</c:v>
                </c:pt>
                <c:pt idx="7757">
                  <c:v>1377.4730000000002</c:v>
                </c:pt>
                <c:pt idx="7758">
                  <c:v>1377.6470000000002</c:v>
                </c:pt>
                <c:pt idx="7759">
                  <c:v>1377.8230000000001</c:v>
                </c:pt>
                <c:pt idx="7760">
                  <c:v>1377.9850000000001</c:v>
                </c:pt>
                <c:pt idx="7761">
                  <c:v>1378.1270000000002</c:v>
                </c:pt>
                <c:pt idx="7762">
                  <c:v>1378.3010000000002</c:v>
                </c:pt>
                <c:pt idx="7763">
                  <c:v>1378.4770000000001</c:v>
                </c:pt>
                <c:pt idx="7764">
                  <c:v>1378.6390000000001</c:v>
                </c:pt>
                <c:pt idx="7765">
                  <c:v>1378.7810000000002</c:v>
                </c:pt>
                <c:pt idx="7766">
                  <c:v>1378.9430000000002</c:v>
                </c:pt>
                <c:pt idx="7767">
                  <c:v>1379.1170000000002</c:v>
                </c:pt>
                <c:pt idx="7768">
                  <c:v>1379.2790000000002</c:v>
                </c:pt>
                <c:pt idx="7769">
                  <c:v>1379.4210000000003</c:v>
                </c:pt>
                <c:pt idx="7770">
                  <c:v>1379.5650000000001</c:v>
                </c:pt>
                <c:pt idx="7771">
                  <c:v>1379.7410000000002</c:v>
                </c:pt>
                <c:pt idx="7772">
                  <c:v>1379.9030000000002</c:v>
                </c:pt>
                <c:pt idx="7773">
                  <c:v>1380.0770000000002</c:v>
                </c:pt>
                <c:pt idx="7774">
                  <c:v>1380.239</c:v>
                </c:pt>
                <c:pt idx="7775">
                  <c:v>1380.4130000000002</c:v>
                </c:pt>
                <c:pt idx="7776">
                  <c:v>1380.5730000000001</c:v>
                </c:pt>
                <c:pt idx="7777">
                  <c:v>1380.7160000000001</c:v>
                </c:pt>
                <c:pt idx="7778">
                  <c:v>1380.893</c:v>
                </c:pt>
                <c:pt idx="7779">
                  <c:v>1381.0690000000002</c:v>
                </c:pt>
                <c:pt idx="7780">
                  <c:v>1381.2310000000002</c:v>
                </c:pt>
                <c:pt idx="7781">
                  <c:v>1381.373</c:v>
                </c:pt>
                <c:pt idx="7782">
                  <c:v>1381.547</c:v>
                </c:pt>
                <c:pt idx="7783">
                  <c:v>1381.7230000000002</c:v>
                </c:pt>
                <c:pt idx="7784">
                  <c:v>1381.8850000000002</c:v>
                </c:pt>
                <c:pt idx="7785">
                  <c:v>1382.027</c:v>
                </c:pt>
                <c:pt idx="7786">
                  <c:v>1382.2030000000002</c:v>
                </c:pt>
                <c:pt idx="7787">
                  <c:v>1382.3790000000001</c:v>
                </c:pt>
                <c:pt idx="7788">
                  <c:v>1382.5410000000002</c:v>
                </c:pt>
                <c:pt idx="7789">
                  <c:v>1382.6830000000002</c:v>
                </c:pt>
                <c:pt idx="7790">
                  <c:v>1382.8580000000002</c:v>
                </c:pt>
                <c:pt idx="7791">
                  <c:v>1383.0340000000001</c:v>
                </c:pt>
                <c:pt idx="7792">
                  <c:v>1383.1960000000001</c:v>
                </c:pt>
                <c:pt idx="7793">
                  <c:v>1383.3380000000002</c:v>
                </c:pt>
                <c:pt idx="7794">
                  <c:v>1383.5140000000001</c:v>
                </c:pt>
                <c:pt idx="7795">
                  <c:v>1383.6880000000001</c:v>
                </c:pt>
                <c:pt idx="7796">
                  <c:v>1383.8500000000001</c:v>
                </c:pt>
                <c:pt idx="7797">
                  <c:v>1383.9920000000002</c:v>
                </c:pt>
                <c:pt idx="7798">
                  <c:v>1384.1680000000001</c:v>
                </c:pt>
                <c:pt idx="7799">
                  <c:v>1384.3440000000001</c:v>
                </c:pt>
                <c:pt idx="7800">
                  <c:v>1384.5060000000001</c:v>
                </c:pt>
                <c:pt idx="7801">
                  <c:v>1384.6480000000001</c:v>
                </c:pt>
                <c:pt idx="7802">
                  <c:v>1384.8210000000001</c:v>
                </c:pt>
                <c:pt idx="7803">
                  <c:v>1384.9990000000003</c:v>
                </c:pt>
                <c:pt idx="7804">
                  <c:v>1385.1610000000001</c:v>
                </c:pt>
                <c:pt idx="7805">
                  <c:v>1385.335</c:v>
                </c:pt>
                <c:pt idx="7806">
                  <c:v>1385.4790000000003</c:v>
                </c:pt>
                <c:pt idx="7807">
                  <c:v>1385.6550000000002</c:v>
                </c:pt>
                <c:pt idx="7808">
                  <c:v>1385.8170000000002</c:v>
                </c:pt>
                <c:pt idx="7809">
                  <c:v>1385.9590000000003</c:v>
                </c:pt>
                <c:pt idx="7810">
                  <c:v>1386.1210000000001</c:v>
                </c:pt>
                <c:pt idx="7811">
                  <c:v>1386.2630000000001</c:v>
                </c:pt>
                <c:pt idx="7812">
                  <c:v>1386.4250000000002</c:v>
                </c:pt>
                <c:pt idx="7813">
                  <c:v>1386.5990000000002</c:v>
                </c:pt>
                <c:pt idx="7814">
                  <c:v>1386.7730000000001</c:v>
                </c:pt>
                <c:pt idx="7815">
                  <c:v>1386.9340000000002</c:v>
                </c:pt>
                <c:pt idx="7816">
                  <c:v>1387.0940000000001</c:v>
                </c:pt>
                <c:pt idx="7817">
                  <c:v>1387.2370000000001</c:v>
                </c:pt>
                <c:pt idx="7818">
                  <c:v>1387.3990000000001</c:v>
                </c:pt>
                <c:pt idx="7819">
                  <c:v>1387.5730000000001</c:v>
                </c:pt>
                <c:pt idx="7820">
                  <c:v>1387.7330000000002</c:v>
                </c:pt>
                <c:pt idx="7821">
                  <c:v>1387.8780000000002</c:v>
                </c:pt>
                <c:pt idx="7822">
                  <c:v>1388.0400000000002</c:v>
                </c:pt>
                <c:pt idx="7823">
                  <c:v>1388.1820000000002</c:v>
                </c:pt>
                <c:pt idx="7824">
                  <c:v>1388.3740000000003</c:v>
                </c:pt>
                <c:pt idx="7825">
                  <c:v>1388.5160000000001</c:v>
                </c:pt>
                <c:pt idx="7826">
                  <c:v>1388.6780000000001</c:v>
                </c:pt>
                <c:pt idx="7827">
                  <c:v>1388.8520000000001</c:v>
                </c:pt>
                <c:pt idx="7828">
                  <c:v>1388.9960000000001</c:v>
                </c:pt>
                <c:pt idx="7829">
                  <c:v>1389.14</c:v>
                </c:pt>
                <c:pt idx="7830">
                  <c:v>1389.3010000000002</c:v>
                </c:pt>
                <c:pt idx="7831">
                  <c:v>1389.4770000000001</c:v>
                </c:pt>
                <c:pt idx="7832">
                  <c:v>1389.6690000000001</c:v>
                </c:pt>
                <c:pt idx="7833">
                  <c:v>1389.8450000000003</c:v>
                </c:pt>
                <c:pt idx="7834">
                  <c:v>1390.0210000000002</c:v>
                </c:pt>
                <c:pt idx="7835">
                  <c:v>1390.1650000000002</c:v>
                </c:pt>
                <c:pt idx="7836">
                  <c:v>1390.3070000000002</c:v>
                </c:pt>
                <c:pt idx="7837">
                  <c:v>1390.4690000000001</c:v>
                </c:pt>
                <c:pt idx="7838">
                  <c:v>1390.643</c:v>
                </c:pt>
                <c:pt idx="7839">
                  <c:v>1390.8190000000002</c:v>
                </c:pt>
                <c:pt idx="7840">
                  <c:v>1390.9810000000002</c:v>
                </c:pt>
                <c:pt idx="7841">
                  <c:v>1391.1550000000002</c:v>
                </c:pt>
                <c:pt idx="7842">
                  <c:v>1391.3310000000001</c:v>
                </c:pt>
                <c:pt idx="7843">
                  <c:v>1391.5070000000001</c:v>
                </c:pt>
                <c:pt idx="7844">
                  <c:v>1391.6690000000001</c:v>
                </c:pt>
                <c:pt idx="7845">
                  <c:v>1391.8430000000003</c:v>
                </c:pt>
                <c:pt idx="7846">
                  <c:v>1392.0190000000002</c:v>
                </c:pt>
                <c:pt idx="7847">
                  <c:v>1392.181</c:v>
                </c:pt>
                <c:pt idx="7848">
                  <c:v>1392.3230000000001</c:v>
                </c:pt>
                <c:pt idx="7849">
                  <c:v>1392.4850000000001</c:v>
                </c:pt>
                <c:pt idx="7850">
                  <c:v>1392.6590000000001</c:v>
                </c:pt>
                <c:pt idx="7851">
                  <c:v>1392.8190000000002</c:v>
                </c:pt>
                <c:pt idx="7852">
                  <c:v>1392.9810000000002</c:v>
                </c:pt>
                <c:pt idx="7853">
                  <c:v>1393.1550000000002</c:v>
                </c:pt>
                <c:pt idx="7854">
                  <c:v>1393.3310000000001</c:v>
                </c:pt>
                <c:pt idx="7855">
                  <c:v>1393.5230000000001</c:v>
                </c:pt>
                <c:pt idx="7856">
                  <c:v>1393.6970000000001</c:v>
                </c:pt>
                <c:pt idx="7857">
                  <c:v>1393.873</c:v>
                </c:pt>
                <c:pt idx="7858">
                  <c:v>1394.0490000000002</c:v>
                </c:pt>
                <c:pt idx="7859">
                  <c:v>1394.2110000000002</c:v>
                </c:pt>
                <c:pt idx="7860">
                  <c:v>1394.3530000000001</c:v>
                </c:pt>
                <c:pt idx="7861">
                  <c:v>1394.5290000000002</c:v>
                </c:pt>
                <c:pt idx="7862">
                  <c:v>1394.7050000000002</c:v>
                </c:pt>
                <c:pt idx="7863">
                  <c:v>1394.8670000000002</c:v>
                </c:pt>
                <c:pt idx="7864">
                  <c:v>1395.0410000000002</c:v>
                </c:pt>
                <c:pt idx="7865">
                  <c:v>1395.2170000000001</c:v>
                </c:pt>
                <c:pt idx="7866">
                  <c:v>1395.3770000000002</c:v>
                </c:pt>
                <c:pt idx="7867">
                  <c:v>1395.5200000000002</c:v>
                </c:pt>
                <c:pt idx="7868">
                  <c:v>1395.6640000000002</c:v>
                </c:pt>
                <c:pt idx="7869">
                  <c:v>1395.8400000000001</c:v>
                </c:pt>
                <c:pt idx="7870">
                  <c:v>1396.0000000000002</c:v>
                </c:pt>
                <c:pt idx="7871">
                  <c:v>1396.1770000000001</c:v>
                </c:pt>
                <c:pt idx="7872">
                  <c:v>1396.3210000000001</c:v>
                </c:pt>
                <c:pt idx="7873">
                  <c:v>1396.4970000000003</c:v>
                </c:pt>
                <c:pt idx="7874">
                  <c:v>1396.6590000000001</c:v>
                </c:pt>
                <c:pt idx="7875">
                  <c:v>1396.7990000000002</c:v>
                </c:pt>
                <c:pt idx="7876">
                  <c:v>1396.9760000000001</c:v>
                </c:pt>
                <c:pt idx="7877">
                  <c:v>1397.152</c:v>
                </c:pt>
                <c:pt idx="7878">
                  <c:v>1397.3140000000003</c:v>
                </c:pt>
                <c:pt idx="7879">
                  <c:v>1397.4560000000001</c:v>
                </c:pt>
                <c:pt idx="7880">
                  <c:v>1397.6320000000001</c:v>
                </c:pt>
                <c:pt idx="7881">
                  <c:v>1397.8080000000002</c:v>
                </c:pt>
                <c:pt idx="7882">
                  <c:v>1397.9700000000003</c:v>
                </c:pt>
                <c:pt idx="7883">
                  <c:v>1398.1320000000001</c:v>
                </c:pt>
                <c:pt idx="7884">
                  <c:v>1398.3020000000001</c:v>
                </c:pt>
                <c:pt idx="7885">
                  <c:v>1398.4780000000001</c:v>
                </c:pt>
                <c:pt idx="7886">
                  <c:v>1398.64</c:v>
                </c:pt>
                <c:pt idx="7887">
                  <c:v>1398.7820000000002</c:v>
                </c:pt>
                <c:pt idx="7888">
                  <c:v>1398.9440000000002</c:v>
                </c:pt>
                <c:pt idx="7889">
                  <c:v>1399.1180000000002</c:v>
                </c:pt>
                <c:pt idx="7890">
                  <c:v>1399.2780000000002</c:v>
                </c:pt>
                <c:pt idx="7891">
                  <c:v>1399.422</c:v>
                </c:pt>
                <c:pt idx="7892">
                  <c:v>1399.6000000000001</c:v>
                </c:pt>
                <c:pt idx="7893">
                  <c:v>1399.7900000000002</c:v>
                </c:pt>
                <c:pt idx="7894">
                  <c:v>1399.9500000000003</c:v>
                </c:pt>
                <c:pt idx="7895">
                  <c:v>1400.0930000000003</c:v>
                </c:pt>
                <c:pt idx="7896">
                  <c:v>1400.2700000000002</c:v>
                </c:pt>
                <c:pt idx="7897">
                  <c:v>1400.4460000000001</c:v>
                </c:pt>
                <c:pt idx="7898">
                  <c:v>1400.6080000000002</c:v>
                </c:pt>
                <c:pt idx="7899">
                  <c:v>1400.7820000000002</c:v>
                </c:pt>
                <c:pt idx="7900">
                  <c:v>1400.9580000000001</c:v>
                </c:pt>
                <c:pt idx="7901">
                  <c:v>1401.1180000000002</c:v>
                </c:pt>
                <c:pt idx="7902">
                  <c:v>1401.2780000000002</c:v>
                </c:pt>
                <c:pt idx="7903">
                  <c:v>1401.422</c:v>
                </c:pt>
                <c:pt idx="7904">
                  <c:v>1401.5980000000002</c:v>
                </c:pt>
                <c:pt idx="7905">
                  <c:v>1401.7900000000002</c:v>
                </c:pt>
                <c:pt idx="7906">
                  <c:v>1401.9640000000002</c:v>
                </c:pt>
                <c:pt idx="7907">
                  <c:v>1402.1080000000002</c:v>
                </c:pt>
                <c:pt idx="7908">
                  <c:v>1402.2840000000001</c:v>
                </c:pt>
                <c:pt idx="7909">
                  <c:v>1402.4460000000001</c:v>
                </c:pt>
                <c:pt idx="7910">
                  <c:v>1402.6200000000001</c:v>
                </c:pt>
                <c:pt idx="7911">
                  <c:v>1402.7960000000003</c:v>
                </c:pt>
                <c:pt idx="7912">
                  <c:v>1402.9720000000002</c:v>
                </c:pt>
                <c:pt idx="7913">
                  <c:v>1403.1320000000001</c:v>
                </c:pt>
                <c:pt idx="7914">
                  <c:v>1403.277</c:v>
                </c:pt>
                <c:pt idx="7915">
                  <c:v>1403.4530000000002</c:v>
                </c:pt>
                <c:pt idx="7916">
                  <c:v>1403.643</c:v>
                </c:pt>
                <c:pt idx="7917">
                  <c:v>1403.8030000000001</c:v>
                </c:pt>
                <c:pt idx="7918">
                  <c:v>1403.9790000000003</c:v>
                </c:pt>
                <c:pt idx="7919">
                  <c:v>1404.1550000000002</c:v>
                </c:pt>
                <c:pt idx="7920">
                  <c:v>1404.3170000000002</c:v>
                </c:pt>
                <c:pt idx="7921">
                  <c:v>1404.4910000000002</c:v>
                </c:pt>
                <c:pt idx="7922">
                  <c:v>1404.6670000000001</c:v>
                </c:pt>
                <c:pt idx="7923">
                  <c:v>1404.8430000000003</c:v>
                </c:pt>
                <c:pt idx="7924">
                  <c:v>1404.9870000000001</c:v>
                </c:pt>
                <c:pt idx="7925">
                  <c:v>1405.1310000000001</c:v>
                </c:pt>
                <c:pt idx="7926">
                  <c:v>1405.2910000000002</c:v>
                </c:pt>
                <c:pt idx="7927">
                  <c:v>1405.4670000000001</c:v>
                </c:pt>
                <c:pt idx="7928">
                  <c:v>1405.6290000000001</c:v>
                </c:pt>
                <c:pt idx="7929">
                  <c:v>1405.7710000000002</c:v>
                </c:pt>
                <c:pt idx="7930">
                  <c:v>1405.9470000000001</c:v>
                </c:pt>
                <c:pt idx="7931">
                  <c:v>1406.123</c:v>
                </c:pt>
                <c:pt idx="7932">
                  <c:v>1406.2850000000001</c:v>
                </c:pt>
                <c:pt idx="7933">
                  <c:v>1406.4270000000001</c:v>
                </c:pt>
                <c:pt idx="7934">
                  <c:v>1406.6030000000001</c:v>
                </c:pt>
                <c:pt idx="7935">
                  <c:v>1406.7790000000002</c:v>
                </c:pt>
                <c:pt idx="7936">
                  <c:v>1406.9410000000003</c:v>
                </c:pt>
                <c:pt idx="7937">
                  <c:v>1407.0810000000001</c:v>
                </c:pt>
                <c:pt idx="7938">
                  <c:v>1407.2440000000001</c:v>
                </c:pt>
                <c:pt idx="7939">
                  <c:v>1407.4340000000002</c:v>
                </c:pt>
                <c:pt idx="7940">
                  <c:v>1407.5960000000002</c:v>
                </c:pt>
                <c:pt idx="7941">
                  <c:v>1407.7380000000003</c:v>
                </c:pt>
                <c:pt idx="7942">
                  <c:v>1407.9</c:v>
                </c:pt>
                <c:pt idx="7943">
                  <c:v>1408.0420000000001</c:v>
                </c:pt>
                <c:pt idx="7944">
                  <c:v>1408.2340000000002</c:v>
                </c:pt>
                <c:pt idx="7945">
                  <c:v>1408.4080000000001</c:v>
                </c:pt>
                <c:pt idx="7946">
                  <c:v>1408.5840000000003</c:v>
                </c:pt>
                <c:pt idx="7947">
                  <c:v>1408.7600000000002</c:v>
                </c:pt>
                <c:pt idx="7948">
                  <c:v>1408.92</c:v>
                </c:pt>
                <c:pt idx="7949">
                  <c:v>1409.0650000000001</c:v>
                </c:pt>
                <c:pt idx="7950">
                  <c:v>1409.2410000000002</c:v>
                </c:pt>
                <c:pt idx="7951">
                  <c:v>1409.4330000000002</c:v>
                </c:pt>
                <c:pt idx="7952">
                  <c:v>1409.5950000000003</c:v>
                </c:pt>
                <c:pt idx="7953">
                  <c:v>1409.7690000000002</c:v>
                </c:pt>
                <c:pt idx="7954">
                  <c:v>1409.9450000000002</c:v>
                </c:pt>
                <c:pt idx="7955">
                  <c:v>1410.1070000000002</c:v>
                </c:pt>
                <c:pt idx="7956">
                  <c:v>1410.2470000000003</c:v>
                </c:pt>
                <c:pt idx="7957">
                  <c:v>1410.4230000000002</c:v>
                </c:pt>
                <c:pt idx="7958">
                  <c:v>1410.5990000000002</c:v>
                </c:pt>
                <c:pt idx="7959">
                  <c:v>1410.7590000000002</c:v>
                </c:pt>
                <c:pt idx="7960">
                  <c:v>1410.92</c:v>
                </c:pt>
                <c:pt idx="7961">
                  <c:v>1411.0960000000002</c:v>
                </c:pt>
                <c:pt idx="7962">
                  <c:v>1411.2720000000002</c:v>
                </c:pt>
                <c:pt idx="7963">
                  <c:v>1411.4640000000002</c:v>
                </c:pt>
                <c:pt idx="7964">
                  <c:v>1411.6260000000002</c:v>
                </c:pt>
                <c:pt idx="7965">
                  <c:v>1411.8000000000002</c:v>
                </c:pt>
                <c:pt idx="7966">
                  <c:v>1411.9420000000002</c:v>
                </c:pt>
                <c:pt idx="7967">
                  <c:v>1412.0860000000002</c:v>
                </c:pt>
                <c:pt idx="7968">
                  <c:v>1412.2300000000002</c:v>
                </c:pt>
                <c:pt idx="7969">
                  <c:v>1412.4070000000002</c:v>
                </c:pt>
                <c:pt idx="7970">
                  <c:v>1412.5990000000002</c:v>
                </c:pt>
                <c:pt idx="7971">
                  <c:v>1412.7610000000002</c:v>
                </c:pt>
                <c:pt idx="7972">
                  <c:v>1412.9350000000002</c:v>
                </c:pt>
                <c:pt idx="7973">
                  <c:v>1413.1110000000001</c:v>
                </c:pt>
                <c:pt idx="7974">
                  <c:v>1413.2730000000001</c:v>
                </c:pt>
                <c:pt idx="7975">
                  <c:v>1413.4150000000002</c:v>
                </c:pt>
                <c:pt idx="7976">
                  <c:v>1413.5890000000002</c:v>
                </c:pt>
                <c:pt idx="7977">
                  <c:v>1413.7650000000001</c:v>
                </c:pt>
                <c:pt idx="7978">
                  <c:v>1413.9090000000001</c:v>
                </c:pt>
                <c:pt idx="7979">
                  <c:v>1414.0710000000001</c:v>
                </c:pt>
                <c:pt idx="7980">
                  <c:v>1414.2450000000001</c:v>
                </c:pt>
                <c:pt idx="7981">
                  <c:v>1414.4210000000003</c:v>
                </c:pt>
                <c:pt idx="7982">
                  <c:v>1414.5650000000001</c:v>
                </c:pt>
                <c:pt idx="7983">
                  <c:v>1414.7250000000001</c:v>
                </c:pt>
                <c:pt idx="7984">
                  <c:v>1414.8690000000001</c:v>
                </c:pt>
                <c:pt idx="7985">
                  <c:v>1415.0450000000001</c:v>
                </c:pt>
                <c:pt idx="7986">
                  <c:v>1415.2370000000001</c:v>
                </c:pt>
                <c:pt idx="7987">
                  <c:v>1415.4130000000002</c:v>
                </c:pt>
                <c:pt idx="7988">
                  <c:v>1415.5890000000002</c:v>
                </c:pt>
                <c:pt idx="7989">
                  <c:v>1415.7650000000001</c:v>
                </c:pt>
                <c:pt idx="7990">
                  <c:v>1415.9250000000002</c:v>
                </c:pt>
                <c:pt idx="7991">
                  <c:v>1416.0680000000002</c:v>
                </c:pt>
                <c:pt idx="7992">
                  <c:v>1416.2440000000001</c:v>
                </c:pt>
                <c:pt idx="7993">
                  <c:v>1416.4210000000003</c:v>
                </c:pt>
                <c:pt idx="7994">
                  <c:v>1416.5640000000003</c:v>
                </c:pt>
                <c:pt idx="7995">
                  <c:v>1416.7400000000002</c:v>
                </c:pt>
                <c:pt idx="7996">
                  <c:v>1416.9160000000002</c:v>
                </c:pt>
                <c:pt idx="7997">
                  <c:v>1417.0780000000002</c:v>
                </c:pt>
                <c:pt idx="7998">
                  <c:v>1417.2220000000002</c:v>
                </c:pt>
                <c:pt idx="7999">
                  <c:v>1417.3980000000001</c:v>
                </c:pt>
                <c:pt idx="8000">
                  <c:v>1417.5740000000001</c:v>
                </c:pt>
                <c:pt idx="8001">
                  <c:v>1417.7360000000001</c:v>
                </c:pt>
                <c:pt idx="8002">
                  <c:v>1417.8780000000002</c:v>
                </c:pt>
                <c:pt idx="8003">
                  <c:v>1418.0540000000001</c:v>
                </c:pt>
                <c:pt idx="8004">
                  <c:v>1418.1980000000001</c:v>
                </c:pt>
                <c:pt idx="8005">
                  <c:v>1418.3600000000001</c:v>
                </c:pt>
                <c:pt idx="8006">
                  <c:v>1418.5020000000002</c:v>
                </c:pt>
                <c:pt idx="8007">
                  <c:v>1418.6780000000001</c:v>
                </c:pt>
                <c:pt idx="8008">
                  <c:v>1418.8400000000001</c:v>
                </c:pt>
                <c:pt idx="8009">
                  <c:v>1419.0140000000001</c:v>
                </c:pt>
                <c:pt idx="8010">
                  <c:v>1419.1760000000002</c:v>
                </c:pt>
                <c:pt idx="8011">
                  <c:v>1419.3500000000001</c:v>
                </c:pt>
                <c:pt idx="8012">
                  <c:v>1419.5100000000002</c:v>
                </c:pt>
                <c:pt idx="8013">
                  <c:v>1419.672</c:v>
                </c:pt>
                <c:pt idx="8014">
                  <c:v>1419.8500000000001</c:v>
                </c:pt>
                <c:pt idx="8015">
                  <c:v>1419.9910000000002</c:v>
                </c:pt>
                <c:pt idx="8016">
                  <c:v>1420.1350000000002</c:v>
                </c:pt>
                <c:pt idx="8017">
                  <c:v>1420.3110000000001</c:v>
                </c:pt>
                <c:pt idx="8018">
                  <c:v>1420.4870000000001</c:v>
                </c:pt>
                <c:pt idx="8019">
                  <c:v>1420.6630000000002</c:v>
                </c:pt>
                <c:pt idx="8020">
                  <c:v>1420.8070000000002</c:v>
                </c:pt>
                <c:pt idx="8021">
                  <c:v>1420.9690000000001</c:v>
                </c:pt>
                <c:pt idx="8022">
                  <c:v>1421.143</c:v>
                </c:pt>
                <c:pt idx="8023">
                  <c:v>1421.2870000000003</c:v>
                </c:pt>
                <c:pt idx="8024">
                  <c:v>1421.4470000000001</c:v>
                </c:pt>
                <c:pt idx="8025">
                  <c:v>1421.6100000000001</c:v>
                </c:pt>
                <c:pt idx="8026">
                  <c:v>1421.7840000000001</c:v>
                </c:pt>
                <c:pt idx="8027">
                  <c:v>1421.9460000000001</c:v>
                </c:pt>
                <c:pt idx="8028">
                  <c:v>1422.0880000000002</c:v>
                </c:pt>
                <c:pt idx="8029">
                  <c:v>1422.2630000000001</c:v>
                </c:pt>
                <c:pt idx="8030">
                  <c:v>1422.4390000000003</c:v>
                </c:pt>
                <c:pt idx="8031">
                  <c:v>1422.6020000000001</c:v>
                </c:pt>
                <c:pt idx="8032">
                  <c:v>1422.7420000000002</c:v>
                </c:pt>
                <c:pt idx="8033">
                  <c:v>1422.92</c:v>
                </c:pt>
                <c:pt idx="8034">
                  <c:v>1423.0960000000002</c:v>
                </c:pt>
                <c:pt idx="8035">
                  <c:v>1423.2580000000003</c:v>
                </c:pt>
                <c:pt idx="8036">
                  <c:v>1423.4</c:v>
                </c:pt>
                <c:pt idx="8037">
                  <c:v>1423.576</c:v>
                </c:pt>
                <c:pt idx="8038">
                  <c:v>1423.7200000000003</c:v>
                </c:pt>
                <c:pt idx="8039">
                  <c:v>1423.864</c:v>
                </c:pt>
                <c:pt idx="8040">
                  <c:v>1424.0080000000003</c:v>
                </c:pt>
                <c:pt idx="8041">
                  <c:v>1424.1830000000002</c:v>
                </c:pt>
                <c:pt idx="8042">
                  <c:v>1424.3590000000002</c:v>
                </c:pt>
                <c:pt idx="8043">
                  <c:v>1424.5190000000002</c:v>
                </c:pt>
                <c:pt idx="8044">
                  <c:v>1424.6970000000001</c:v>
                </c:pt>
                <c:pt idx="8045">
                  <c:v>1424.8710000000001</c:v>
                </c:pt>
                <c:pt idx="8046">
                  <c:v>1425.0330000000001</c:v>
                </c:pt>
                <c:pt idx="8047">
                  <c:v>1425.2070000000001</c:v>
                </c:pt>
                <c:pt idx="8048">
                  <c:v>1425.3690000000001</c:v>
                </c:pt>
                <c:pt idx="8049">
                  <c:v>1425.5430000000001</c:v>
                </c:pt>
                <c:pt idx="8050">
                  <c:v>1425.7050000000002</c:v>
                </c:pt>
                <c:pt idx="8051">
                  <c:v>1425.8470000000002</c:v>
                </c:pt>
                <c:pt idx="8052">
                  <c:v>1426.0090000000002</c:v>
                </c:pt>
                <c:pt idx="8053">
                  <c:v>1426.152</c:v>
                </c:pt>
                <c:pt idx="8054">
                  <c:v>1426.3140000000003</c:v>
                </c:pt>
                <c:pt idx="8055">
                  <c:v>1426.4560000000001</c:v>
                </c:pt>
                <c:pt idx="8056">
                  <c:v>1426.6340000000002</c:v>
                </c:pt>
                <c:pt idx="8057">
                  <c:v>1426.7740000000001</c:v>
                </c:pt>
                <c:pt idx="8058">
                  <c:v>1426.9500000000003</c:v>
                </c:pt>
                <c:pt idx="8059">
                  <c:v>1427.1100000000001</c:v>
                </c:pt>
                <c:pt idx="8060">
                  <c:v>1427.2540000000001</c:v>
                </c:pt>
                <c:pt idx="8061">
                  <c:v>1427.4300000000003</c:v>
                </c:pt>
                <c:pt idx="8062">
                  <c:v>1427.5920000000001</c:v>
                </c:pt>
                <c:pt idx="8063">
                  <c:v>1427.7350000000001</c:v>
                </c:pt>
                <c:pt idx="8064">
                  <c:v>1427.8780000000002</c:v>
                </c:pt>
                <c:pt idx="8065">
                  <c:v>1428.0380000000002</c:v>
                </c:pt>
                <c:pt idx="8066">
                  <c:v>1428.1980000000001</c:v>
                </c:pt>
                <c:pt idx="8067">
                  <c:v>1428.3740000000003</c:v>
                </c:pt>
                <c:pt idx="8068">
                  <c:v>1428.5190000000002</c:v>
                </c:pt>
                <c:pt idx="8069">
                  <c:v>1428.6940000000002</c:v>
                </c:pt>
                <c:pt idx="8070">
                  <c:v>1428.8380000000002</c:v>
                </c:pt>
                <c:pt idx="8071">
                  <c:v>1429.0010000000002</c:v>
                </c:pt>
                <c:pt idx="8072">
                  <c:v>1429.1770000000001</c:v>
                </c:pt>
                <c:pt idx="8073">
                  <c:v>1429.3500000000001</c:v>
                </c:pt>
                <c:pt idx="8074">
                  <c:v>1429.5120000000002</c:v>
                </c:pt>
                <c:pt idx="8075">
                  <c:v>1429.6540000000002</c:v>
                </c:pt>
                <c:pt idx="8076">
                  <c:v>1429.8160000000003</c:v>
                </c:pt>
                <c:pt idx="8077">
                  <c:v>1429.9740000000002</c:v>
                </c:pt>
                <c:pt idx="8078">
                  <c:v>1430.1180000000002</c:v>
                </c:pt>
                <c:pt idx="8079">
                  <c:v>1430.2600000000002</c:v>
                </c:pt>
                <c:pt idx="8080">
                  <c:v>1430.4240000000002</c:v>
                </c:pt>
                <c:pt idx="8081">
                  <c:v>1430.5980000000002</c:v>
                </c:pt>
                <c:pt idx="8082">
                  <c:v>1430.7420000000002</c:v>
                </c:pt>
                <c:pt idx="8083">
                  <c:v>1430.8850000000002</c:v>
                </c:pt>
                <c:pt idx="8084">
                  <c:v>1431.0450000000001</c:v>
                </c:pt>
                <c:pt idx="8085">
                  <c:v>1431.2210000000002</c:v>
                </c:pt>
                <c:pt idx="8086">
                  <c:v>1431.3810000000001</c:v>
                </c:pt>
                <c:pt idx="8087">
                  <c:v>1431.5250000000001</c:v>
                </c:pt>
                <c:pt idx="8088">
                  <c:v>1431.6870000000001</c:v>
                </c:pt>
                <c:pt idx="8089">
                  <c:v>1431.8610000000001</c:v>
                </c:pt>
                <c:pt idx="8090">
                  <c:v>1432.0230000000001</c:v>
                </c:pt>
                <c:pt idx="8091">
                  <c:v>1432.1650000000002</c:v>
                </c:pt>
                <c:pt idx="8092">
                  <c:v>1432.3090000000002</c:v>
                </c:pt>
                <c:pt idx="8093">
                  <c:v>1432.4850000000001</c:v>
                </c:pt>
                <c:pt idx="8094">
                  <c:v>1432.6470000000002</c:v>
                </c:pt>
                <c:pt idx="8095">
                  <c:v>1432.7890000000002</c:v>
                </c:pt>
                <c:pt idx="8096">
                  <c:v>1432.9500000000003</c:v>
                </c:pt>
                <c:pt idx="8097">
                  <c:v>1433.1240000000003</c:v>
                </c:pt>
                <c:pt idx="8098">
                  <c:v>1433.268</c:v>
                </c:pt>
                <c:pt idx="8099">
                  <c:v>1433.4300000000003</c:v>
                </c:pt>
                <c:pt idx="8100">
                  <c:v>1433.6040000000003</c:v>
                </c:pt>
                <c:pt idx="8101">
                  <c:v>1433.7800000000002</c:v>
                </c:pt>
                <c:pt idx="8102">
                  <c:v>1433.9430000000002</c:v>
                </c:pt>
                <c:pt idx="8103">
                  <c:v>1434.085</c:v>
                </c:pt>
                <c:pt idx="8104">
                  <c:v>1434.2610000000002</c:v>
                </c:pt>
                <c:pt idx="8105">
                  <c:v>1434.4050000000002</c:v>
                </c:pt>
                <c:pt idx="8106">
                  <c:v>1434.5500000000002</c:v>
                </c:pt>
                <c:pt idx="8107">
                  <c:v>1434.71</c:v>
                </c:pt>
                <c:pt idx="8108">
                  <c:v>1434.8840000000002</c:v>
                </c:pt>
                <c:pt idx="8109">
                  <c:v>1435.0600000000002</c:v>
                </c:pt>
                <c:pt idx="8110">
                  <c:v>1435.2220000000002</c:v>
                </c:pt>
                <c:pt idx="8111">
                  <c:v>1435.3950000000002</c:v>
                </c:pt>
                <c:pt idx="8112">
                  <c:v>1435.5570000000002</c:v>
                </c:pt>
                <c:pt idx="8113">
                  <c:v>1435.7000000000003</c:v>
                </c:pt>
                <c:pt idx="8114">
                  <c:v>1435.8760000000002</c:v>
                </c:pt>
                <c:pt idx="8115">
                  <c:v>1436.0200000000002</c:v>
                </c:pt>
                <c:pt idx="8116">
                  <c:v>1436.1960000000001</c:v>
                </c:pt>
                <c:pt idx="8117">
                  <c:v>1436.3720000000003</c:v>
                </c:pt>
                <c:pt idx="8118">
                  <c:v>1436.5150000000001</c:v>
                </c:pt>
                <c:pt idx="8119">
                  <c:v>1436.6910000000003</c:v>
                </c:pt>
                <c:pt idx="8120">
                  <c:v>1436.8670000000002</c:v>
                </c:pt>
                <c:pt idx="8121">
                  <c:v>1437.0430000000001</c:v>
                </c:pt>
                <c:pt idx="8122">
                  <c:v>1437.2050000000002</c:v>
                </c:pt>
                <c:pt idx="8123">
                  <c:v>1437.3790000000001</c:v>
                </c:pt>
                <c:pt idx="8124">
                  <c:v>1437.5540000000001</c:v>
                </c:pt>
                <c:pt idx="8125">
                  <c:v>1437.7140000000002</c:v>
                </c:pt>
                <c:pt idx="8126">
                  <c:v>1437.8760000000002</c:v>
                </c:pt>
                <c:pt idx="8127">
                  <c:v>1438.0500000000002</c:v>
                </c:pt>
                <c:pt idx="8128">
                  <c:v>1438.2270000000001</c:v>
                </c:pt>
                <c:pt idx="8129">
                  <c:v>1438.3700000000001</c:v>
                </c:pt>
                <c:pt idx="8130">
                  <c:v>1438.5140000000001</c:v>
                </c:pt>
                <c:pt idx="8131">
                  <c:v>1438.6580000000001</c:v>
                </c:pt>
                <c:pt idx="8132">
                  <c:v>1438.835</c:v>
                </c:pt>
                <c:pt idx="8133">
                  <c:v>1438.9960000000001</c:v>
                </c:pt>
                <c:pt idx="8134">
                  <c:v>1439.1380000000001</c:v>
                </c:pt>
                <c:pt idx="8135">
                  <c:v>1439.2990000000002</c:v>
                </c:pt>
                <c:pt idx="8136">
                  <c:v>1439.4750000000001</c:v>
                </c:pt>
                <c:pt idx="8137">
                  <c:v>1439.6370000000002</c:v>
                </c:pt>
                <c:pt idx="8138">
                  <c:v>1439.8100000000002</c:v>
                </c:pt>
                <c:pt idx="8139">
                  <c:v>1439.9720000000002</c:v>
                </c:pt>
                <c:pt idx="8140">
                  <c:v>1440.1620000000003</c:v>
                </c:pt>
                <c:pt idx="8141">
                  <c:v>1440.306</c:v>
                </c:pt>
                <c:pt idx="8142">
                  <c:v>1440.4500000000003</c:v>
                </c:pt>
                <c:pt idx="8143">
                  <c:v>1440.6260000000002</c:v>
                </c:pt>
                <c:pt idx="8144">
                  <c:v>1440.8020000000001</c:v>
                </c:pt>
                <c:pt idx="8145">
                  <c:v>1440.9640000000002</c:v>
                </c:pt>
                <c:pt idx="8146">
                  <c:v>1441.1060000000002</c:v>
                </c:pt>
                <c:pt idx="8147">
                  <c:v>1441.2820000000002</c:v>
                </c:pt>
                <c:pt idx="8148">
                  <c:v>1441.4410000000003</c:v>
                </c:pt>
                <c:pt idx="8149">
                  <c:v>1441.6030000000001</c:v>
                </c:pt>
                <c:pt idx="8150">
                  <c:v>1441.7610000000002</c:v>
                </c:pt>
                <c:pt idx="8151">
                  <c:v>1441.9370000000001</c:v>
                </c:pt>
                <c:pt idx="8152">
                  <c:v>1442.1130000000003</c:v>
                </c:pt>
                <c:pt idx="8153">
                  <c:v>1442.2570000000001</c:v>
                </c:pt>
                <c:pt idx="8154">
                  <c:v>1442.4010000000003</c:v>
                </c:pt>
                <c:pt idx="8155">
                  <c:v>1442.5780000000002</c:v>
                </c:pt>
                <c:pt idx="8156">
                  <c:v>1442.7210000000002</c:v>
                </c:pt>
                <c:pt idx="8157">
                  <c:v>1442.8990000000001</c:v>
                </c:pt>
                <c:pt idx="8158">
                  <c:v>1443.0410000000002</c:v>
                </c:pt>
                <c:pt idx="8159">
                  <c:v>1443.2170000000001</c:v>
                </c:pt>
                <c:pt idx="8160">
                  <c:v>1443.393</c:v>
                </c:pt>
                <c:pt idx="8161">
                  <c:v>1443.5370000000003</c:v>
                </c:pt>
                <c:pt idx="8162">
                  <c:v>1443.7120000000002</c:v>
                </c:pt>
                <c:pt idx="8163">
                  <c:v>1443.89</c:v>
                </c:pt>
                <c:pt idx="8164">
                  <c:v>1444.0330000000001</c:v>
                </c:pt>
                <c:pt idx="8165">
                  <c:v>1444.1950000000002</c:v>
                </c:pt>
                <c:pt idx="8166">
                  <c:v>1444.3690000000001</c:v>
                </c:pt>
                <c:pt idx="8167">
                  <c:v>1444.5460000000003</c:v>
                </c:pt>
                <c:pt idx="8168">
                  <c:v>1444.69</c:v>
                </c:pt>
                <c:pt idx="8169">
                  <c:v>1444.8660000000002</c:v>
                </c:pt>
                <c:pt idx="8170">
                  <c:v>1445.0420000000001</c:v>
                </c:pt>
                <c:pt idx="8171">
                  <c:v>1445.2200000000003</c:v>
                </c:pt>
                <c:pt idx="8172">
                  <c:v>1445.3940000000002</c:v>
                </c:pt>
                <c:pt idx="8173">
                  <c:v>1445.556</c:v>
                </c:pt>
                <c:pt idx="8174">
                  <c:v>1445.7300000000002</c:v>
                </c:pt>
                <c:pt idx="8175">
                  <c:v>1445.8720000000003</c:v>
                </c:pt>
                <c:pt idx="8176">
                  <c:v>1446.0160000000001</c:v>
                </c:pt>
                <c:pt idx="8177">
                  <c:v>1446.16</c:v>
                </c:pt>
                <c:pt idx="8178">
                  <c:v>1446.3360000000002</c:v>
                </c:pt>
                <c:pt idx="8179">
                  <c:v>1446.5120000000002</c:v>
                </c:pt>
                <c:pt idx="8180">
                  <c:v>1446.672</c:v>
                </c:pt>
                <c:pt idx="8181">
                  <c:v>1446.8300000000002</c:v>
                </c:pt>
                <c:pt idx="8182">
                  <c:v>1446.9930000000002</c:v>
                </c:pt>
                <c:pt idx="8183">
                  <c:v>1447.1350000000002</c:v>
                </c:pt>
                <c:pt idx="8184">
                  <c:v>1447.2800000000002</c:v>
                </c:pt>
                <c:pt idx="8185">
                  <c:v>1447.4540000000002</c:v>
                </c:pt>
                <c:pt idx="8186">
                  <c:v>1447.5980000000002</c:v>
                </c:pt>
                <c:pt idx="8187">
                  <c:v>1447.7600000000002</c:v>
                </c:pt>
                <c:pt idx="8188">
                  <c:v>1447.902</c:v>
                </c:pt>
                <c:pt idx="8189">
                  <c:v>1448.047</c:v>
                </c:pt>
                <c:pt idx="8190">
                  <c:v>1448.2090000000003</c:v>
                </c:pt>
                <c:pt idx="8191">
                  <c:v>1448.3810000000001</c:v>
                </c:pt>
                <c:pt idx="8192">
                  <c:v>1448.5430000000001</c:v>
                </c:pt>
                <c:pt idx="8193">
                  <c:v>1448.6850000000002</c:v>
                </c:pt>
                <c:pt idx="8194">
                  <c:v>1448.8470000000002</c:v>
                </c:pt>
                <c:pt idx="8195">
                  <c:v>1449.0200000000002</c:v>
                </c:pt>
                <c:pt idx="8196">
                  <c:v>1449.1820000000002</c:v>
                </c:pt>
                <c:pt idx="8197">
                  <c:v>1449.3740000000003</c:v>
                </c:pt>
                <c:pt idx="8198">
                  <c:v>1449.5480000000002</c:v>
                </c:pt>
                <c:pt idx="8199">
                  <c:v>1449.7230000000002</c:v>
                </c:pt>
                <c:pt idx="8200">
                  <c:v>1449.89</c:v>
                </c:pt>
                <c:pt idx="8201">
                  <c:v>1450.0440000000001</c:v>
                </c:pt>
                <c:pt idx="8202">
                  <c:v>1450.2040000000002</c:v>
                </c:pt>
                <c:pt idx="8203">
                  <c:v>1450.3790000000001</c:v>
                </c:pt>
                <c:pt idx="8204">
                  <c:v>1450.5230000000001</c:v>
                </c:pt>
                <c:pt idx="8205">
                  <c:v>1450.6850000000002</c:v>
                </c:pt>
                <c:pt idx="8206">
                  <c:v>1450.8590000000002</c:v>
                </c:pt>
                <c:pt idx="8207">
                  <c:v>1451.0350000000001</c:v>
                </c:pt>
                <c:pt idx="8208">
                  <c:v>1451.1790000000001</c:v>
                </c:pt>
                <c:pt idx="8209">
                  <c:v>1451.3230000000001</c:v>
                </c:pt>
                <c:pt idx="8210">
                  <c:v>1451.4670000000001</c:v>
                </c:pt>
                <c:pt idx="8211">
                  <c:v>1451.643</c:v>
                </c:pt>
                <c:pt idx="8212">
                  <c:v>1451.835</c:v>
                </c:pt>
                <c:pt idx="8213">
                  <c:v>1451.9950000000001</c:v>
                </c:pt>
                <c:pt idx="8214">
                  <c:v>1452.1710000000003</c:v>
                </c:pt>
                <c:pt idx="8215">
                  <c:v>1452.3630000000003</c:v>
                </c:pt>
                <c:pt idx="8216">
                  <c:v>1452.5070000000001</c:v>
                </c:pt>
                <c:pt idx="8217">
                  <c:v>1452.6510000000003</c:v>
                </c:pt>
                <c:pt idx="8218">
                  <c:v>1452.8130000000001</c:v>
                </c:pt>
                <c:pt idx="8219">
                  <c:v>1453.0030000000002</c:v>
                </c:pt>
                <c:pt idx="8220">
                  <c:v>1453.1650000000002</c:v>
                </c:pt>
                <c:pt idx="8221">
                  <c:v>1453.3390000000002</c:v>
                </c:pt>
                <c:pt idx="8222">
                  <c:v>1453.5150000000001</c:v>
                </c:pt>
                <c:pt idx="8223">
                  <c:v>1453.6590000000001</c:v>
                </c:pt>
                <c:pt idx="8224">
                  <c:v>1453.8210000000001</c:v>
                </c:pt>
                <c:pt idx="8225">
                  <c:v>1453.9950000000001</c:v>
                </c:pt>
                <c:pt idx="8226">
                  <c:v>1454.1710000000003</c:v>
                </c:pt>
                <c:pt idx="8227">
                  <c:v>1454.3630000000003</c:v>
                </c:pt>
                <c:pt idx="8228">
                  <c:v>1454.5230000000001</c:v>
                </c:pt>
                <c:pt idx="8229">
                  <c:v>1454.6990000000001</c:v>
                </c:pt>
                <c:pt idx="8230">
                  <c:v>1454.8610000000001</c:v>
                </c:pt>
                <c:pt idx="8231">
                  <c:v>1455.0030000000002</c:v>
                </c:pt>
                <c:pt idx="8232">
                  <c:v>1455.181</c:v>
                </c:pt>
                <c:pt idx="8233">
                  <c:v>1455.3550000000002</c:v>
                </c:pt>
                <c:pt idx="8234">
                  <c:v>1455.5190000000002</c:v>
                </c:pt>
                <c:pt idx="8235">
                  <c:v>1455.6730000000002</c:v>
                </c:pt>
                <c:pt idx="8236">
                  <c:v>1455.8170000000002</c:v>
                </c:pt>
                <c:pt idx="8237">
                  <c:v>1455.9930000000002</c:v>
                </c:pt>
                <c:pt idx="8238">
                  <c:v>1456.1530000000002</c:v>
                </c:pt>
                <c:pt idx="8239">
                  <c:v>1456.297</c:v>
                </c:pt>
                <c:pt idx="8240">
                  <c:v>1456.4410000000003</c:v>
                </c:pt>
                <c:pt idx="8241">
                  <c:v>1456.6170000000002</c:v>
                </c:pt>
                <c:pt idx="8242">
                  <c:v>1456.7930000000001</c:v>
                </c:pt>
                <c:pt idx="8243">
                  <c:v>1456.9370000000001</c:v>
                </c:pt>
                <c:pt idx="8244">
                  <c:v>1457.0990000000002</c:v>
                </c:pt>
                <c:pt idx="8245">
                  <c:v>1457.2730000000001</c:v>
                </c:pt>
                <c:pt idx="8246">
                  <c:v>1457.4350000000002</c:v>
                </c:pt>
                <c:pt idx="8247">
                  <c:v>1457.5770000000002</c:v>
                </c:pt>
                <c:pt idx="8248">
                  <c:v>1457.739</c:v>
                </c:pt>
                <c:pt idx="8249">
                  <c:v>1457.9130000000002</c:v>
                </c:pt>
                <c:pt idx="8250">
                  <c:v>1458.0730000000001</c:v>
                </c:pt>
                <c:pt idx="8251">
                  <c:v>1458.2350000000001</c:v>
                </c:pt>
                <c:pt idx="8252">
                  <c:v>1458.4090000000001</c:v>
                </c:pt>
                <c:pt idx="8253">
                  <c:v>1458.585</c:v>
                </c:pt>
                <c:pt idx="8254">
                  <c:v>1458.7450000000001</c:v>
                </c:pt>
                <c:pt idx="8255">
                  <c:v>1458.9210000000003</c:v>
                </c:pt>
                <c:pt idx="8256">
                  <c:v>1459.0970000000002</c:v>
                </c:pt>
                <c:pt idx="8257">
                  <c:v>1459.2710000000002</c:v>
                </c:pt>
                <c:pt idx="8258">
                  <c:v>1459.4330000000002</c:v>
                </c:pt>
                <c:pt idx="8259">
                  <c:v>1459.5770000000002</c:v>
                </c:pt>
                <c:pt idx="8260">
                  <c:v>1459.7530000000002</c:v>
                </c:pt>
                <c:pt idx="8261">
                  <c:v>1459.91</c:v>
                </c:pt>
                <c:pt idx="8262">
                  <c:v>1460.0720000000001</c:v>
                </c:pt>
                <c:pt idx="8263">
                  <c:v>1460.2160000000001</c:v>
                </c:pt>
                <c:pt idx="8264">
                  <c:v>1460.3910000000001</c:v>
                </c:pt>
                <c:pt idx="8265">
                  <c:v>1460.5670000000002</c:v>
                </c:pt>
                <c:pt idx="8266">
                  <c:v>1460.7310000000002</c:v>
                </c:pt>
                <c:pt idx="8267">
                  <c:v>1460.9050000000002</c:v>
                </c:pt>
                <c:pt idx="8268">
                  <c:v>1461.0790000000002</c:v>
                </c:pt>
                <c:pt idx="8269">
                  <c:v>1461.2420000000002</c:v>
                </c:pt>
                <c:pt idx="8270">
                  <c:v>1461.3840000000002</c:v>
                </c:pt>
                <c:pt idx="8271">
                  <c:v>1461.5280000000002</c:v>
                </c:pt>
                <c:pt idx="8272">
                  <c:v>1461.7040000000002</c:v>
                </c:pt>
                <c:pt idx="8273">
                  <c:v>1461.864</c:v>
                </c:pt>
                <c:pt idx="8274">
                  <c:v>1462.0300000000002</c:v>
                </c:pt>
                <c:pt idx="8275">
                  <c:v>1462.1840000000002</c:v>
                </c:pt>
                <c:pt idx="8276">
                  <c:v>1462.3600000000001</c:v>
                </c:pt>
                <c:pt idx="8277">
                  <c:v>1462.5030000000002</c:v>
                </c:pt>
                <c:pt idx="8278">
                  <c:v>1462.6630000000002</c:v>
                </c:pt>
                <c:pt idx="8279">
                  <c:v>1462.8400000000001</c:v>
                </c:pt>
                <c:pt idx="8280">
                  <c:v>1463.0150000000001</c:v>
                </c:pt>
                <c:pt idx="8281">
                  <c:v>1463.1750000000002</c:v>
                </c:pt>
                <c:pt idx="8282">
                  <c:v>1463.3380000000002</c:v>
                </c:pt>
                <c:pt idx="8283">
                  <c:v>1463.5120000000002</c:v>
                </c:pt>
                <c:pt idx="8284">
                  <c:v>1463.6860000000001</c:v>
                </c:pt>
                <c:pt idx="8285">
                  <c:v>1463.8480000000002</c:v>
                </c:pt>
                <c:pt idx="8286">
                  <c:v>1463.9900000000002</c:v>
                </c:pt>
                <c:pt idx="8287">
                  <c:v>1464.1510000000003</c:v>
                </c:pt>
                <c:pt idx="8288">
                  <c:v>1464.3270000000002</c:v>
                </c:pt>
                <c:pt idx="8289">
                  <c:v>1464.4710000000002</c:v>
                </c:pt>
                <c:pt idx="8290">
                  <c:v>1464.6330000000003</c:v>
                </c:pt>
                <c:pt idx="8291">
                  <c:v>1464.8070000000002</c:v>
                </c:pt>
                <c:pt idx="8292">
                  <c:v>1464.9830000000002</c:v>
                </c:pt>
                <c:pt idx="8293">
                  <c:v>1465.1450000000002</c:v>
                </c:pt>
                <c:pt idx="8294">
                  <c:v>1465.2850000000001</c:v>
                </c:pt>
                <c:pt idx="8295">
                  <c:v>1465.4460000000001</c:v>
                </c:pt>
                <c:pt idx="8296">
                  <c:v>1465.6220000000003</c:v>
                </c:pt>
                <c:pt idx="8297">
                  <c:v>1465.7640000000001</c:v>
                </c:pt>
                <c:pt idx="8298">
                  <c:v>1465.9430000000002</c:v>
                </c:pt>
                <c:pt idx="8299">
                  <c:v>1466.1190000000001</c:v>
                </c:pt>
                <c:pt idx="8300">
                  <c:v>1466.2610000000002</c:v>
                </c:pt>
                <c:pt idx="8301">
                  <c:v>1466.4370000000001</c:v>
                </c:pt>
                <c:pt idx="8302">
                  <c:v>1466.5990000000002</c:v>
                </c:pt>
                <c:pt idx="8303">
                  <c:v>1466.7730000000001</c:v>
                </c:pt>
                <c:pt idx="8304">
                  <c:v>1466.9360000000001</c:v>
                </c:pt>
                <c:pt idx="8305">
                  <c:v>1467.0780000000002</c:v>
                </c:pt>
                <c:pt idx="8306">
                  <c:v>1467.2400000000002</c:v>
                </c:pt>
                <c:pt idx="8307">
                  <c:v>1467.4140000000002</c:v>
                </c:pt>
                <c:pt idx="8308">
                  <c:v>1467.576</c:v>
                </c:pt>
                <c:pt idx="8309">
                  <c:v>1467.7180000000003</c:v>
                </c:pt>
                <c:pt idx="8310">
                  <c:v>1467.8790000000001</c:v>
                </c:pt>
                <c:pt idx="8311">
                  <c:v>1468.0530000000001</c:v>
                </c:pt>
                <c:pt idx="8312">
                  <c:v>1468.1970000000001</c:v>
                </c:pt>
                <c:pt idx="8313">
                  <c:v>1468.3720000000003</c:v>
                </c:pt>
                <c:pt idx="8314">
                  <c:v>1468.5170000000003</c:v>
                </c:pt>
                <c:pt idx="8315">
                  <c:v>1468.6930000000002</c:v>
                </c:pt>
                <c:pt idx="8316">
                  <c:v>1468.8850000000002</c:v>
                </c:pt>
                <c:pt idx="8317">
                  <c:v>1469.0610000000001</c:v>
                </c:pt>
                <c:pt idx="8318">
                  <c:v>1469.2370000000001</c:v>
                </c:pt>
                <c:pt idx="8319">
                  <c:v>1469.4130000000002</c:v>
                </c:pt>
                <c:pt idx="8320">
                  <c:v>1469.5750000000003</c:v>
                </c:pt>
                <c:pt idx="8321">
                  <c:v>1469.7170000000001</c:v>
                </c:pt>
                <c:pt idx="8322">
                  <c:v>1469.8910000000001</c:v>
                </c:pt>
                <c:pt idx="8323">
                  <c:v>1470.0690000000002</c:v>
                </c:pt>
                <c:pt idx="8324">
                  <c:v>1470.2610000000002</c:v>
                </c:pt>
                <c:pt idx="8325">
                  <c:v>1470.4050000000002</c:v>
                </c:pt>
                <c:pt idx="8326">
                  <c:v>1470.5800000000002</c:v>
                </c:pt>
                <c:pt idx="8327">
                  <c:v>1470.7730000000001</c:v>
                </c:pt>
                <c:pt idx="8328">
                  <c:v>1470.9160000000002</c:v>
                </c:pt>
                <c:pt idx="8329">
                  <c:v>1471.0780000000002</c:v>
                </c:pt>
                <c:pt idx="8330">
                  <c:v>1471.2510000000002</c:v>
                </c:pt>
                <c:pt idx="8331">
                  <c:v>1471.4130000000002</c:v>
                </c:pt>
                <c:pt idx="8332">
                  <c:v>1471.5570000000002</c:v>
                </c:pt>
                <c:pt idx="8333">
                  <c:v>1471.7310000000002</c:v>
                </c:pt>
                <c:pt idx="8334">
                  <c:v>1471.9060000000002</c:v>
                </c:pt>
                <c:pt idx="8335">
                  <c:v>1472.0680000000002</c:v>
                </c:pt>
                <c:pt idx="8336">
                  <c:v>1472.2300000000002</c:v>
                </c:pt>
                <c:pt idx="8337">
                  <c:v>1472.4040000000002</c:v>
                </c:pt>
                <c:pt idx="8338">
                  <c:v>1472.5800000000002</c:v>
                </c:pt>
                <c:pt idx="8339">
                  <c:v>1472.7420000000002</c:v>
                </c:pt>
                <c:pt idx="8340">
                  <c:v>1472.8840000000002</c:v>
                </c:pt>
                <c:pt idx="8341">
                  <c:v>1473.0600000000002</c:v>
                </c:pt>
                <c:pt idx="8342">
                  <c:v>1473.2030000000002</c:v>
                </c:pt>
                <c:pt idx="8343">
                  <c:v>1473.3470000000002</c:v>
                </c:pt>
                <c:pt idx="8344">
                  <c:v>1473.4910000000002</c:v>
                </c:pt>
                <c:pt idx="8345">
                  <c:v>1473.6540000000002</c:v>
                </c:pt>
                <c:pt idx="8346">
                  <c:v>1473.8270000000002</c:v>
                </c:pt>
                <c:pt idx="8347">
                  <c:v>1473.9870000000001</c:v>
                </c:pt>
                <c:pt idx="8348">
                  <c:v>1474.13</c:v>
                </c:pt>
                <c:pt idx="8349">
                  <c:v>1474.3070000000002</c:v>
                </c:pt>
                <c:pt idx="8350">
                  <c:v>1474.4820000000002</c:v>
                </c:pt>
                <c:pt idx="8351">
                  <c:v>1474.6260000000002</c:v>
                </c:pt>
                <c:pt idx="8352">
                  <c:v>1474.7880000000002</c:v>
                </c:pt>
                <c:pt idx="8353">
                  <c:v>1474.9620000000002</c:v>
                </c:pt>
                <c:pt idx="8354">
                  <c:v>1475.1380000000001</c:v>
                </c:pt>
                <c:pt idx="8355">
                  <c:v>1475.3000000000002</c:v>
                </c:pt>
                <c:pt idx="8356">
                  <c:v>1475.4420000000002</c:v>
                </c:pt>
                <c:pt idx="8357">
                  <c:v>1475.6170000000002</c:v>
                </c:pt>
                <c:pt idx="8358">
                  <c:v>1475.7950000000001</c:v>
                </c:pt>
                <c:pt idx="8359">
                  <c:v>1475.9860000000001</c:v>
                </c:pt>
                <c:pt idx="8360">
                  <c:v>1476.13</c:v>
                </c:pt>
                <c:pt idx="8361">
                  <c:v>1476.306</c:v>
                </c:pt>
                <c:pt idx="8362">
                  <c:v>1476.4660000000001</c:v>
                </c:pt>
                <c:pt idx="8363">
                  <c:v>1476.6420000000003</c:v>
                </c:pt>
                <c:pt idx="8364">
                  <c:v>1476.8180000000002</c:v>
                </c:pt>
                <c:pt idx="8365">
                  <c:v>1476.9940000000001</c:v>
                </c:pt>
                <c:pt idx="8366">
                  <c:v>1477.1560000000002</c:v>
                </c:pt>
                <c:pt idx="8367">
                  <c:v>1477.3300000000002</c:v>
                </c:pt>
                <c:pt idx="8368">
                  <c:v>1477.5060000000001</c:v>
                </c:pt>
                <c:pt idx="8369">
                  <c:v>1477.65</c:v>
                </c:pt>
                <c:pt idx="8370">
                  <c:v>1477.7940000000001</c:v>
                </c:pt>
                <c:pt idx="8371">
                  <c:v>1477.9560000000001</c:v>
                </c:pt>
                <c:pt idx="8372">
                  <c:v>1478.13</c:v>
                </c:pt>
                <c:pt idx="8373">
                  <c:v>1478.2920000000001</c:v>
                </c:pt>
                <c:pt idx="8374">
                  <c:v>1478.4330000000002</c:v>
                </c:pt>
                <c:pt idx="8375">
                  <c:v>1478.5950000000003</c:v>
                </c:pt>
                <c:pt idx="8376">
                  <c:v>1478.7690000000002</c:v>
                </c:pt>
                <c:pt idx="8377">
                  <c:v>1478.9450000000002</c:v>
                </c:pt>
                <c:pt idx="8378">
                  <c:v>1479.1070000000002</c:v>
                </c:pt>
                <c:pt idx="8379">
                  <c:v>1479.2490000000003</c:v>
                </c:pt>
                <c:pt idx="8380">
                  <c:v>1479.4250000000002</c:v>
                </c:pt>
                <c:pt idx="8381">
                  <c:v>1479.6170000000002</c:v>
                </c:pt>
                <c:pt idx="8382">
                  <c:v>1479.7610000000002</c:v>
                </c:pt>
                <c:pt idx="8383">
                  <c:v>1479.9230000000002</c:v>
                </c:pt>
                <c:pt idx="8384">
                  <c:v>1480.0970000000002</c:v>
                </c:pt>
                <c:pt idx="8385">
                  <c:v>1480.2590000000002</c:v>
                </c:pt>
                <c:pt idx="8386">
                  <c:v>1480.4010000000003</c:v>
                </c:pt>
                <c:pt idx="8387">
                  <c:v>1480.5630000000001</c:v>
                </c:pt>
                <c:pt idx="8388">
                  <c:v>1480.7370000000001</c:v>
                </c:pt>
                <c:pt idx="8389">
                  <c:v>1480.8990000000001</c:v>
                </c:pt>
                <c:pt idx="8390">
                  <c:v>1481.0730000000001</c:v>
                </c:pt>
                <c:pt idx="8391">
                  <c:v>1481.2490000000003</c:v>
                </c:pt>
                <c:pt idx="8392">
                  <c:v>1481.4230000000002</c:v>
                </c:pt>
                <c:pt idx="8393">
                  <c:v>1481.585</c:v>
                </c:pt>
                <c:pt idx="8394">
                  <c:v>1481.7270000000001</c:v>
                </c:pt>
                <c:pt idx="8395">
                  <c:v>1481.8710000000001</c:v>
                </c:pt>
                <c:pt idx="8396">
                  <c:v>1482.047</c:v>
                </c:pt>
                <c:pt idx="8397">
                  <c:v>1482.2090000000003</c:v>
                </c:pt>
                <c:pt idx="8398">
                  <c:v>1482.3510000000001</c:v>
                </c:pt>
                <c:pt idx="8399">
                  <c:v>1482.5130000000001</c:v>
                </c:pt>
                <c:pt idx="8400">
                  <c:v>1482.6870000000001</c:v>
                </c:pt>
                <c:pt idx="8401">
                  <c:v>1482.8490000000002</c:v>
                </c:pt>
                <c:pt idx="8402">
                  <c:v>1482.9910000000002</c:v>
                </c:pt>
                <c:pt idx="8403">
                  <c:v>1483.1350000000002</c:v>
                </c:pt>
                <c:pt idx="8404">
                  <c:v>1483.3110000000001</c:v>
                </c:pt>
                <c:pt idx="8405">
                  <c:v>1483.4550000000002</c:v>
                </c:pt>
                <c:pt idx="8406">
                  <c:v>1483.6170000000002</c:v>
                </c:pt>
                <c:pt idx="8407">
                  <c:v>1483.7910000000002</c:v>
                </c:pt>
                <c:pt idx="8408">
                  <c:v>1483.9670000000001</c:v>
                </c:pt>
                <c:pt idx="8409">
                  <c:v>1484.1110000000001</c:v>
                </c:pt>
                <c:pt idx="8410">
                  <c:v>1484.2730000000001</c:v>
                </c:pt>
                <c:pt idx="8411">
                  <c:v>1484.4470000000001</c:v>
                </c:pt>
                <c:pt idx="8412">
                  <c:v>1484.623</c:v>
                </c:pt>
                <c:pt idx="8413">
                  <c:v>1484.7850000000001</c:v>
                </c:pt>
                <c:pt idx="8414">
                  <c:v>1484.9270000000001</c:v>
                </c:pt>
                <c:pt idx="8415">
                  <c:v>1485.1030000000001</c:v>
                </c:pt>
                <c:pt idx="8416">
                  <c:v>1485.2790000000002</c:v>
                </c:pt>
                <c:pt idx="8417">
                  <c:v>1485.4410000000003</c:v>
                </c:pt>
                <c:pt idx="8418">
                  <c:v>1485.6150000000002</c:v>
                </c:pt>
                <c:pt idx="8419">
                  <c:v>1485.7910000000002</c:v>
                </c:pt>
                <c:pt idx="8420">
                  <c:v>1485.9350000000002</c:v>
                </c:pt>
                <c:pt idx="8421">
                  <c:v>1486.0970000000002</c:v>
                </c:pt>
                <c:pt idx="8422">
                  <c:v>1486.2710000000002</c:v>
                </c:pt>
                <c:pt idx="8423">
                  <c:v>1486.4470000000001</c:v>
                </c:pt>
                <c:pt idx="8424">
                  <c:v>1486.6090000000002</c:v>
                </c:pt>
                <c:pt idx="8425">
                  <c:v>1486.7510000000002</c:v>
                </c:pt>
                <c:pt idx="8426">
                  <c:v>1486.9130000000002</c:v>
                </c:pt>
                <c:pt idx="8427">
                  <c:v>1487.0530000000001</c:v>
                </c:pt>
                <c:pt idx="8428">
                  <c:v>1487.2290000000003</c:v>
                </c:pt>
                <c:pt idx="8429">
                  <c:v>1487.3910000000001</c:v>
                </c:pt>
                <c:pt idx="8430">
                  <c:v>1487.5670000000002</c:v>
                </c:pt>
                <c:pt idx="8431">
                  <c:v>1487.7410000000002</c:v>
                </c:pt>
                <c:pt idx="8432">
                  <c:v>1487.8850000000002</c:v>
                </c:pt>
                <c:pt idx="8433">
                  <c:v>1488.047</c:v>
                </c:pt>
                <c:pt idx="8434">
                  <c:v>1488.2210000000002</c:v>
                </c:pt>
                <c:pt idx="8435">
                  <c:v>1488.3970000000002</c:v>
                </c:pt>
                <c:pt idx="8436">
                  <c:v>1488.5590000000002</c:v>
                </c:pt>
                <c:pt idx="8437">
                  <c:v>1488.701</c:v>
                </c:pt>
                <c:pt idx="8438">
                  <c:v>1488.8450000000003</c:v>
                </c:pt>
                <c:pt idx="8439">
                  <c:v>1489.0210000000002</c:v>
                </c:pt>
                <c:pt idx="8440">
                  <c:v>1489.1830000000002</c:v>
                </c:pt>
                <c:pt idx="8441">
                  <c:v>1489.3250000000003</c:v>
                </c:pt>
                <c:pt idx="8442">
                  <c:v>1489.5010000000002</c:v>
                </c:pt>
                <c:pt idx="8443">
                  <c:v>1489.6770000000001</c:v>
                </c:pt>
                <c:pt idx="8444">
                  <c:v>1489.8210000000001</c:v>
                </c:pt>
                <c:pt idx="8445">
                  <c:v>1489.9830000000002</c:v>
                </c:pt>
                <c:pt idx="8446">
                  <c:v>1490.1570000000002</c:v>
                </c:pt>
                <c:pt idx="8447">
                  <c:v>1490.3330000000001</c:v>
                </c:pt>
                <c:pt idx="8448">
                  <c:v>1490.4950000000001</c:v>
                </c:pt>
                <c:pt idx="8449">
                  <c:v>1490.6350000000002</c:v>
                </c:pt>
                <c:pt idx="8450">
                  <c:v>1490.7990000000002</c:v>
                </c:pt>
                <c:pt idx="8451">
                  <c:v>1490.9410000000003</c:v>
                </c:pt>
                <c:pt idx="8452">
                  <c:v>1491.1030000000001</c:v>
                </c:pt>
                <c:pt idx="8453">
                  <c:v>1491.2450000000001</c:v>
                </c:pt>
                <c:pt idx="8454">
                  <c:v>1491.4210000000003</c:v>
                </c:pt>
                <c:pt idx="8455">
                  <c:v>1491.5970000000002</c:v>
                </c:pt>
                <c:pt idx="8456">
                  <c:v>1491.7590000000002</c:v>
                </c:pt>
                <c:pt idx="8457">
                  <c:v>1491.9330000000002</c:v>
                </c:pt>
                <c:pt idx="8458">
                  <c:v>1492.1090000000002</c:v>
                </c:pt>
                <c:pt idx="8459">
                  <c:v>1492.3010000000002</c:v>
                </c:pt>
                <c:pt idx="8460">
                  <c:v>1492.4630000000002</c:v>
                </c:pt>
                <c:pt idx="8461">
                  <c:v>1492.6370000000002</c:v>
                </c:pt>
                <c:pt idx="8462">
                  <c:v>1492.8130000000001</c:v>
                </c:pt>
                <c:pt idx="8463">
                  <c:v>1492.9750000000001</c:v>
                </c:pt>
                <c:pt idx="8464">
                  <c:v>1493.1490000000001</c:v>
                </c:pt>
                <c:pt idx="8465">
                  <c:v>1493.3250000000003</c:v>
                </c:pt>
                <c:pt idx="8466">
                  <c:v>1493.4680000000003</c:v>
                </c:pt>
                <c:pt idx="8467">
                  <c:v>1493.63</c:v>
                </c:pt>
                <c:pt idx="8468">
                  <c:v>1493.7720000000002</c:v>
                </c:pt>
                <c:pt idx="8469">
                  <c:v>1493.9480000000001</c:v>
                </c:pt>
                <c:pt idx="8470">
                  <c:v>1494.1240000000003</c:v>
                </c:pt>
                <c:pt idx="8471">
                  <c:v>1494.2860000000001</c:v>
                </c:pt>
                <c:pt idx="8472">
                  <c:v>1494.46</c:v>
                </c:pt>
                <c:pt idx="8473">
                  <c:v>1494.6360000000002</c:v>
                </c:pt>
                <c:pt idx="8474">
                  <c:v>1494.7780000000002</c:v>
                </c:pt>
                <c:pt idx="8475">
                  <c:v>1494.94</c:v>
                </c:pt>
                <c:pt idx="8476">
                  <c:v>1495.1020000000001</c:v>
                </c:pt>
                <c:pt idx="8477">
                  <c:v>1495.2760000000003</c:v>
                </c:pt>
                <c:pt idx="8478">
                  <c:v>1495.4380000000001</c:v>
                </c:pt>
                <c:pt idx="8479">
                  <c:v>1495.5800000000002</c:v>
                </c:pt>
                <c:pt idx="8480">
                  <c:v>1495.7420000000002</c:v>
                </c:pt>
                <c:pt idx="8481">
                  <c:v>1495.9160000000002</c:v>
                </c:pt>
                <c:pt idx="8482">
                  <c:v>1496.0780000000002</c:v>
                </c:pt>
                <c:pt idx="8483">
                  <c:v>1496.2200000000003</c:v>
                </c:pt>
                <c:pt idx="8484">
                  <c:v>1496.3620000000001</c:v>
                </c:pt>
                <c:pt idx="8485">
                  <c:v>1496.5240000000001</c:v>
                </c:pt>
                <c:pt idx="8486">
                  <c:v>1496.6860000000001</c:v>
                </c:pt>
                <c:pt idx="8487">
                  <c:v>1496.8580000000002</c:v>
                </c:pt>
                <c:pt idx="8488">
                  <c:v>1497.0200000000002</c:v>
                </c:pt>
                <c:pt idx="8489">
                  <c:v>1497.1940000000002</c:v>
                </c:pt>
                <c:pt idx="8490">
                  <c:v>1497.3390000000002</c:v>
                </c:pt>
                <c:pt idx="8491">
                  <c:v>1497.5010000000002</c:v>
                </c:pt>
                <c:pt idx="8492">
                  <c:v>1497.6750000000002</c:v>
                </c:pt>
                <c:pt idx="8493">
                  <c:v>1497.8510000000001</c:v>
                </c:pt>
                <c:pt idx="8494">
                  <c:v>1498.0130000000001</c:v>
                </c:pt>
                <c:pt idx="8495">
                  <c:v>1498.1550000000002</c:v>
                </c:pt>
                <c:pt idx="8496">
                  <c:v>1498.3310000000001</c:v>
                </c:pt>
                <c:pt idx="8497">
                  <c:v>1498.5070000000001</c:v>
                </c:pt>
                <c:pt idx="8498">
                  <c:v>1498.6970000000001</c:v>
                </c:pt>
                <c:pt idx="8499">
                  <c:v>1498.8590000000002</c:v>
                </c:pt>
                <c:pt idx="8500">
                  <c:v>1499.0350000000001</c:v>
                </c:pt>
                <c:pt idx="8501">
                  <c:v>1499.1970000000001</c:v>
                </c:pt>
                <c:pt idx="8502">
                  <c:v>1499.3390000000002</c:v>
                </c:pt>
                <c:pt idx="8503">
                  <c:v>1499.4810000000002</c:v>
                </c:pt>
                <c:pt idx="8504">
                  <c:v>1499.6440000000002</c:v>
                </c:pt>
                <c:pt idx="8505">
                  <c:v>1499.7860000000001</c:v>
                </c:pt>
                <c:pt idx="8506">
                  <c:v>1499.9290000000001</c:v>
                </c:pt>
                <c:pt idx="8507">
                  <c:v>1500.0900000000001</c:v>
                </c:pt>
                <c:pt idx="8508">
                  <c:v>1500.2520000000002</c:v>
                </c:pt>
                <c:pt idx="8509">
                  <c:v>1500.3940000000002</c:v>
                </c:pt>
                <c:pt idx="8510">
                  <c:v>1500.5380000000002</c:v>
                </c:pt>
                <c:pt idx="8511">
                  <c:v>1500.7000000000003</c:v>
                </c:pt>
                <c:pt idx="8512">
                  <c:v>1500.8740000000003</c:v>
                </c:pt>
                <c:pt idx="8513">
                  <c:v>1501.0500000000002</c:v>
                </c:pt>
                <c:pt idx="8514">
                  <c:v>1501.2120000000002</c:v>
                </c:pt>
                <c:pt idx="8515">
                  <c:v>1501.3540000000003</c:v>
                </c:pt>
                <c:pt idx="8516">
                  <c:v>1501.5280000000002</c:v>
                </c:pt>
                <c:pt idx="8517">
                  <c:v>1501.7060000000001</c:v>
                </c:pt>
                <c:pt idx="8518">
                  <c:v>1501.8490000000002</c:v>
                </c:pt>
                <c:pt idx="8519">
                  <c:v>1501.9940000000001</c:v>
                </c:pt>
                <c:pt idx="8520">
                  <c:v>1502.1680000000001</c:v>
                </c:pt>
                <c:pt idx="8521">
                  <c:v>1502.3460000000002</c:v>
                </c:pt>
                <c:pt idx="8522">
                  <c:v>1502.4880000000003</c:v>
                </c:pt>
                <c:pt idx="8523">
                  <c:v>1502.6480000000001</c:v>
                </c:pt>
                <c:pt idx="8524">
                  <c:v>1502.8090000000002</c:v>
                </c:pt>
                <c:pt idx="8525">
                  <c:v>1502.9710000000002</c:v>
                </c:pt>
                <c:pt idx="8526">
                  <c:v>1503.1130000000003</c:v>
                </c:pt>
                <c:pt idx="8527">
                  <c:v>1503.2750000000001</c:v>
                </c:pt>
                <c:pt idx="8528">
                  <c:v>1503.4490000000001</c:v>
                </c:pt>
                <c:pt idx="8529">
                  <c:v>1503.6110000000001</c:v>
                </c:pt>
                <c:pt idx="8530">
                  <c:v>1503.7530000000002</c:v>
                </c:pt>
                <c:pt idx="8531">
                  <c:v>1503.9150000000002</c:v>
                </c:pt>
                <c:pt idx="8532">
                  <c:v>1504.0890000000002</c:v>
                </c:pt>
                <c:pt idx="8533">
                  <c:v>1504.2510000000002</c:v>
                </c:pt>
                <c:pt idx="8534">
                  <c:v>1504.393</c:v>
                </c:pt>
                <c:pt idx="8535">
                  <c:v>1504.5550000000003</c:v>
                </c:pt>
                <c:pt idx="8536">
                  <c:v>1504.7290000000003</c:v>
                </c:pt>
                <c:pt idx="8537">
                  <c:v>1504.8910000000001</c:v>
                </c:pt>
                <c:pt idx="8538">
                  <c:v>1505.0310000000002</c:v>
                </c:pt>
                <c:pt idx="8539">
                  <c:v>1505.1760000000002</c:v>
                </c:pt>
                <c:pt idx="8540">
                  <c:v>1505.3520000000001</c:v>
                </c:pt>
                <c:pt idx="8541">
                  <c:v>1505.5440000000001</c:v>
                </c:pt>
                <c:pt idx="8542">
                  <c:v>1505.6870000000001</c:v>
                </c:pt>
                <c:pt idx="8543">
                  <c:v>1505.8490000000002</c:v>
                </c:pt>
                <c:pt idx="8544">
                  <c:v>1506.0230000000001</c:v>
                </c:pt>
                <c:pt idx="8545">
                  <c:v>1506.1850000000002</c:v>
                </c:pt>
                <c:pt idx="8546">
                  <c:v>1506.3270000000002</c:v>
                </c:pt>
                <c:pt idx="8547">
                  <c:v>1506.4710000000002</c:v>
                </c:pt>
                <c:pt idx="8548">
                  <c:v>1506.6470000000002</c:v>
                </c:pt>
                <c:pt idx="8549">
                  <c:v>1506.7910000000002</c:v>
                </c:pt>
                <c:pt idx="8550">
                  <c:v>1506.9530000000002</c:v>
                </c:pt>
                <c:pt idx="8551">
                  <c:v>1507.1270000000002</c:v>
                </c:pt>
                <c:pt idx="8552">
                  <c:v>1507.3030000000001</c:v>
                </c:pt>
                <c:pt idx="8553">
                  <c:v>1507.4650000000001</c:v>
                </c:pt>
                <c:pt idx="8554">
                  <c:v>1507.6070000000002</c:v>
                </c:pt>
                <c:pt idx="8555">
                  <c:v>1507.7830000000001</c:v>
                </c:pt>
                <c:pt idx="8556">
                  <c:v>1507.9590000000003</c:v>
                </c:pt>
                <c:pt idx="8557">
                  <c:v>1508.1220000000003</c:v>
                </c:pt>
                <c:pt idx="8558">
                  <c:v>1508.2640000000001</c:v>
                </c:pt>
                <c:pt idx="8559">
                  <c:v>1508.44</c:v>
                </c:pt>
                <c:pt idx="8560">
                  <c:v>1508.6160000000002</c:v>
                </c:pt>
                <c:pt idx="8561">
                  <c:v>1508.7600000000002</c:v>
                </c:pt>
                <c:pt idx="8562">
                  <c:v>1508.922</c:v>
                </c:pt>
                <c:pt idx="8563">
                  <c:v>1509.0960000000002</c:v>
                </c:pt>
                <c:pt idx="8564">
                  <c:v>1509.2720000000002</c:v>
                </c:pt>
                <c:pt idx="8565">
                  <c:v>1509.4160000000002</c:v>
                </c:pt>
                <c:pt idx="8566">
                  <c:v>1509.5780000000002</c:v>
                </c:pt>
                <c:pt idx="8567">
                  <c:v>1509.7520000000002</c:v>
                </c:pt>
                <c:pt idx="8568">
                  <c:v>1509.9140000000002</c:v>
                </c:pt>
                <c:pt idx="8569">
                  <c:v>1510.056</c:v>
                </c:pt>
                <c:pt idx="8570">
                  <c:v>1510.1980000000001</c:v>
                </c:pt>
                <c:pt idx="8571">
                  <c:v>1510.3750000000002</c:v>
                </c:pt>
                <c:pt idx="8572">
                  <c:v>1510.5510000000002</c:v>
                </c:pt>
                <c:pt idx="8573">
                  <c:v>1510.7130000000002</c:v>
                </c:pt>
                <c:pt idx="8574">
                  <c:v>1510.8550000000002</c:v>
                </c:pt>
                <c:pt idx="8575">
                  <c:v>1511.0310000000002</c:v>
                </c:pt>
                <c:pt idx="8576">
                  <c:v>1511.2050000000002</c:v>
                </c:pt>
                <c:pt idx="8577">
                  <c:v>1511.3670000000002</c:v>
                </c:pt>
                <c:pt idx="8578">
                  <c:v>1511.5090000000002</c:v>
                </c:pt>
                <c:pt idx="8579">
                  <c:v>1511.6710000000003</c:v>
                </c:pt>
                <c:pt idx="8580">
                  <c:v>1511.8130000000001</c:v>
                </c:pt>
                <c:pt idx="8581">
                  <c:v>1511.9750000000001</c:v>
                </c:pt>
                <c:pt idx="8582">
                  <c:v>1512.1320000000001</c:v>
                </c:pt>
                <c:pt idx="8583">
                  <c:v>1512.2940000000001</c:v>
                </c:pt>
                <c:pt idx="8584">
                  <c:v>1512.4680000000003</c:v>
                </c:pt>
                <c:pt idx="8585">
                  <c:v>1512.63</c:v>
                </c:pt>
                <c:pt idx="8586">
                  <c:v>1512.7720000000002</c:v>
                </c:pt>
                <c:pt idx="8587">
                  <c:v>1512.9330000000002</c:v>
                </c:pt>
                <c:pt idx="8588">
                  <c:v>1513.1070000000002</c:v>
                </c:pt>
                <c:pt idx="8589">
                  <c:v>1513.2690000000002</c:v>
                </c:pt>
                <c:pt idx="8590">
                  <c:v>1513.4110000000001</c:v>
                </c:pt>
                <c:pt idx="8591">
                  <c:v>1513.5550000000003</c:v>
                </c:pt>
                <c:pt idx="8592">
                  <c:v>1513.7300000000002</c:v>
                </c:pt>
                <c:pt idx="8593">
                  <c:v>1513.8920000000003</c:v>
                </c:pt>
                <c:pt idx="8594">
                  <c:v>1514.0340000000001</c:v>
                </c:pt>
                <c:pt idx="8595">
                  <c:v>1514.1960000000001</c:v>
                </c:pt>
                <c:pt idx="8596">
                  <c:v>1514.3700000000001</c:v>
                </c:pt>
                <c:pt idx="8597">
                  <c:v>1514.5320000000002</c:v>
                </c:pt>
                <c:pt idx="8598">
                  <c:v>1514.6740000000002</c:v>
                </c:pt>
                <c:pt idx="8599">
                  <c:v>1514.8500000000001</c:v>
                </c:pt>
                <c:pt idx="8600">
                  <c:v>1515.0260000000003</c:v>
                </c:pt>
                <c:pt idx="8601">
                  <c:v>1515.1880000000001</c:v>
                </c:pt>
                <c:pt idx="8602">
                  <c:v>1515.3300000000002</c:v>
                </c:pt>
                <c:pt idx="8603">
                  <c:v>1515.4740000000002</c:v>
                </c:pt>
                <c:pt idx="8604">
                  <c:v>1515.65</c:v>
                </c:pt>
                <c:pt idx="8605">
                  <c:v>1515.8120000000001</c:v>
                </c:pt>
                <c:pt idx="8606">
                  <c:v>1515.9540000000002</c:v>
                </c:pt>
                <c:pt idx="8607">
                  <c:v>1516.0970000000002</c:v>
                </c:pt>
                <c:pt idx="8608">
                  <c:v>1516.2730000000001</c:v>
                </c:pt>
                <c:pt idx="8609">
                  <c:v>1516.4350000000002</c:v>
                </c:pt>
                <c:pt idx="8610">
                  <c:v>1516.5770000000002</c:v>
                </c:pt>
                <c:pt idx="8611">
                  <c:v>1516.739</c:v>
                </c:pt>
                <c:pt idx="8612">
                  <c:v>1516.9130000000002</c:v>
                </c:pt>
                <c:pt idx="8613">
                  <c:v>1517.0750000000003</c:v>
                </c:pt>
                <c:pt idx="8614">
                  <c:v>1517.2170000000001</c:v>
                </c:pt>
                <c:pt idx="8615">
                  <c:v>1517.3760000000002</c:v>
                </c:pt>
                <c:pt idx="8616">
                  <c:v>1517.5530000000001</c:v>
                </c:pt>
                <c:pt idx="8617">
                  <c:v>1517.7150000000001</c:v>
                </c:pt>
                <c:pt idx="8618">
                  <c:v>1517.8570000000002</c:v>
                </c:pt>
                <c:pt idx="8619">
                  <c:v>1518.0340000000001</c:v>
                </c:pt>
                <c:pt idx="8620">
                  <c:v>1518.2080000000001</c:v>
                </c:pt>
                <c:pt idx="8621">
                  <c:v>1518.3700000000001</c:v>
                </c:pt>
                <c:pt idx="8622">
                  <c:v>1518.5120000000002</c:v>
                </c:pt>
                <c:pt idx="8623">
                  <c:v>1518.6560000000002</c:v>
                </c:pt>
                <c:pt idx="8624">
                  <c:v>1518.8320000000001</c:v>
                </c:pt>
                <c:pt idx="8625">
                  <c:v>1518.9940000000001</c:v>
                </c:pt>
                <c:pt idx="8626">
                  <c:v>1519.1360000000002</c:v>
                </c:pt>
                <c:pt idx="8627">
                  <c:v>1519.2800000000002</c:v>
                </c:pt>
                <c:pt idx="8628">
                  <c:v>1519.4560000000001</c:v>
                </c:pt>
                <c:pt idx="8629">
                  <c:v>1519.6160000000002</c:v>
                </c:pt>
                <c:pt idx="8630">
                  <c:v>1519.7600000000002</c:v>
                </c:pt>
                <c:pt idx="8631">
                  <c:v>1519.922</c:v>
                </c:pt>
                <c:pt idx="8632">
                  <c:v>1520.0960000000002</c:v>
                </c:pt>
                <c:pt idx="8633">
                  <c:v>1520.2580000000003</c:v>
                </c:pt>
                <c:pt idx="8634">
                  <c:v>1520.4</c:v>
                </c:pt>
                <c:pt idx="8635">
                  <c:v>1520.5620000000001</c:v>
                </c:pt>
                <c:pt idx="8636">
                  <c:v>1520.7360000000001</c:v>
                </c:pt>
                <c:pt idx="8637">
                  <c:v>1520.8980000000001</c:v>
                </c:pt>
                <c:pt idx="8638">
                  <c:v>1521.0440000000001</c:v>
                </c:pt>
                <c:pt idx="8639">
                  <c:v>1521.2180000000003</c:v>
                </c:pt>
                <c:pt idx="8640">
                  <c:v>1521.3600000000001</c:v>
                </c:pt>
                <c:pt idx="8641">
                  <c:v>1521.5220000000002</c:v>
                </c:pt>
                <c:pt idx="8642">
                  <c:v>1521.6620000000003</c:v>
                </c:pt>
                <c:pt idx="8643">
                  <c:v>1521.806</c:v>
                </c:pt>
                <c:pt idx="8644">
                  <c:v>1521.9820000000002</c:v>
                </c:pt>
                <c:pt idx="8645">
                  <c:v>1522.1580000000001</c:v>
                </c:pt>
                <c:pt idx="8646">
                  <c:v>1522.3200000000002</c:v>
                </c:pt>
                <c:pt idx="8647">
                  <c:v>1522.4940000000001</c:v>
                </c:pt>
                <c:pt idx="8648">
                  <c:v>1522.67</c:v>
                </c:pt>
                <c:pt idx="8649">
                  <c:v>1522.8320000000001</c:v>
                </c:pt>
                <c:pt idx="8650">
                  <c:v>1522.9740000000002</c:v>
                </c:pt>
                <c:pt idx="8651">
                  <c:v>1523.15</c:v>
                </c:pt>
                <c:pt idx="8652">
                  <c:v>1523.326</c:v>
                </c:pt>
                <c:pt idx="8653">
                  <c:v>1523.4880000000003</c:v>
                </c:pt>
                <c:pt idx="8654">
                  <c:v>1523.63</c:v>
                </c:pt>
                <c:pt idx="8655">
                  <c:v>1523.7920000000001</c:v>
                </c:pt>
                <c:pt idx="8656">
                  <c:v>1523.9340000000002</c:v>
                </c:pt>
                <c:pt idx="8657">
                  <c:v>1524.0960000000002</c:v>
                </c:pt>
                <c:pt idx="8658">
                  <c:v>1524.2380000000003</c:v>
                </c:pt>
                <c:pt idx="8659">
                  <c:v>1524.38</c:v>
                </c:pt>
                <c:pt idx="8660">
                  <c:v>1524.5580000000002</c:v>
                </c:pt>
                <c:pt idx="8661">
                  <c:v>1524.7200000000003</c:v>
                </c:pt>
                <c:pt idx="8662">
                  <c:v>1524.8620000000001</c:v>
                </c:pt>
                <c:pt idx="8663">
                  <c:v>1525.0240000000001</c:v>
                </c:pt>
                <c:pt idx="8664">
                  <c:v>1525.1980000000001</c:v>
                </c:pt>
                <c:pt idx="8665">
                  <c:v>1525.3420000000001</c:v>
                </c:pt>
                <c:pt idx="8666">
                  <c:v>1525.5040000000001</c:v>
                </c:pt>
                <c:pt idx="8667">
                  <c:v>1525.6780000000001</c:v>
                </c:pt>
                <c:pt idx="8668">
                  <c:v>1525.8540000000003</c:v>
                </c:pt>
                <c:pt idx="8669">
                  <c:v>1525.998</c:v>
                </c:pt>
                <c:pt idx="8670">
                  <c:v>1526.14</c:v>
                </c:pt>
                <c:pt idx="8671">
                  <c:v>1526.3020000000001</c:v>
                </c:pt>
                <c:pt idx="8672">
                  <c:v>1526.4780000000001</c:v>
                </c:pt>
                <c:pt idx="8673">
                  <c:v>1526.6210000000001</c:v>
                </c:pt>
                <c:pt idx="8674">
                  <c:v>1526.7830000000001</c:v>
                </c:pt>
                <c:pt idx="8675">
                  <c:v>1526.9570000000001</c:v>
                </c:pt>
                <c:pt idx="8676">
                  <c:v>1527.1330000000003</c:v>
                </c:pt>
                <c:pt idx="8677">
                  <c:v>1527.2950000000001</c:v>
                </c:pt>
                <c:pt idx="8678">
                  <c:v>1527.4370000000001</c:v>
                </c:pt>
                <c:pt idx="8679">
                  <c:v>1527.6130000000003</c:v>
                </c:pt>
                <c:pt idx="8680">
                  <c:v>1527.7890000000002</c:v>
                </c:pt>
                <c:pt idx="8681">
                  <c:v>1527.951</c:v>
                </c:pt>
                <c:pt idx="8682">
                  <c:v>1528.0930000000003</c:v>
                </c:pt>
                <c:pt idx="8683">
                  <c:v>1528.2690000000002</c:v>
                </c:pt>
                <c:pt idx="8684">
                  <c:v>1528.431</c:v>
                </c:pt>
                <c:pt idx="8685">
                  <c:v>1528.5730000000001</c:v>
                </c:pt>
                <c:pt idx="8686">
                  <c:v>1528.7350000000001</c:v>
                </c:pt>
                <c:pt idx="8687">
                  <c:v>1528.9090000000001</c:v>
                </c:pt>
                <c:pt idx="8688">
                  <c:v>1529.0710000000001</c:v>
                </c:pt>
                <c:pt idx="8689">
                  <c:v>1529.2130000000002</c:v>
                </c:pt>
                <c:pt idx="8690">
                  <c:v>1529.3570000000002</c:v>
                </c:pt>
                <c:pt idx="8691">
                  <c:v>1529.5330000000001</c:v>
                </c:pt>
                <c:pt idx="8692">
                  <c:v>1529.6950000000002</c:v>
                </c:pt>
                <c:pt idx="8693">
                  <c:v>1529.835</c:v>
                </c:pt>
                <c:pt idx="8694">
                  <c:v>1529.9970000000003</c:v>
                </c:pt>
                <c:pt idx="8695">
                  <c:v>1530.1710000000003</c:v>
                </c:pt>
                <c:pt idx="8696">
                  <c:v>1530.3460000000002</c:v>
                </c:pt>
                <c:pt idx="8697">
                  <c:v>1530.5080000000003</c:v>
                </c:pt>
                <c:pt idx="8698">
                  <c:v>1530.67</c:v>
                </c:pt>
                <c:pt idx="8699">
                  <c:v>1530.8440000000001</c:v>
                </c:pt>
                <c:pt idx="8700">
                  <c:v>1531.0040000000001</c:v>
                </c:pt>
                <c:pt idx="8701">
                  <c:v>1531.1470000000002</c:v>
                </c:pt>
                <c:pt idx="8702">
                  <c:v>1531.3090000000002</c:v>
                </c:pt>
                <c:pt idx="8703">
                  <c:v>1531.4830000000002</c:v>
                </c:pt>
                <c:pt idx="8704">
                  <c:v>1531.6450000000002</c:v>
                </c:pt>
                <c:pt idx="8705">
                  <c:v>1531.7870000000003</c:v>
                </c:pt>
                <c:pt idx="8706">
                  <c:v>1531.9500000000003</c:v>
                </c:pt>
                <c:pt idx="8707">
                  <c:v>1532.1240000000003</c:v>
                </c:pt>
                <c:pt idx="8708">
                  <c:v>1532.2660000000001</c:v>
                </c:pt>
                <c:pt idx="8709">
                  <c:v>1532.4280000000001</c:v>
                </c:pt>
                <c:pt idx="8710">
                  <c:v>1532.5700000000002</c:v>
                </c:pt>
                <c:pt idx="8711">
                  <c:v>1532.7460000000001</c:v>
                </c:pt>
                <c:pt idx="8712">
                  <c:v>1532.922</c:v>
                </c:pt>
                <c:pt idx="8713">
                  <c:v>1533.0660000000003</c:v>
                </c:pt>
                <c:pt idx="8714">
                  <c:v>1533.2280000000001</c:v>
                </c:pt>
                <c:pt idx="8715">
                  <c:v>1533.402</c:v>
                </c:pt>
                <c:pt idx="8716">
                  <c:v>1533.5640000000003</c:v>
                </c:pt>
                <c:pt idx="8717">
                  <c:v>1533.7050000000002</c:v>
                </c:pt>
                <c:pt idx="8718">
                  <c:v>1533.8670000000002</c:v>
                </c:pt>
                <c:pt idx="8719">
                  <c:v>1534.0430000000001</c:v>
                </c:pt>
                <c:pt idx="8720">
                  <c:v>1534.1870000000001</c:v>
                </c:pt>
                <c:pt idx="8721">
                  <c:v>1534.3310000000001</c:v>
                </c:pt>
                <c:pt idx="8722">
                  <c:v>1534.4930000000002</c:v>
                </c:pt>
                <c:pt idx="8723">
                  <c:v>1534.6670000000001</c:v>
                </c:pt>
                <c:pt idx="8724">
                  <c:v>1534.8090000000002</c:v>
                </c:pt>
                <c:pt idx="8725">
                  <c:v>1534.9530000000002</c:v>
                </c:pt>
                <c:pt idx="8726">
                  <c:v>1535.1150000000002</c:v>
                </c:pt>
                <c:pt idx="8727">
                  <c:v>1535.2890000000002</c:v>
                </c:pt>
                <c:pt idx="8728">
                  <c:v>1535.451</c:v>
                </c:pt>
                <c:pt idx="8729">
                  <c:v>1535.5930000000003</c:v>
                </c:pt>
                <c:pt idx="8730">
                  <c:v>1535.7550000000001</c:v>
                </c:pt>
                <c:pt idx="8731">
                  <c:v>1535.9290000000001</c:v>
                </c:pt>
                <c:pt idx="8732">
                  <c:v>1536.0910000000001</c:v>
                </c:pt>
                <c:pt idx="8733">
                  <c:v>1536.2330000000002</c:v>
                </c:pt>
                <c:pt idx="8734">
                  <c:v>1536.3950000000002</c:v>
                </c:pt>
                <c:pt idx="8735">
                  <c:v>1536.5690000000002</c:v>
                </c:pt>
                <c:pt idx="8736">
                  <c:v>1536.7130000000002</c:v>
                </c:pt>
                <c:pt idx="8737">
                  <c:v>1536.8740000000003</c:v>
                </c:pt>
                <c:pt idx="8738">
                  <c:v>1537.0330000000001</c:v>
                </c:pt>
                <c:pt idx="8739">
                  <c:v>1537.2090000000003</c:v>
                </c:pt>
                <c:pt idx="8740">
                  <c:v>1537.3710000000001</c:v>
                </c:pt>
                <c:pt idx="8741">
                  <c:v>1537.5130000000001</c:v>
                </c:pt>
                <c:pt idx="8742">
                  <c:v>1537.6750000000002</c:v>
                </c:pt>
                <c:pt idx="8743">
                  <c:v>1537.8490000000002</c:v>
                </c:pt>
                <c:pt idx="8744">
                  <c:v>1538.0110000000002</c:v>
                </c:pt>
                <c:pt idx="8745">
                  <c:v>1538.1530000000002</c:v>
                </c:pt>
                <c:pt idx="8746">
                  <c:v>1538.3150000000001</c:v>
                </c:pt>
                <c:pt idx="8747">
                  <c:v>1538.489</c:v>
                </c:pt>
                <c:pt idx="8748">
                  <c:v>1538.6510000000003</c:v>
                </c:pt>
                <c:pt idx="8749">
                  <c:v>1538.7930000000001</c:v>
                </c:pt>
                <c:pt idx="8750">
                  <c:v>1538.9370000000001</c:v>
                </c:pt>
                <c:pt idx="8751">
                  <c:v>1539.1130000000003</c:v>
                </c:pt>
                <c:pt idx="8752">
                  <c:v>1539.2750000000001</c:v>
                </c:pt>
                <c:pt idx="8753">
                  <c:v>1539.4170000000001</c:v>
                </c:pt>
                <c:pt idx="8754">
                  <c:v>1539.5790000000002</c:v>
                </c:pt>
                <c:pt idx="8755">
                  <c:v>1539.7210000000002</c:v>
                </c:pt>
                <c:pt idx="8756">
                  <c:v>1539.8630000000003</c:v>
                </c:pt>
                <c:pt idx="8757">
                  <c:v>1540.0300000000002</c:v>
                </c:pt>
                <c:pt idx="8758">
                  <c:v>1540.1840000000002</c:v>
                </c:pt>
                <c:pt idx="8759">
                  <c:v>1540.3600000000001</c:v>
                </c:pt>
                <c:pt idx="8760">
                  <c:v>1540.5040000000001</c:v>
                </c:pt>
                <c:pt idx="8761">
                  <c:v>1540.6660000000002</c:v>
                </c:pt>
                <c:pt idx="8762">
                  <c:v>1540.8400000000001</c:v>
                </c:pt>
                <c:pt idx="8763">
                  <c:v>1541.0160000000001</c:v>
                </c:pt>
                <c:pt idx="8764">
                  <c:v>1541.1780000000001</c:v>
                </c:pt>
                <c:pt idx="8765">
                  <c:v>1541.3200000000002</c:v>
                </c:pt>
                <c:pt idx="8766">
                  <c:v>1541.4820000000002</c:v>
                </c:pt>
                <c:pt idx="8767">
                  <c:v>1541.6240000000003</c:v>
                </c:pt>
                <c:pt idx="8768">
                  <c:v>1541.7860000000001</c:v>
                </c:pt>
                <c:pt idx="8769">
                  <c:v>1541.9280000000001</c:v>
                </c:pt>
                <c:pt idx="8770">
                  <c:v>1542.0900000000001</c:v>
                </c:pt>
                <c:pt idx="8771">
                  <c:v>1542.2640000000001</c:v>
                </c:pt>
                <c:pt idx="8772">
                  <c:v>1542.4240000000002</c:v>
                </c:pt>
                <c:pt idx="8773">
                  <c:v>1542.5680000000002</c:v>
                </c:pt>
                <c:pt idx="8774">
                  <c:v>1542.7120000000002</c:v>
                </c:pt>
                <c:pt idx="8775">
                  <c:v>1542.8880000000001</c:v>
                </c:pt>
                <c:pt idx="8776">
                  <c:v>1543.0500000000002</c:v>
                </c:pt>
                <c:pt idx="8777">
                  <c:v>1543.1920000000002</c:v>
                </c:pt>
                <c:pt idx="8778">
                  <c:v>1543.3360000000002</c:v>
                </c:pt>
                <c:pt idx="8779">
                  <c:v>1543.5150000000001</c:v>
                </c:pt>
                <c:pt idx="8780">
                  <c:v>1543.6870000000001</c:v>
                </c:pt>
                <c:pt idx="8781">
                  <c:v>1543.8300000000002</c:v>
                </c:pt>
                <c:pt idx="8782">
                  <c:v>1543.9940000000001</c:v>
                </c:pt>
                <c:pt idx="8783">
                  <c:v>1544.1360000000002</c:v>
                </c:pt>
                <c:pt idx="8784">
                  <c:v>1544.2780000000002</c:v>
                </c:pt>
                <c:pt idx="8785">
                  <c:v>1544.422</c:v>
                </c:pt>
                <c:pt idx="8786">
                  <c:v>1544.5840000000003</c:v>
                </c:pt>
                <c:pt idx="8787">
                  <c:v>1544.7580000000003</c:v>
                </c:pt>
                <c:pt idx="8788">
                  <c:v>1544.92</c:v>
                </c:pt>
                <c:pt idx="8789">
                  <c:v>1545.0620000000001</c:v>
                </c:pt>
                <c:pt idx="8790">
                  <c:v>1545.2240000000002</c:v>
                </c:pt>
                <c:pt idx="8791">
                  <c:v>1545.3980000000001</c:v>
                </c:pt>
                <c:pt idx="8792">
                  <c:v>1545.5600000000002</c:v>
                </c:pt>
                <c:pt idx="8793">
                  <c:v>1545.7020000000002</c:v>
                </c:pt>
                <c:pt idx="8794">
                  <c:v>1545.864</c:v>
                </c:pt>
                <c:pt idx="8795">
                  <c:v>1546.0380000000002</c:v>
                </c:pt>
                <c:pt idx="8796">
                  <c:v>1546.2000000000003</c:v>
                </c:pt>
                <c:pt idx="8797">
                  <c:v>1546.3420000000001</c:v>
                </c:pt>
                <c:pt idx="8798">
                  <c:v>1546.4860000000001</c:v>
                </c:pt>
                <c:pt idx="8799">
                  <c:v>1546.6620000000003</c:v>
                </c:pt>
                <c:pt idx="8800">
                  <c:v>1546.806</c:v>
                </c:pt>
                <c:pt idx="8801">
                  <c:v>1546.9680000000003</c:v>
                </c:pt>
                <c:pt idx="8802">
                  <c:v>1547.1420000000003</c:v>
                </c:pt>
                <c:pt idx="8803">
                  <c:v>1547.3180000000002</c:v>
                </c:pt>
                <c:pt idx="8804">
                  <c:v>1547.4800000000002</c:v>
                </c:pt>
                <c:pt idx="8805">
                  <c:v>1547.6220000000003</c:v>
                </c:pt>
                <c:pt idx="8806">
                  <c:v>1547.7840000000001</c:v>
                </c:pt>
                <c:pt idx="8807">
                  <c:v>1547.9580000000001</c:v>
                </c:pt>
                <c:pt idx="8808">
                  <c:v>1548.1200000000001</c:v>
                </c:pt>
                <c:pt idx="8809">
                  <c:v>1548.2620000000002</c:v>
                </c:pt>
                <c:pt idx="8810">
                  <c:v>1548.4210000000003</c:v>
                </c:pt>
                <c:pt idx="8811">
                  <c:v>1548.5970000000002</c:v>
                </c:pt>
                <c:pt idx="8812">
                  <c:v>1548.7590000000002</c:v>
                </c:pt>
                <c:pt idx="8813">
                  <c:v>1548.9010000000003</c:v>
                </c:pt>
                <c:pt idx="8814">
                  <c:v>1549.0630000000001</c:v>
                </c:pt>
                <c:pt idx="8815">
                  <c:v>1549.2370000000001</c:v>
                </c:pt>
                <c:pt idx="8816">
                  <c:v>1549.3990000000001</c:v>
                </c:pt>
                <c:pt idx="8817">
                  <c:v>1549.5410000000002</c:v>
                </c:pt>
                <c:pt idx="8818">
                  <c:v>1549.7030000000002</c:v>
                </c:pt>
                <c:pt idx="8819">
                  <c:v>1549.8770000000002</c:v>
                </c:pt>
                <c:pt idx="8820">
                  <c:v>1550.0430000000001</c:v>
                </c:pt>
                <c:pt idx="8821">
                  <c:v>1550.1970000000001</c:v>
                </c:pt>
                <c:pt idx="8822">
                  <c:v>1550.3570000000002</c:v>
                </c:pt>
                <c:pt idx="8823">
                  <c:v>1550.5330000000001</c:v>
                </c:pt>
                <c:pt idx="8824">
                  <c:v>1550.6950000000002</c:v>
                </c:pt>
                <c:pt idx="8825">
                  <c:v>1550.8370000000002</c:v>
                </c:pt>
                <c:pt idx="8826">
                  <c:v>1551.0130000000001</c:v>
                </c:pt>
                <c:pt idx="8827">
                  <c:v>1551.1890000000003</c:v>
                </c:pt>
                <c:pt idx="8828">
                  <c:v>1551.3510000000001</c:v>
                </c:pt>
                <c:pt idx="8829">
                  <c:v>1551.4930000000002</c:v>
                </c:pt>
                <c:pt idx="8830">
                  <c:v>1551.6690000000001</c:v>
                </c:pt>
                <c:pt idx="8831">
                  <c:v>1551.8310000000001</c:v>
                </c:pt>
                <c:pt idx="8832">
                  <c:v>1551.9730000000002</c:v>
                </c:pt>
                <c:pt idx="8833">
                  <c:v>1552.1490000000001</c:v>
                </c:pt>
                <c:pt idx="8834">
                  <c:v>1552.3250000000003</c:v>
                </c:pt>
                <c:pt idx="8835">
                  <c:v>1552.4870000000001</c:v>
                </c:pt>
                <c:pt idx="8836">
                  <c:v>1552.6290000000001</c:v>
                </c:pt>
                <c:pt idx="8837">
                  <c:v>1552.7720000000002</c:v>
                </c:pt>
                <c:pt idx="8838">
                  <c:v>1552.9480000000001</c:v>
                </c:pt>
                <c:pt idx="8839">
                  <c:v>1553.1100000000001</c:v>
                </c:pt>
                <c:pt idx="8840">
                  <c:v>1553.2520000000002</c:v>
                </c:pt>
                <c:pt idx="8841">
                  <c:v>1553.3960000000002</c:v>
                </c:pt>
                <c:pt idx="8842">
                  <c:v>1553.5720000000001</c:v>
                </c:pt>
                <c:pt idx="8843">
                  <c:v>1553.7160000000001</c:v>
                </c:pt>
                <c:pt idx="8844">
                  <c:v>1553.8780000000002</c:v>
                </c:pt>
                <c:pt idx="8845">
                  <c:v>1554.018</c:v>
                </c:pt>
                <c:pt idx="8846">
                  <c:v>1554.1800000000003</c:v>
                </c:pt>
                <c:pt idx="8847">
                  <c:v>1554.3560000000002</c:v>
                </c:pt>
                <c:pt idx="8848">
                  <c:v>1554.518</c:v>
                </c:pt>
                <c:pt idx="8849">
                  <c:v>1554.6920000000002</c:v>
                </c:pt>
                <c:pt idx="8850">
                  <c:v>1554.8680000000002</c:v>
                </c:pt>
                <c:pt idx="8851">
                  <c:v>1555.0300000000002</c:v>
                </c:pt>
                <c:pt idx="8852">
                  <c:v>1555.172</c:v>
                </c:pt>
                <c:pt idx="8853">
                  <c:v>1555.3480000000002</c:v>
                </c:pt>
                <c:pt idx="8854">
                  <c:v>1555.5240000000001</c:v>
                </c:pt>
                <c:pt idx="8855">
                  <c:v>1555.6860000000001</c:v>
                </c:pt>
                <c:pt idx="8856">
                  <c:v>1555.8280000000002</c:v>
                </c:pt>
                <c:pt idx="8857">
                  <c:v>1555.989</c:v>
                </c:pt>
                <c:pt idx="8858">
                  <c:v>1556.1630000000002</c:v>
                </c:pt>
                <c:pt idx="8859">
                  <c:v>1556.3070000000002</c:v>
                </c:pt>
                <c:pt idx="8860">
                  <c:v>1556.4690000000001</c:v>
                </c:pt>
                <c:pt idx="8861">
                  <c:v>1556.643</c:v>
                </c:pt>
                <c:pt idx="8862">
                  <c:v>1556.8190000000002</c:v>
                </c:pt>
                <c:pt idx="8863">
                  <c:v>1556.9810000000002</c:v>
                </c:pt>
                <c:pt idx="8864">
                  <c:v>1557.123</c:v>
                </c:pt>
                <c:pt idx="8865">
                  <c:v>1557.2990000000002</c:v>
                </c:pt>
                <c:pt idx="8866">
                  <c:v>1557.4750000000001</c:v>
                </c:pt>
                <c:pt idx="8867">
                  <c:v>1557.6370000000002</c:v>
                </c:pt>
                <c:pt idx="8868">
                  <c:v>1557.7790000000002</c:v>
                </c:pt>
                <c:pt idx="8869">
                  <c:v>1557.9550000000002</c:v>
                </c:pt>
                <c:pt idx="8870">
                  <c:v>1558.1310000000001</c:v>
                </c:pt>
                <c:pt idx="8871">
                  <c:v>1558.2930000000001</c:v>
                </c:pt>
                <c:pt idx="8872">
                  <c:v>1558.4350000000002</c:v>
                </c:pt>
                <c:pt idx="8873">
                  <c:v>1558.6110000000001</c:v>
                </c:pt>
                <c:pt idx="8874">
                  <c:v>1558.7730000000001</c:v>
                </c:pt>
              </c:numCache>
            </c:numRef>
          </c:xVal>
          <c:yVal>
            <c:numRef>
              <c:f>Sheet1!$G$25:$G$8899</c:f>
              <c:numCache>
                <c:formatCode>General</c:formatCode>
                <c:ptCount val="8875"/>
                <c:pt idx="0">
                  <c:v>22.752675000000004</c:v>
                </c:pt>
                <c:pt idx="1">
                  <c:v>22.752675000000004</c:v>
                </c:pt>
                <c:pt idx="2">
                  <c:v>24.131625</c:v>
                </c:pt>
                <c:pt idx="3">
                  <c:v>24.131625</c:v>
                </c:pt>
                <c:pt idx="4">
                  <c:v>24.131625</c:v>
                </c:pt>
                <c:pt idx="5">
                  <c:v>25.510575000000003</c:v>
                </c:pt>
                <c:pt idx="6">
                  <c:v>25.510575000000003</c:v>
                </c:pt>
                <c:pt idx="7">
                  <c:v>26.200050000000001</c:v>
                </c:pt>
                <c:pt idx="8">
                  <c:v>26.200050000000001</c:v>
                </c:pt>
                <c:pt idx="9">
                  <c:v>26.200050000000001</c:v>
                </c:pt>
                <c:pt idx="10">
                  <c:v>27.579000000000004</c:v>
                </c:pt>
                <c:pt idx="11">
                  <c:v>27.579000000000004</c:v>
                </c:pt>
                <c:pt idx="12">
                  <c:v>27.579000000000004</c:v>
                </c:pt>
                <c:pt idx="13">
                  <c:v>27.579000000000004</c:v>
                </c:pt>
                <c:pt idx="14">
                  <c:v>27.579000000000004</c:v>
                </c:pt>
                <c:pt idx="15">
                  <c:v>28.268474999999999</c:v>
                </c:pt>
                <c:pt idx="16">
                  <c:v>28.268474999999999</c:v>
                </c:pt>
                <c:pt idx="17">
                  <c:v>28.268474999999999</c:v>
                </c:pt>
                <c:pt idx="18">
                  <c:v>28.268474999999999</c:v>
                </c:pt>
                <c:pt idx="19">
                  <c:v>28.268474999999999</c:v>
                </c:pt>
                <c:pt idx="20">
                  <c:v>28.268474999999999</c:v>
                </c:pt>
                <c:pt idx="21">
                  <c:v>28.268474999999999</c:v>
                </c:pt>
                <c:pt idx="22">
                  <c:v>28.268474999999999</c:v>
                </c:pt>
                <c:pt idx="23">
                  <c:v>28.268474999999999</c:v>
                </c:pt>
                <c:pt idx="24">
                  <c:v>28.268474999999999</c:v>
                </c:pt>
                <c:pt idx="25">
                  <c:v>28.268474999999999</c:v>
                </c:pt>
                <c:pt idx="26">
                  <c:v>28.268474999999999</c:v>
                </c:pt>
                <c:pt idx="27">
                  <c:v>28.268474999999999</c:v>
                </c:pt>
                <c:pt idx="28">
                  <c:v>28.95795</c:v>
                </c:pt>
                <c:pt idx="29">
                  <c:v>28.95795</c:v>
                </c:pt>
                <c:pt idx="30">
                  <c:v>28.95795</c:v>
                </c:pt>
                <c:pt idx="31">
                  <c:v>28.95795</c:v>
                </c:pt>
                <c:pt idx="32">
                  <c:v>28.95795</c:v>
                </c:pt>
                <c:pt idx="33">
                  <c:v>28.268474999999999</c:v>
                </c:pt>
                <c:pt idx="34">
                  <c:v>28.268474999999999</c:v>
                </c:pt>
                <c:pt idx="35">
                  <c:v>28.268474999999999</c:v>
                </c:pt>
                <c:pt idx="36">
                  <c:v>28.268474999999999</c:v>
                </c:pt>
                <c:pt idx="37">
                  <c:v>28.268474999999999</c:v>
                </c:pt>
                <c:pt idx="38">
                  <c:v>28.268474999999999</c:v>
                </c:pt>
                <c:pt idx="39">
                  <c:v>28.268474999999999</c:v>
                </c:pt>
                <c:pt idx="40">
                  <c:v>28.268474999999999</c:v>
                </c:pt>
                <c:pt idx="41">
                  <c:v>28.268474999999999</c:v>
                </c:pt>
                <c:pt idx="42">
                  <c:v>28.268474999999999</c:v>
                </c:pt>
                <c:pt idx="43">
                  <c:v>28.268474999999999</c:v>
                </c:pt>
                <c:pt idx="44">
                  <c:v>28.268474999999999</c:v>
                </c:pt>
                <c:pt idx="45">
                  <c:v>27.579000000000004</c:v>
                </c:pt>
                <c:pt idx="46">
                  <c:v>27.579000000000004</c:v>
                </c:pt>
                <c:pt idx="47">
                  <c:v>27.579000000000004</c:v>
                </c:pt>
                <c:pt idx="48">
                  <c:v>28.268474999999999</c:v>
                </c:pt>
                <c:pt idx="49">
                  <c:v>28.268474999999999</c:v>
                </c:pt>
                <c:pt idx="50">
                  <c:v>27.579000000000004</c:v>
                </c:pt>
                <c:pt idx="51">
                  <c:v>27.579000000000004</c:v>
                </c:pt>
                <c:pt idx="52">
                  <c:v>27.579000000000004</c:v>
                </c:pt>
                <c:pt idx="53">
                  <c:v>28.268474999999999</c:v>
                </c:pt>
                <c:pt idx="54">
                  <c:v>28.268474999999999</c:v>
                </c:pt>
                <c:pt idx="55">
                  <c:v>28.268474999999999</c:v>
                </c:pt>
                <c:pt idx="56">
                  <c:v>28.268474999999999</c:v>
                </c:pt>
                <c:pt idx="57">
                  <c:v>28.268474999999999</c:v>
                </c:pt>
                <c:pt idx="58">
                  <c:v>28.95795</c:v>
                </c:pt>
                <c:pt idx="59">
                  <c:v>28.95795</c:v>
                </c:pt>
                <c:pt idx="60">
                  <c:v>28.268474999999999</c:v>
                </c:pt>
                <c:pt idx="61">
                  <c:v>28.268474999999999</c:v>
                </c:pt>
                <c:pt idx="62">
                  <c:v>28.268474999999999</c:v>
                </c:pt>
                <c:pt idx="63">
                  <c:v>28.268474999999999</c:v>
                </c:pt>
                <c:pt idx="64">
                  <c:v>28.268474999999999</c:v>
                </c:pt>
                <c:pt idx="65">
                  <c:v>28.268474999999999</c:v>
                </c:pt>
                <c:pt idx="66">
                  <c:v>28.268474999999999</c:v>
                </c:pt>
                <c:pt idx="67">
                  <c:v>28.268474999999999</c:v>
                </c:pt>
                <c:pt idx="68">
                  <c:v>28.268474999999999</c:v>
                </c:pt>
                <c:pt idx="69">
                  <c:v>28.268474999999999</c:v>
                </c:pt>
                <c:pt idx="70">
                  <c:v>28.268474999999999</c:v>
                </c:pt>
                <c:pt idx="71">
                  <c:v>28.268474999999999</c:v>
                </c:pt>
                <c:pt idx="72">
                  <c:v>28.268474999999999</c:v>
                </c:pt>
                <c:pt idx="73">
                  <c:v>28.95795</c:v>
                </c:pt>
                <c:pt idx="74">
                  <c:v>28.95795</c:v>
                </c:pt>
                <c:pt idx="75">
                  <c:v>28.268474999999999</c:v>
                </c:pt>
                <c:pt idx="76">
                  <c:v>28.268474999999999</c:v>
                </c:pt>
                <c:pt idx="77">
                  <c:v>28.268474999999999</c:v>
                </c:pt>
                <c:pt idx="78">
                  <c:v>28.268474999999999</c:v>
                </c:pt>
                <c:pt idx="79">
                  <c:v>28.268474999999999</c:v>
                </c:pt>
                <c:pt idx="80">
                  <c:v>28.95795</c:v>
                </c:pt>
                <c:pt idx="81">
                  <c:v>28.95795</c:v>
                </c:pt>
                <c:pt idx="82">
                  <c:v>28.95795</c:v>
                </c:pt>
                <c:pt idx="83">
                  <c:v>28.95795</c:v>
                </c:pt>
                <c:pt idx="84">
                  <c:v>28.95795</c:v>
                </c:pt>
                <c:pt idx="85">
                  <c:v>28.95795</c:v>
                </c:pt>
                <c:pt idx="86">
                  <c:v>28.95795</c:v>
                </c:pt>
                <c:pt idx="87">
                  <c:v>28.95795</c:v>
                </c:pt>
                <c:pt idx="88">
                  <c:v>28.95795</c:v>
                </c:pt>
                <c:pt idx="89">
                  <c:v>28.95795</c:v>
                </c:pt>
                <c:pt idx="90">
                  <c:v>28.95795</c:v>
                </c:pt>
                <c:pt idx="91">
                  <c:v>28.95795</c:v>
                </c:pt>
                <c:pt idx="92">
                  <c:v>28.95795</c:v>
                </c:pt>
                <c:pt idx="93">
                  <c:v>28.95795</c:v>
                </c:pt>
                <c:pt idx="94">
                  <c:v>28.95795</c:v>
                </c:pt>
                <c:pt idx="95">
                  <c:v>28.95795</c:v>
                </c:pt>
                <c:pt idx="96">
                  <c:v>28.95795</c:v>
                </c:pt>
                <c:pt idx="97">
                  <c:v>28.95795</c:v>
                </c:pt>
                <c:pt idx="98">
                  <c:v>28.95795</c:v>
                </c:pt>
                <c:pt idx="99">
                  <c:v>28.95795</c:v>
                </c:pt>
                <c:pt idx="100">
                  <c:v>28.95795</c:v>
                </c:pt>
                <c:pt idx="101">
                  <c:v>28.95795</c:v>
                </c:pt>
                <c:pt idx="102">
                  <c:v>29.647425000000002</c:v>
                </c:pt>
                <c:pt idx="103">
                  <c:v>29.647425000000002</c:v>
                </c:pt>
                <c:pt idx="104">
                  <c:v>29.647425000000002</c:v>
                </c:pt>
                <c:pt idx="105">
                  <c:v>28.95795</c:v>
                </c:pt>
                <c:pt idx="106">
                  <c:v>28.95795</c:v>
                </c:pt>
                <c:pt idx="107">
                  <c:v>28.95795</c:v>
                </c:pt>
                <c:pt idx="108">
                  <c:v>28.95795</c:v>
                </c:pt>
                <c:pt idx="109">
                  <c:v>28.95795</c:v>
                </c:pt>
                <c:pt idx="110">
                  <c:v>29.647425000000002</c:v>
                </c:pt>
                <c:pt idx="111">
                  <c:v>29.647425000000002</c:v>
                </c:pt>
                <c:pt idx="112">
                  <c:v>28.95795</c:v>
                </c:pt>
                <c:pt idx="113">
                  <c:v>28.95795</c:v>
                </c:pt>
                <c:pt idx="114">
                  <c:v>28.95795</c:v>
                </c:pt>
                <c:pt idx="115">
                  <c:v>28.95795</c:v>
                </c:pt>
                <c:pt idx="116">
                  <c:v>28.95795</c:v>
                </c:pt>
                <c:pt idx="117">
                  <c:v>28.95795</c:v>
                </c:pt>
                <c:pt idx="118">
                  <c:v>28.95795</c:v>
                </c:pt>
                <c:pt idx="119">
                  <c:v>28.95795</c:v>
                </c:pt>
                <c:pt idx="120">
                  <c:v>28.95795</c:v>
                </c:pt>
                <c:pt idx="121">
                  <c:v>28.95795</c:v>
                </c:pt>
                <c:pt idx="122">
                  <c:v>28.95795</c:v>
                </c:pt>
                <c:pt idx="123">
                  <c:v>28.95795</c:v>
                </c:pt>
                <c:pt idx="124">
                  <c:v>28.95795</c:v>
                </c:pt>
                <c:pt idx="125">
                  <c:v>28.95795</c:v>
                </c:pt>
                <c:pt idx="126">
                  <c:v>28.95795</c:v>
                </c:pt>
                <c:pt idx="127">
                  <c:v>28.95795</c:v>
                </c:pt>
                <c:pt idx="128">
                  <c:v>28.95795</c:v>
                </c:pt>
                <c:pt idx="129">
                  <c:v>28.95795</c:v>
                </c:pt>
                <c:pt idx="130">
                  <c:v>28.95795</c:v>
                </c:pt>
                <c:pt idx="131">
                  <c:v>28.95795</c:v>
                </c:pt>
                <c:pt idx="132">
                  <c:v>28.95795</c:v>
                </c:pt>
                <c:pt idx="133">
                  <c:v>28.95795</c:v>
                </c:pt>
                <c:pt idx="134">
                  <c:v>28.95795</c:v>
                </c:pt>
                <c:pt idx="135">
                  <c:v>28.95795</c:v>
                </c:pt>
                <c:pt idx="136">
                  <c:v>28.95795</c:v>
                </c:pt>
                <c:pt idx="137">
                  <c:v>28.95795</c:v>
                </c:pt>
                <c:pt idx="138">
                  <c:v>29.647425000000002</c:v>
                </c:pt>
                <c:pt idx="139">
                  <c:v>29.647425000000002</c:v>
                </c:pt>
                <c:pt idx="140">
                  <c:v>29.647425000000002</c:v>
                </c:pt>
                <c:pt idx="141">
                  <c:v>29.647425000000002</c:v>
                </c:pt>
                <c:pt idx="142">
                  <c:v>29.647425000000002</c:v>
                </c:pt>
                <c:pt idx="143">
                  <c:v>29.647425000000002</c:v>
                </c:pt>
                <c:pt idx="144">
                  <c:v>29.647425000000002</c:v>
                </c:pt>
                <c:pt idx="145">
                  <c:v>29.647425000000002</c:v>
                </c:pt>
                <c:pt idx="146">
                  <c:v>29.647425000000002</c:v>
                </c:pt>
                <c:pt idx="147">
                  <c:v>29.647425000000002</c:v>
                </c:pt>
                <c:pt idx="148">
                  <c:v>29.647425000000002</c:v>
                </c:pt>
                <c:pt idx="149">
                  <c:v>29.647425000000002</c:v>
                </c:pt>
                <c:pt idx="150">
                  <c:v>29.647425000000002</c:v>
                </c:pt>
                <c:pt idx="151">
                  <c:v>29.647425000000002</c:v>
                </c:pt>
                <c:pt idx="152">
                  <c:v>29.647425000000002</c:v>
                </c:pt>
                <c:pt idx="153">
                  <c:v>28.95795</c:v>
                </c:pt>
                <c:pt idx="154">
                  <c:v>28.95795</c:v>
                </c:pt>
                <c:pt idx="155">
                  <c:v>29.647425000000002</c:v>
                </c:pt>
                <c:pt idx="156">
                  <c:v>29.647425000000002</c:v>
                </c:pt>
                <c:pt idx="157">
                  <c:v>29.647425000000002</c:v>
                </c:pt>
                <c:pt idx="158">
                  <c:v>30.336900000000004</c:v>
                </c:pt>
                <c:pt idx="159">
                  <c:v>30.336900000000004</c:v>
                </c:pt>
                <c:pt idx="160">
                  <c:v>29.647425000000002</c:v>
                </c:pt>
                <c:pt idx="161">
                  <c:v>29.647425000000002</c:v>
                </c:pt>
                <c:pt idx="162">
                  <c:v>29.647425000000002</c:v>
                </c:pt>
                <c:pt idx="163">
                  <c:v>30.336900000000004</c:v>
                </c:pt>
                <c:pt idx="164">
                  <c:v>30.336900000000004</c:v>
                </c:pt>
                <c:pt idx="165">
                  <c:v>30.336900000000004</c:v>
                </c:pt>
                <c:pt idx="166">
                  <c:v>30.336900000000004</c:v>
                </c:pt>
                <c:pt idx="167">
                  <c:v>30.336900000000004</c:v>
                </c:pt>
                <c:pt idx="168">
                  <c:v>31.026375000000002</c:v>
                </c:pt>
                <c:pt idx="169">
                  <c:v>31.026375000000002</c:v>
                </c:pt>
                <c:pt idx="170">
                  <c:v>30.336900000000004</c:v>
                </c:pt>
                <c:pt idx="171">
                  <c:v>30.336900000000004</c:v>
                </c:pt>
                <c:pt idx="172">
                  <c:v>30.336900000000004</c:v>
                </c:pt>
                <c:pt idx="173">
                  <c:v>31.026375000000002</c:v>
                </c:pt>
                <c:pt idx="174">
                  <c:v>31.026375000000002</c:v>
                </c:pt>
                <c:pt idx="175">
                  <c:v>30.336900000000004</c:v>
                </c:pt>
                <c:pt idx="176">
                  <c:v>30.336900000000004</c:v>
                </c:pt>
                <c:pt idx="177">
                  <c:v>31.026375000000002</c:v>
                </c:pt>
                <c:pt idx="178">
                  <c:v>31.026375000000002</c:v>
                </c:pt>
                <c:pt idx="179">
                  <c:v>31.026375000000002</c:v>
                </c:pt>
                <c:pt idx="180">
                  <c:v>31.026375000000002</c:v>
                </c:pt>
                <c:pt idx="181">
                  <c:v>31.026375000000002</c:v>
                </c:pt>
                <c:pt idx="182">
                  <c:v>31.026375000000002</c:v>
                </c:pt>
                <c:pt idx="183">
                  <c:v>31.026375000000002</c:v>
                </c:pt>
                <c:pt idx="184">
                  <c:v>31.026375000000002</c:v>
                </c:pt>
                <c:pt idx="185">
                  <c:v>31.026375000000002</c:v>
                </c:pt>
                <c:pt idx="186">
                  <c:v>31.026375000000002</c:v>
                </c:pt>
                <c:pt idx="187">
                  <c:v>31.026375000000002</c:v>
                </c:pt>
                <c:pt idx="188">
                  <c:v>32.405324999999998</c:v>
                </c:pt>
                <c:pt idx="189">
                  <c:v>32.405324999999998</c:v>
                </c:pt>
                <c:pt idx="190">
                  <c:v>31.715850000000003</c:v>
                </c:pt>
                <c:pt idx="191">
                  <c:v>31.715850000000003</c:v>
                </c:pt>
                <c:pt idx="192">
                  <c:v>31.715850000000003</c:v>
                </c:pt>
                <c:pt idx="193">
                  <c:v>31.715850000000003</c:v>
                </c:pt>
                <c:pt idx="194">
                  <c:v>31.715850000000003</c:v>
                </c:pt>
                <c:pt idx="195">
                  <c:v>31.715850000000003</c:v>
                </c:pt>
                <c:pt idx="196">
                  <c:v>31.715850000000003</c:v>
                </c:pt>
                <c:pt idx="197">
                  <c:v>31.715850000000003</c:v>
                </c:pt>
                <c:pt idx="198">
                  <c:v>31.026375000000002</c:v>
                </c:pt>
                <c:pt idx="199">
                  <c:v>31.026375000000002</c:v>
                </c:pt>
                <c:pt idx="200">
                  <c:v>31.026375000000002</c:v>
                </c:pt>
                <c:pt idx="201">
                  <c:v>31.026375000000002</c:v>
                </c:pt>
                <c:pt idx="202">
                  <c:v>31.026375000000002</c:v>
                </c:pt>
                <c:pt idx="203">
                  <c:v>31.026375000000002</c:v>
                </c:pt>
                <c:pt idx="204">
                  <c:v>31.026375000000002</c:v>
                </c:pt>
                <c:pt idx="205">
                  <c:v>31.026375000000002</c:v>
                </c:pt>
                <c:pt idx="206">
                  <c:v>31.026375000000002</c:v>
                </c:pt>
                <c:pt idx="207">
                  <c:v>31.026375000000002</c:v>
                </c:pt>
                <c:pt idx="208">
                  <c:v>31.026375000000002</c:v>
                </c:pt>
                <c:pt idx="209">
                  <c:v>31.026375000000002</c:v>
                </c:pt>
                <c:pt idx="210">
                  <c:v>31.026375000000002</c:v>
                </c:pt>
                <c:pt idx="211">
                  <c:v>31.026375000000002</c:v>
                </c:pt>
                <c:pt idx="212">
                  <c:v>31.026375000000002</c:v>
                </c:pt>
                <c:pt idx="213">
                  <c:v>31.026375000000002</c:v>
                </c:pt>
                <c:pt idx="214">
                  <c:v>31.026375000000002</c:v>
                </c:pt>
                <c:pt idx="215">
                  <c:v>31.026375000000002</c:v>
                </c:pt>
                <c:pt idx="216">
                  <c:v>31.026375000000002</c:v>
                </c:pt>
                <c:pt idx="217">
                  <c:v>31.026375000000002</c:v>
                </c:pt>
                <c:pt idx="218">
                  <c:v>31.026375000000002</c:v>
                </c:pt>
                <c:pt idx="219">
                  <c:v>31.026375000000002</c:v>
                </c:pt>
                <c:pt idx="220">
                  <c:v>31.026375000000002</c:v>
                </c:pt>
                <c:pt idx="221">
                  <c:v>31.026375000000002</c:v>
                </c:pt>
                <c:pt idx="222">
                  <c:v>31.026375000000002</c:v>
                </c:pt>
                <c:pt idx="223">
                  <c:v>31.026375000000002</c:v>
                </c:pt>
                <c:pt idx="224">
                  <c:v>31.026375000000002</c:v>
                </c:pt>
                <c:pt idx="225">
                  <c:v>31.026375000000002</c:v>
                </c:pt>
                <c:pt idx="226">
                  <c:v>31.026375000000002</c:v>
                </c:pt>
                <c:pt idx="227">
                  <c:v>31.026375000000002</c:v>
                </c:pt>
                <c:pt idx="228">
                  <c:v>31.715850000000003</c:v>
                </c:pt>
                <c:pt idx="229">
                  <c:v>31.715850000000003</c:v>
                </c:pt>
                <c:pt idx="230">
                  <c:v>31.715850000000003</c:v>
                </c:pt>
                <c:pt idx="231">
                  <c:v>31.715850000000003</c:v>
                </c:pt>
                <c:pt idx="232">
                  <c:v>31.715850000000003</c:v>
                </c:pt>
                <c:pt idx="233">
                  <c:v>31.715850000000003</c:v>
                </c:pt>
                <c:pt idx="234">
                  <c:v>31.715850000000003</c:v>
                </c:pt>
                <c:pt idx="235">
                  <c:v>31.715850000000003</c:v>
                </c:pt>
                <c:pt idx="236">
                  <c:v>31.715850000000003</c:v>
                </c:pt>
                <c:pt idx="237">
                  <c:v>31.715850000000003</c:v>
                </c:pt>
                <c:pt idx="238">
                  <c:v>31.715850000000003</c:v>
                </c:pt>
                <c:pt idx="239">
                  <c:v>31.715850000000003</c:v>
                </c:pt>
                <c:pt idx="240">
                  <c:v>31.715850000000003</c:v>
                </c:pt>
                <c:pt idx="241">
                  <c:v>31.715850000000003</c:v>
                </c:pt>
                <c:pt idx="242">
                  <c:v>31.715850000000003</c:v>
                </c:pt>
                <c:pt idx="243">
                  <c:v>31.715850000000003</c:v>
                </c:pt>
                <c:pt idx="244">
                  <c:v>31.715850000000003</c:v>
                </c:pt>
                <c:pt idx="245">
                  <c:v>31.715850000000003</c:v>
                </c:pt>
                <c:pt idx="246">
                  <c:v>31.715850000000003</c:v>
                </c:pt>
                <c:pt idx="247">
                  <c:v>31.715850000000003</c:v>
                </c:pt>
                <c:pt idx="248">
                  <c:v>32.405324999999998</c:v>
                </c:pt>
                <c:pt idx="249">
                  <c:v>32.405324999999998</c:v>
                </c:pt>
                <c:pt idx="250">
                  <c:v>32.405324999999998</c:v>
                </c:pt>
                <c:pt idx="251">
                  <c:v>31.715850000000003</c:v>
                </c:pt>
                <c:pt idx="252">
                  <c:v>31.715850000000003</c:v>
                </c:pt>
                <c:pt idx="253">
                  <c:v>31.715850000000003</c:v>
                </c:pt>
                <c:pt idx="254">
                  <c:v>31.715850000000003</c:v>
                </c:pt>
                <c:pt idx="255">
                  <c:v>31.715850000000003</c:v>
                </c:pt>
                <c:pt idx="256">
                  <c:v>31.026375000000002</c:v>
                </c:pt>
                <c:pt idx="257">
                  <c:v>31.026375000000002</c:v>
                </c:pt>
                <c:pt idx="258">
                  <c:v>31.715850000000003</c:v>
                </c:pt>
                <c:pt idx="259">
                  <c:v>31.715850000000003</c:v>
                </c:pt>
                <c:pt idx="260">
                  <c:v>31.715850000000003</c:v>
                </c:pt>
                <c:pt idx="261">
                  <c:v>31.715850000000003</c:v>
                </c:pt>
                <c:pt idx="262">
                  <c:v>31.715850000000003</c:v>
                </c:pt>
                <c:pt idx="263">
                  <c:v>31.715850000000003</c:v>
                </c:pt>
                <c:pt idx="264">
                  <c:v>31.715850000000003</c:v>
                </c:pt>
                <c:pt idx="265">
                  <c:v>31.715850000000003</c:v>
                </c:pt>
                <c:pt idx="266">
                  <c:v>31.715850000000003</c:v>
                </c:pt>
                <c:pt idx="267">
                  <c:v>31.715850000000003</c:v>
                </c:pt>
                <c:pt idx="268">
                  <c:v>31.715850000000003</c:v>
                </c:pt>
                <c:pt idx="269">
                  <c:v>31.715850000000003</c:v>
                </c:pt>
                <c:pt idx="270">
                  <c:v>31.715850000000003</c:v>
                </c:pt>
                <c:pt idx="271">
                  <c:v>31.715850000000003</c:v>
                </c:pt>
                <c:pt idx="272">
                  <c:v>31.715850000000003</c:v>
                </c:pt>
                <c:pt idx="273">
                  <c:v>31.715850000000003</c:v>
                </c:pt>
                <c:pt idx="274">
                  <c:v>31.715850000000003</c:v>
                </c:pt>
                <c:pt idx="275">
                  <c:v>31.715850000000003</c:v>
                </c:pt>
                <c:pt idx="276">
                  <c:v>31.715850000000003</c:v>
                </c:pt>
                <c:pt idx="277">
                  <c:v>31.715850000000003</c:v>
                </c:pt>
                <c:pt idx="278">
                  <c:v>32.405324999999998</c:v>
                </c:pt>
                <c:pt idx="279">
                  <c:v>32.405324999999998</c:v>
                </c:pt>
                <c:pt idx="280">
                  <c:v>32.405324999999998</c:v>
                </c:pt>
                <c:pt idx="281">
                  <c:v>32.405324999999998</c:v>
                </c:pt>
                <c:pt idx="282">
                  <c:v>32.405324999999998</c:v>
                </c:pt>
                <c:pt idx="283">
                  <c:v>32.405324999999998</c:v>
                </c:pt>
                <c:pt idx="284">
                  <c:v>32.405324999999998</c:v>
                </c:pt>
                <c:pt idx="285">
                  <c:v>32.405324999999998</c:v>
                </c:pt>
                <c:pt idx="286">
                  <c:v>32.405324999999998</c:v>
                </c:pt>
                <c:pt idx="287">
                  <c:v>32.405324999999998</c:v>
                </c:pt>
                <c:pt idx="288">
                  <c:v>32.405324999999998</c:v>
                </c:pt>
                <c:pt idx="289">
                  <c:v>32.405324999999998</c:v>
                </c:pt>
                <c:pt idx="290">
                  <c:v>32.405324999999998</c:v>
                </c:pt>
                <c:pt idx="291">
                  <c:v>32.405324999999998</c:v>
                </c:pt>
                <c:pt idx="292">
                  <c:v>32.405324999999998</c:v>
                </c:pt>
                <c:pt idx="293">
                  <c:v>33.094799999999999</c:v>
                </c:pt>
                <c:pt idx="294">
                  <c:v>33.094799999999999</c:v>
                </c:pt>
                <c:pt idx="295">
                  <c:v>33.094799999999999</c:v>
                </c:pt>
                <c:pt idx="296">
                  <c:v>32.405324999999998</c:v>
                </c:pt>
                <c:pt idx="297">
                  <c:v>32.405324999999998</c:v>
                </c:pt>
                <c:pt idx="298">
                  <c:v>33.094799999999999</c:v>
                </c:pt>
                <c:pt idx="299">
                  <c:v>33.094799999999999</c:v>
                </c:pt>
                <c:pt idx="300">
                  <c:v>33.094799999999999</c:v>
                </c:pt>
                <c:pt idx="301">
                  <c:v>33.094799999999999</c:v>
                </c:pt>
                <c:pt idx="302">
                  <c:v>33.094799999999999</c:v>
                </c:pt>
                <c:pt idx="303">
                  <c:v>33.784275000000001</c:v>
                </c:pt>
                <c:pt idx="304">
                  <c:v>33.784275000000001</c:v>
                </c:pt>
                <c:pt idx="305">
                  <c:v>33.784275000000001</c:v>
                </c:pt>
                <c:pt idx="306">
                  <c:v>33.784275000000001</c:v>
                </c:pt>
                <c:pt idx="307">
                  <c:v>33.784275000000001</c:v>
                </c:pt>
                <c:pt idx="308">
                  <c:v>33.784275000000001</c:v>
                </c:pt>
                <c:pt idx="309">
                  <c:v>33.784275000000001</c:v>
                </c:pt>
                <c:pt idx="310">
                  <c:v>34.473750000000003</c:v>
                </c:pt>
                <c:pt idx="311">
                  <c:v>34.473750000000003</c:v>
                </c:pt>
                <c:pt idx="312">
                  <c:v>34.473750000000003</c:v>
                </c:pt>
                <c:pt idx="313">
                  <c:v>34.473750000000003</c:v>
                </c:pt>
                <c:pt idx="314">
                  <c:v>34.473750000000003</c:v>
                </c:pt>
                <c:pt idx="315">
                  <c:v>34.473750000000003</c:v>
                </c:pt>
                <c:pt idx="316">
                  <c:v>34.473750000000003</c:v>
                </c:pt>
                <c:pt idx="317">
                  <c:v>34.473750000000003</c:v>
                </c:pt>
                <c:pt idx="318">
                  <c:v>35.163225000000004</c:v>
                </c:pt>
                <c:pt idx="319">
                  <c:v>35.163225000000004</c:v>
                </c:pt>
                <c:pt idx="320">
                  <c:v>35.163225000000004</c:v>
                </c:pt>
                <c:pt idx="321">
                  <c:v>35.163225000000004</c:v>
                </c:pt>
                <c:pt idx="322">
                  <c:v>35.163225000000004</c:v>
                </c:pt>
                <c:pt idx="323">
                  <c:v>36.542175000000007</c:v>
                </c:pt>
                <c:pt idx="324">
                  <c:v>36.542175000000007</c:v>
                </c:pt>
                <c:pt idx="325">
                  <c:v>36.542175000000007</c:v>
                </c:pt>
                <c:pt idx="326">
                  <c:v>37.921125000000004</c:v>
                </c:pt>
                <c:pt idx="327">
                  <c:v>37.921125000000004</c:v>
                </c:pt>
                <c:pt idx="328">
                  <c:v>38.610600000000005</c:v>
                </c:pt>
                <c:pt idx="329">
                  <c:v>38.610600000000005</c:v>
                </c:pt>
                <c:pt idx="330">
                  <c:v>38.610600000000005</c:v>
                </c:pt>
                <c:pt idx="331">
                  <c:v>39.300075</c:v>
                </c:pt>
                <c:pt idx="332">
                  <c:v>39.300075</c:v>
                </c:pt>
                <c:pt idx="333">
                  <c:v>39.300075</c:v>
                </c:pt>
                <c:pt idx="334">
                  <c:v>39.300075</c:v>
                </c:pt>
                <c:pt idx="335">
                  <c:v>39.300075</c:v>
                </c:pt>
                <c:pt idx="336">
                  <c:v>39.989550000000001</c:v>
                </c:pt>
                <c:pt idx="337">
                  <c:v>39.989550000000001</c:v>
                </c:pt>
                <c:pt idx="338">
                  <c:v>40.679025000000003</c:v>
                </c:pt>
                <c:pt idx="339">
                  <c:v>40.679025000000003</c:v>
                </c:pt>
                <c:pt idx="340">
                  <c:v>39.989550000000001</c:v>
                </c:pt>
                <c:pt idx="341">
                  <c:v>39.989550000000001</c:v>
                </c:pt>
                <c:pt idx="342">
                  <c:v>39.989550000000001</c:v>
                </c:pt>
                <c:pt idx="343">
                  <c:v>39.300075</c:v>
                </c:pt>
                <c:pt idx="344">
                  <c:v>39.300075</c:v>
                </c:pt>
                <c:pt idx="345">
                  <c:v>39.300075</c:v>
                </c:pt>
                <c:pt idx="346">
                  <c:v>39.300075</c:v>
                </c:pt>
                <c:pt idx="347">
                  <c:v>39.300075</c:v>
                </c:pt>
                <c:pt idx="348">
                  <c:v>38.610600000000005</c:v>
                </c:pt>
                <c:pt idx="349">
                  <c:v>38.610600000000005</c:v>
                </c:pt>
                <c:pt idx="350">
                  <c:v>38.610600000000005</c:v>
                </c:pt>
                <c:pt idx="351">
                  <c:v>38.610600000000005</c:v>
                </c:pt>
                <c:pt idx="352">
                  <c:v>38.610600000000005</c:v>
                </c:pt>
                <c:pt idx="353">
                  <c:v>38.610600000000005</c:v>
                </c:pt>
                <c:pt idx="354">
                  <c:v>38.610600000000005</c:v>
                </c:pt>
                <c:pt idx="355">
                  <c:v>37.921125000000004</c:v>
                </c:pt>
                <c:pt idx="356">
                  <c:v>37.921125000000004</c:v>
                </c:pt>
                <c:pt idx="357">
                  <c:v>37.921125000000004</c:v>
                </c:pt>
                <c:pt idx="358">
                  <c:v>37.231650000000002</c:v>
                </c:pt>
                <c:pt idx="359">
                  <c:v>37.231650000000002</c:v>
                </c:pt>
                <c:pt idx="360">
                  <c:v>37.231650000000002</c:v>
                </c:pt>
                <c:pt idx="361">
                  <c:v>37.231650000000002</c:v>
                </c:pt>
                <c:pt idx="362">
                  <c:v>37.231650000000002</c:v>
                </c:pt>
                <c:pt idx="363">
                  <c:v>37.921125000000004</c:v>
                </c:pt>
                <c:pt idx="364">
                  <c:v>37.921125000000004</c:v>
                </c:pt>
                <c:pt idx="365">
                  <c:v>37.231650000000002</c:v>
                </c:pt>
                <c:pt idx="366">
                  <c:v>37.231650000000002</c:v>
                </c:pt>
                <c:pt idx="367">
                  <c:v>37.231650000000002</c:v>
                </c:pt>
                <c:pt idx="368">
                  <c:v>37.231650000000002</c:v>
                </c:pt>
                <c:pt idx="369">
                  <c:v>37.231650000000002</c:v>
                </c:pt>
                <c:pt idx="370">
                  <c:v>37.231650000000002</c:v>
                </c:pt>
                <c:pt idx="371">
                  <c:v>37.231650000000002</c:v>
                </c:pt>
                <c:pt idx="372">
                  <c:v>37.231650000000002</c:v>
                </c:pt>
                <c:pt idx="373">
                  <c:v>37.231650000000002</c:v>
                </c:pt>
                <c:pt idx="374">
                  <c:v>37.231650000000002</c:v>
                </c:pt>
                <c:pt idx="375">
                  <c:v>37.231650000000002</c:v>
                </c:pt>
                <c:pt idx="376">
                  <c:v>37.231650000000002</c:v>
                </c:pt>
                <c:pt idx="377">
                  <c:v>37.231650000000002</c:v>
                </c:pt>
                <c:pt idx="378">
                  <c:v>37.231650000000002</c:v>
                </c:pt>
                <c:pt idx="379">
                  <c:v>37.231650000000002</c:v>
                </c:pt>
                <c:pt idx="380">
                  <c:v>37.231650000000002</c:v>
                </c:pt>
                <c:pt idx="381">
                  <c:v>37.231650000000002</c:v>
                </c:pt>
                <c:pt idx="382">
                  <c:v>37.231650000000002</c:v>
                </c:pt>
                <c:pt idx="383">
                  <c:v>37.231650000000002</c:v>
                </c:pt>
                <c:pt idx="384">
                  <c:v>37.231650000000002</c:v>
                </c:pt>
                <c:pt idx="385">
                  <c:v>37.921125000000004</c:v>
                </c:pt>
                <c:pt idx="386">
                  <c:v>37.921125000000004</c:v>
                </c:pt>
                <c:pt idx="387">
                  <c:v>37.921125000000004</c:v>
                </c:pt>
                <c:pt idx="388">
                  <c:v>37.231650000000002</c:v>
                </c:pt>
                <c:pt idx="389">
                  <c:v>37.231650000000002</c:v>
                </c:pt>
                <c:pt idx="390">
                  <c:v>37.231650000000002</c:v>
                </c:pt>
                <c:pt idx="391">
                  <c:v>37.231650000000002</c:v>
                </c:pt>
                <c:pt idx="392">
                  <c:v>37.231650000000002</c:v>
                </c:pt>
                <c:pt idx="393">
                  <c:v>37.921125000000004</c:v>
                </c:pt>
                <c:pt idx="394">
                  <c:v>37.921125000000004</c:v>
                </c:pt>
                <c:pt idx="395">
                  <c:v>37.921125000000004</c:v>
                </c:pt>
                <c:pt idx="396">
                  <c:v>37.921125000000004</c:v>
                </c:pt>
                <c:pt idx="397">
                  <c:v>37.921125000000004</c:v>
                </c:pt>
                <c:pt idx="398">
                  <c:v>37.921125000000004</c:v>
                </c:pt>
                <c:pt idx="399">
                  <c:v>37.921125000000004</c:v>
                </c:pt>
                <c:pt idx="400">
                  <c:v>37.921125000000004</c:v>
                </c:pt>
                <c:pt idx="401">
                  <c:v>37.921125000000004</c:v>
                </c:pt>
                <c:pt idx="402">
                  <c:v>37.921125000000004</c:v>
                </c:pt>
                <c:pt idx="403">
                  <c:v>37.921125000000004</c:v>
                </c:pt>
                <c:pt idx="404">
                  <c:v>37.921125000000004</c:v>
                </c:pt>
                <c:pt idx="405">
                  <c:v>37.231650000000002</c:v>
                </c:pt>
                <c:pt idx="406">
                  <c:v>37.231650000000002</c:v>
                </c:pt>
                <c:pt idx="407">
                  <c:v>37.231650000000002</c:v>
                </c:pt>
                <c:pt idx="408">
                  <c:v>37.921125000000004</c:v>
                </c:pt>
                <c:pt idx="409">
                  <c:v>37.921125000000004</c:v>
                </c:pt>
                <c:pt idx="410">
                  <c:v>37.231650000000002</c:v>
                </c:pt>
                <c:pt idx="411">
                  <c:v>37.231650000000002</c:v>
                </c:pt>
                <c:pt idx="412">
                  <c:v>37.231650000000002</c:v>
                </c:pt>
                <c:pt idx="413">
                  <c:v>37.231650000000002</c:v>
                </c:pt>
                <c:pt idx="414">
                  <c:v>37.231650000000002</c:v>
                </c:pt>
                <c:pt idx="415">
                  <c:v>37.231650000000002</c:v>
                </c:pt>
                <c:pt idx="416">
                  <c:v>37.231650000000002</c:v>
                </c:pt>
                <c:pt idx="417">
                  <c:v>37.231650000000002</c:v>
                </c:pt>
                <c:pt idx="418">
                  <c:v>37.231650000000002</c:v>
                </c:pt>
                <c:pt idx="419">
                  <c:v>37.231650000000002</c:v>
                </c:pt>
                <c:pt idx="420">
                  <c:v>37.231650000000002</c:v>
                </c:pt>
                <c:pt idx="421">
                  <c:v>37.231650000000002</c:v>
                </c:pt>
                <c:pt idx="422">
                  <c:v>37.231650000000002</c:v>
                </c:pt>
                <c:pt idx="423">
                  <c:v>37.231650000000002</c:v>
                </c:pt>
                <c:pt idx="424">
                  <c:v>37.231650000000002</c:v>
                </c:pt>
                <c:pt idx="425">
                  <c:v>37.231650000000002</c:v>
                </c:pt>
                <c:pt idx="426">
                  <c:v>37.231650000000002</c:v>
                </c:pt>
                <c:pt idx="427">
                  <c:v>37.231650000000002</c:v>
                </c:pt>
                <c:pt idx="428">
                  <c:v>37.231650000000002</c:v>
                </c:pt>
                <c:pt idx="429">
                  <c:v>37.231650000000002</c:v>
                </c:pt>
                <c:pt idx="430">
                  <c:v>37.231650000000002</c:v>
                </c:pt>
                <c:pt idx="431">
                  <c:v>37.921125000000004</c:v>
                </c:pt>
                <c:pt idx="432">
                  <c:v>37.921125000000004</c:v>
                </c:pt>
                <c:pt idx="433">
                  <c:v>37.921125000000004</c:v>
                </c:pt>
                <c:pt idx="434">
                  <c:v>37.921125000000004</c:v>
                </c:pt>
                <c:pt idx="435">
                  <c:v>37.921125000000004</c:v>
                </c:pt>
                <c:pt idx="436">
                  <c:v>37.921125000000004</c:v>
                </c:pt>
                <c:pt idx="437">
                  <c:v>37.921125000000004</c:v>
                </c:pt>
                <c:pt idx="438">
                  <c:v>37.231650000000002</c:v>
                </c:pt>
                <c:pt idx="439">
                  <c:v>37.231650000000002</c:v>
                </c:pt>
                <c:pt idx="440">
                  <c:v>37.231650000000002</c:v>
                </c:pt>
                <c:pt idx="441">
                  <c:v>37.231650000000002</c:v>
                </c:pt>
                <c:pt idx="442">
                  <c:v>37.231650000000002</c:v>
                </c:pt>
                <c:pt idx="443">
                  <c:v>37.921125000000004</c:v>
                </c:pt>
                <c:pt idx="444">
                  <c:v>37.921125000000004</c:v>
                </c:pt>
                <c:pt idx="445">
                  <c:v>37.921125000000004</c:v>
                </c:pt>
                <c:pt idx="446">
                  <c:v>37.231650000000002</c:v>
                </c:pt>
                <c:pt idx="447">
                  <c:v>37.231650000000002</c:v>
                </c:pt>
                <c:pt idx="448">
                  <c:v>37.921125000000004</c:v>
                </c:pt>
                <c:pt idx="449">
                  <c:v>37.921125000000004</c:v>
                </c:pt>
                <c:pt idx="450">
                  <c:v>37.921125000000004</c:v>
                </c:pt>
                <c:pt idx="451">
                  <c:v>37.921125000000004</c:v>
                </c:pt>
                <c:pt idx="452">
                  <c:v>37.921125000000004</c:v>
                </c:pt>
                <c:pt idx="453">
                  <c:v>37.921125000000004</c:v>
                </c:pt>
                <c:pt idx="454">
                  <c:v>37.921125000000004</c:v>
                </c:pt>
                <c:pt idx="455">
                  <c:v>37.921125000000004</c:v>
                </c:pt>
                <c:pt idx="456">
                  <c:v>37.921125000000004</c:v>
                </c:pt>
                <c:pt idx="457">
                  <c:v>37.921125000000004</c:v>
                </c:pt>
                <c:pt idx="458">
                  <c:v>37.921125000000004</c:v>
                </c:pt>
                <c:pt idx="459">
                  <c:v>37.921125000000004</c:v>
                </c:pt>
                <c:pt idx="460">
                  <c:v>37.921125000000004</c:v>
                </c:pt>
                <c:pt idx="461">
                  <c:v>37.921125000000004</c:v>
                </c:pt>
                <c:pt idx="462">
                  <c:v>37.921125000000004</c:v>
                </c:pt>
                <c:pt idx="463">
                  <c:v>37.231650000000002</c:v>
                </c:pt>
                <c:pt idx="464">
                  <c:v>37.231650000000002</c:v>
                </c:pt>
                <c:pt idx="465">
                  <c:v>37.921125000000004</c:v>
                </c:pt>
                <c:pt idx="466">
                  <c:v>37.921125000000004</c:v>
                </c:pt>
                <c:pt idx="467">
                  <c:v>37.921125000000004</c:v>
                </c:pt>
                <c:pt idx="468">
                  <c:v>37.231650000000002</c:v>
                </c:pt>
                <c:pt idx="469">
                  <c:v>37.231650000000002</c:v>
                </c:pt>
                <c:pt idx="470">
                  <c:v>37.921125000000004</c:v>
                </c:pt>
                <c:pt idx="471">
                  <c:v>37.921125000000004</c:v>
                </c:pt>
                <c:pt idx="472">
                  <c:v>37.921125000000004</c:v>
                </c:pt>
                <c:pt idx="473">
                  <c:v>37.921125000000004</c:v>
                </c:pt>
                <c:pt idx="474">
                  <c:v>37.921125000000004</c:v>
                </c:pt>
                <c:pt idx="475">
                  <c:v>37.921125000000004</c:v>
                </c:pt>
                <c:pt idx="476">
                  <c:v>37.921125000000004</c:v>
                </c:pt>
                <c:pt idx="477">
                  <c:v>37.921125000000004</c:v>
                </c:pt>
                <c:pt idx="478">
                  <c:v>37.921125000000004</c:v>
                </c:pt>
                <c:pt idx="479">
                  <c:v>37.921125000000004</c:v>
                </c:pt>
                <c:pt idx="480">
                  <c:v>37.921125000000004</c:v>
                </c:pt>
                <c:pt idx="481">
                  <c:v>37.921125000000004</c:v>
                </c:pt>
                <c:pt idx="482">
                  <c:v>37.921125000000004</c:v>
                </c:pt>
                <c:pt idx="483">
                  <c:v>37.921125000000004</c:v>
                </c:pt>
                <c:pt idx="484">
                  <c:v>37.921125000000004</c:v>
                </c:pt>
                <c:pt idx="485">
                  <c:v>37.921125000000004</c:v>
                </c:pt>
                <c:pt idx="486">
                  <c:v>37.921125000000004</c:v>
                </c:pt>
                <c:pt idx="487">
                  <c:v>37.921125000000004</c:v>
                </c:pt>
                <c:pt idx="488">
                  <c:v>37.921125000000004</c:v>
                </c:pt>
                <c:pt idx="489">
                  <c:v>37.921125000000004</c:v>
                </c:pt>
                <c:pt idx="490">
                  <c:v>38.610600000000005</c:v>
                </c:pt>
                <c:pt idx="491">
                  <c:v>38.610600000000005</c:v>
                </c:pt>
                <c:pt idx="492">
                  <c:v>38.610600000000005</c:v>
                </c:pt>
                <c:pt idx="493">
                  <c:v>38.610600000000005</c:v>
                </c:pt>
                <c:pt idx="494">
                  <c:v>38.610600000000005</c:v>
                </c:pt>
                <c:pt idx="495">
                  <c:v>38.610600000000005</c:v>
                </c:pt>
                <c:pt idx="496">
                  <c:v>38.610600000000005</c:v>
                </c:pt>
                <c:pt idx="497">
                  <c:v>38.610600000000005</c:v>
                </c:pt>
                <c:pt idx="498">
                  <c:v>38.610600000000005</c:v>
                </c:pt>
                <c:pt idx="499">
                  <c:v>38.610600000000005</c:v>
                </c:pt>
                <c:pt idx="500">
                  <c:v>37.921125000000004</c:v>
                </c:pt>
                <c:pt idx="501">
                  <c:v>37.921125000000004</c:v>
                </c:pt>
                <c:pt idx="502">
                  <c:v>38.610600000000005</c:v>
                </c:pt>
                <c:pt idx="503">
                  <c:v>38.610600000000005</c:v>
                </c:pt>
                <c:pt idx="504">
                  <c:v>38.610600000000005</c:v>
                </c:pt>
                <c:pt idx="505">
                  <c:v>38.610600000000005</c:v>
                </c:pt>
                <c:pt idx="506">
                  <c:v>38.610600000000005</c:v>
                </c:pt>
                <c:pt idx="507">
                  <c:v>38.610600000000005</c:v>
                </c:pt>
                <c:pt idx="508">
                  <c:v>38.610600000000005</c:v>
                </c:pt>
                <c:pt idx="509">
                  <c:v>38.610600000000005</c:v>
                </c:pt>
                <c:pt idx="510">
                  <c:v>38.610600000000005</c:v>
                </c:pt>
                <c:pt idx="511">
                  <c:v>38.610600000000005</c:v>
                </c:pt>
                <c:pt idx="512">
                  <c:v>38.610600000000005</c:v>
                </c:pt>
                <c:pt idx="513">
                  <c:v>38.610600000000005</c:v>
                </c:pt>
                <c:pt idx="514">
                  <c:v>38.610600000000005</c:v>
                </c:pt>
                <c:pt idx="515">
                  <c:v>38.610600000000005</c:v>
                </c:pt>
                <c:pt idx="516">
                  <c:v>38.610600000000005</c:v>
                </c:pt>
                <c:pt idx="517">
                  <c:v>38.610600000000005</c:v>
                </c:pt>
                <c:pt idx="518">
                  <c:v>38.610600000000005</c:v>
                </c:pt>
                <c:pt idx="519">
                  <c:v>38.610600000000005</c:v>
                </c:pt>
                <c:pt idx="520">
                  <c:v>38.610600000000005</c:v>
                </c:pt>
                <c:pt idx="521">
                  <c:v>38.610600000000005</c:v>
                </c:pt>
                <c:pt idx="522">
                  <c:v>38.610600000000005</c:v>
                </c:pt>
                <c:pt idx="523">
                  <c:v>38.610600000000005</c:v>
                </c:pt>
                <c:pt idx="524">
                  <c:v>38.610600000000005</c:v>
                </c:pt>
                <c:pt idx="525">
                  <c:v>38.610600000000005</c:v>
                </c:pt>
                <c:pt idx="526">
                  <c:v>38.610600000000005</c:v>
                </c:pt>
                <c:pt idx="527">
                  <c:v>37.921125000000004</c:v>
                </c:pt>
                <c:pt idx="528">
                  <c:v>37.921125000000004</c:v>
                </c:pt>
                <c:pt idx="529">
                  <c:v>38.610600000000005</c:v>
                </c:pt>
                <c:pt idx="530">
                  <c:v>38.610600000000005</c:v>
                </c:pt>
                <c:pt idx="531">
                  <c:v>38.610600000000005</c:v>
                </c:pt>
                <c:pt idx="532">
                  <c:v>37.921125000000004</c:v>
                </c:pt>
                <c:pt idx="533">
                  <c:v>37.921125000000004</c:v>
                </c:pt>
                <c:pt idx="534">
                  <c:v>38.610600000000005</c:v>
                </c:pt>
                <c:pt idx="535">
                  <c:v>38.610600000000005</c:v>
                </c:pt>
                <c:pt idx="536">
                  <c:v>38.610600000000005</c:v>
                </c:pt>
                <c:pt idx="537">
                  <c:v>38.610600000000005</c:v>
                </c:pt>
                <c:pt idx="538">
                  <c:v>38.610600000000005</c:v>
                </c:pt>
                <c:pt idx="539">
                  <c:v>38.610600000000005</c:v>
                </c:pt>
                <c:pt idx="540">
                  <c:v>38.610600000000005</c:v>
                </c:pt>
                <c:pt idx="541">
                  <c:v>38.610600000000005</c:v>
                </c:pt>
                <c:pt idx="542">
                  <c:v>38.610600000000005</c:v>
                </c:pt>
                <c:pt idx="543">
                  <c:v>38.610600000000005</c:v>
                </c:pt>
                <c:pt idx="544">
                  <c:v>38.610600000000005</c:v>
                </c:pt>
                <c:pt idx="545">
                  <c:v>38.610600000000005</c:v>
                </c:pt>
                <c:pt idx="546">
                  <c:v>38.610600000000005</c:v>
                </c:pt>
                <c:pt idx="547">
                  <c:v>39.300075</c:v>
                </c:pt>
                <c:pt idx="548">
                  <c:v>39.300075</c:v>
                </c:pt>
                <c:pt idx="549">
                  <c:v>39.300075</c:v>
                </c:pt>
                <c:pt idx="550">
                  <c:v>39.300075</c:v>
                </c:pt>
                <c:pt idx="551">
                  <c:v>39.300075</c:v>
                </c:pt>
                <c:pt idx="552">
                  <c:v>39.989550000000001</c:v>
                </c:pt>
                <c:pt idx="553">
                  <c:v>39.989550000000001</c:v>
                </c:pt>
                <c:pt idx="554">
                  <c:v>39.989550000000001</c:v>
                </c:pt>
                <c:pt idx="555">
                  <c:v>39.989550000000001</c:v>
                </c:pt>
                <c:pt idx="556">
                  <c:v>39.989550000000001</c:v>
                </c:pt>
                <c:pt idx="557">
                  <c:v>39.989550000000001</c:v>
                </c:pt>
                <c:pt idx="558">
                  <c:v>39.989550000000001</c:v>
                </c:pt>
                <c:pt idx="559">
                  <c:v>40.679025000000003</c:v>
                </c:pt>
                <c:pt idx="560">
                  <c:v>40.679025000000003</c:v>
                </c:pt>
                <c:pt idx="561">
                  <c:v>40.679025000000003</c:v>
                </c:pt>
                <c:pt idx="562">
                  <c:v>40.679025000000003</c:v>
                </c:pt>
                <c:pt idx="563">
                  <c:v>40.679025000000003</c:v>
                </c:pt>
                <c:pt idx="564">
                  <c:v>40.679025000000003</c:v>
                </c:pt>
                <c:pt idx="565">
                  <c:v>40.679025000000003</c:v>
                </c:pt>
                <c:pt idx="566">
                  <c:v>40.679025000000003</c:v>
                </c:pt>
                <c:pt idx="567">
                  <c:v>41.368500000000004</c:v>
                </c:pt>
                <c:pt idx="568">
                  <c:v>41.368500000000004</c:v>
                </c:pt>
                <c:pt idx="569">
                  <c:v>40.679025000000003</c:v>
                </c:pt>
                <c:pt idx="570">
                  <c:v>40.679025000000003</c:v>
                </c:pt>
                <c:pt idx="571">
                  <c:v>40.679025000000003</c:v>
                </c:pt>
                <c:pt idx="572">
                  <c:v>41.368500000000004</c:v>
                </c:pt>
                <c:pt idx="573">
                  <c:v>41.368500000000004</c:v>
                </c:pt>
                <c:pt idx="574">
                  <c:v>40.679025000000003</c:v>
                </c:pt>
                <c:pt idx="575">
                  <c:v>40.679025000000003</c:v>
                </c:pt>
                <c:pt idx="576">
                  <c:v>40.679025000000003</c:v>
                </c:pt>
                <c:pt idx="577">
                  <c:v>40.679025000000003</c:v>
                </c:pt>
                <c:pt idx="578">
                  <c:v>40.679025000000003</c:v>
                </c:pt>
                <c:pt idx="579">
                  <c:v>40.679025000000003</c:v>
                </c:pt>
                <c:pt idx="580">
                  <c:v>40.679025000000003</c:v>
                </c:pt>
                <c:pt idx="581">
                  <c:v>40.679025000000003</c:v>
                </c:pt>
                <c:pt idx="582">
                  <c:v>40.679025000000003</c:v>
                </c:pt>
                <c:pt idx="583">
                  <c:v>40.679025000000003</c:v>
                </c:pt>
                <c:pt idx="584">
                  <c:v>39.989550000000001</c:v>
                </c:pt>
                <c:pt idx="585">
                  <c:v>39.989550000000001</c:v>
                </c:pt>
                <c:pt idx="586">
                  <c:v>39.989550000000001</c:v>
                </c:pt>
                <c:pt idx="587">
                  <c:v>39.989550000000001</c:v>
                </c:pt>
                <c:pt idx="588">
                  <c:v>39.989550000000001</c:v>
                </c:pt>
                <c:pt idx="589">
                  <c:v>39.989550000000001</c:v>
                </c:pt>
                <c:pt idx="590">
                  <c:v>39.989550000000001</c:v>
                </c:pt>
                <c:pt idx="591">
                  <c:v>39.989550000000001</c:v>
                </c:pt>
                <c:pt idx="592">
                  <c:v>39.989550000000001</c:v>
                </c:pt>
                <c:pt idx="593">
                  <c:v>39.989550000000001</c:v>
                </c:pt>
                <c:pt idx="594">
                  <c:v>39.989550000000001</c:v>
                </c:pt>
                <c:pt idx="595">
                  <c:v>39.989550000000001</c:v>
                </c:pt>
                <c:pt idx="596">
                  <c:v>39.989550000000001</c:v>
                </c:pt>
                <c:pt idx="597">
                  <c:v>39.989550000000001</c:v>
                </c:pt>
                <c:pt idx="598">
                  <c:v>39.989550000000001</c:v>
                </c:pt>
                <c:pt idx="599">
                  <c:v>39.989550000000001</c:v>
                </c:pt>
                <c:pt idx="600">
                  <c:v>39.989550000000001</c:v>
                </c:pt>
                <c:pt idx="601">
                  <c:v>40.679025000000003</c:v>
                </c:pt>
                <c:pt idx="602">
                  <c:v>40.679025000000003</c:v>
                </c:pt>
                <c:pt idx="603">
                  <c:v>39.989550000000001</c:v>
                </c:pt>
                <c:pt idx="604">
                  <c:v>39.989550000000001</c:v>
                </c:pt>
                <c:pt idx="605">
                  <c:v>39.989550000000001</c:v>
                </c:pt>
                <c:pt idx="606">
                  <c:v>40.679025000000003</c:v>
                </c:pt>
                <c:pt idx="607">
                  <c:v>40.679025000000003</c:v>
                </c:pt>
                <c:pt idx="608">
                  <c:v>40.679025000000003</c:v>
                </c:pt>
                <c:pt idx="609">
                  <c:v>40.679025000000003</c:v>
                </c:pt>
                <c:pt idx="610">
                  <c:v>40.679025000000003</c:v>
                </c:pt>
                <c:pt idx="611">
                  <c:v>40.679025000000003</c:v>
                </c:pt>
                <c:pt idx="612">
                  <c:v>40.679025000000003</c:v>
                </c:pt>
                <c:pt idx="613">
                  <c:v>40.679025000000003</c:v>
                </c:pt>
                <c:pt idx="614">
                  <c:v>40.679025000000003</c:v>
                </c:pt>
                <c:pt idx="615">
                  <c:v>40.679025000000003</c:v>
                </c:pt>
                <c:pt idx="616">
                  <c:v>40.679025000000003</c:v>
                </c:pt>
                <c:pt idx="617">
                  <c:v>40.679025000000003</c:v>
                </c:pt>
                <c:pt idx="618">
                  <c:v>40.679025000000003</c:v>
                </c:pt>
                <c:pt idx="619">
                  <c:v>40.679025000000003</c:v>
                </c:pt>
                <c:pt idx="620">
                  <c:v>40.679025000000003</c:v>
                </c:pt>
                <c:pt idx="621">
                  <c:v>40.679025000000003</c:v>
                </c:pt>
                <c:pt idx="622">
                  <c:v>40.679025000000003</c:v>
                </c:pt>
                <c:pt idx="623">
                  <c:v>40.679025000000003</c:v>
                </c:pt>
                <c:pt idx="624">
                  <c:v>40.679025000000003</c:v>
                </c:pt>
                <c:pt idx="625">
                  <c:v>40.679025000000003</c:v>
                </c:pt>
                <c:pt idx="626">
                  <c:v>40.679025000000003</c:v>
                </c:pt>
                <c:pt idx="627">
                  <c:v>40.679025000000003</c:v>
                </c:pt>
                <c:pt idx="628">
                  <c:v>40.679025000000003</c:v>
                </c:pt>
                <c:pt idx="629">
                  <c:v>40.679025000000003</c:v>
                </c:pt>
                <c:pt idx="630">
                  <c:v>41.368500000000004</c:v>
                </c:pt>
                <c:pt idx="631">
                  <c:v>41.368500000000004</c:v>
                </c:pt>
                <c:pt idx="632">
                  <c:v>41.368500000000004</c:v>
                </c:pt>
                <c:pt idx="633">
                  <c:v>41.368500000000004</c:v>
                </c:pt>
                <c:pt idx="634">
                  <c:v>41.368500000000004</c:v>
                </c:pt>
                <c:pt idx="635">
                  <c:v>41.368500000000004</c:v>
                </c:pt>
                <c:pt idx="636">
                  <c:v>41.368500000000004</c:v>
                </c:pt>
                <c:pt idx="637">
                  <c:v>41.368500000000004</c:v>
                </c:pt>
                <c:pt idx="638">
                  <c:v>42.057974999999999</c:v>
                </c:pt>
                <c:pt idx="639">
                  <c:v>42.057974999999999</c:v>
                </c:pt>
                <c:pt idx="640">
                  <c:v>42.057974999999999</c:v>
                </c:pt>
                <c:pt idx="641">
                  <c:v>42.057974999999999</c:v>
                </c:pt>
                <c:pt idx="642">
                  <c:v>42.057974999999999</c:v>
                </c:pt>
                <c:pt idx="643">
                  <c:v>42.057974999999999</c:v>
                </c:pt>
                <c:pt idx="644">
                  <c:v>42.057974999999999</c:v>
                </c:pt>
                <c:pt idx="645">
                  <c:v>42.057974999999999</c:v>
                </c:pt>
                <c:pt idx="646">
                  <c:v>42.057974999999999</c:v>
                </c:pt>
                <c:pt idx="647">
                  <c:v>42.057974999999999</c:v>
                </c:pt>
                <c:pt idx="648">
                  <c:v>42.057974999999999</c:v>
                </c:pt>
                <c:pt idx="649">
                  <c:v>42.057974999999999</c:v>
                </c:pt>
                <c:pt idx="650">
                  <c:v>42.747450000000001</c:v>
                </c:pt>
                <c:pt idx="651">
                  <c:v>42.747450000000001</c:v>
                </c:pt>
                <c:pt idx="652">
                  <c:v>42.747450000000001</c:v>
                </c:pt>
                <c:pt idx="653">
                  <c:v>42.057974999999999</c:v>
                </c:pt>
                <c:pt idx="654">
                  <c:v>42.057974999999999</c:v>
                </c:pt>
                <c:pt idx="655">
                  <c:v>42.057974999999999</c:v>
                </c:pt>
                <c:pt idx="656">
                  <c:v>42.057974999999999</c:v>
                </c:pt>
                <c:pt idx="657">
                  <c:v>42.057974999999999</c:v>
                </c:pt>
                <c:pt idx="658">
                  <c:v>42.057974999999999</c:v>
                </c:pt>
                <c:pt idx="659">
                  <c:v>42.057974999999999</c:v>
                </c:pt>
                <c:pt idx="660">
                  <c:v>42.057974999999999</c:v>
                </c:pt>
                <c:pt idx="661">
                  <c:v>42.057974999999999</c:v>
                </c:pt>
                <c:pt idx="662">
                  <c:v>42.057974999999999</c:v>
                </c:pt>
                <c:pt idx="663">
                  <c:v>42.057974999999999</c:v>
                </c:pt>
                <c:pt idx="664">
                  <c:v>42.057974999999999</c:v>
                </c:pt>
                <c:pt idx="665">
                  <c:v>42.057974999999999</c:v>
                </c:pt>
                <c:pt idx="666">
                  <c:v>42.057974999999999</c:v>
                </c:pt>
                <c:pt idx="667">
                  <c:v>42.057974999999999</c:v>
                </c:pt>
                <c:pt idx="668">
                  <c:v>42.057974999999999</c:v>
                </c:pt>
                <c:pt idx="669">
                  <c:v>42.057974999999999</c:v>
                </c:pt>
                <c:pt idx="670">
                  <c:v>42.057974999999999</c:v>
                </c:pt>
                <c:pt idx="671">
                  <c:v>42.057974999999999</c:v>
                </c:pt>
                <c:pt idx="672">
                  <c:v>42.057974999999999</c:v>
                </c:pt>
                <c:pt idx="673">
                  <c:v>42.057974999999999</c:v>
                </c:pt>
                <c:pt idx="674">
                  <c:v>42.057974999999999</c:v>
                </c:pt>
                <c:pt idx="675">
                  <c:v>42.057974999999999</c:v>
                </c:pt>
                <c:pt idx="676">
                  <c:v>42.057974999999999</c:v>
                </c:pt>
                <c:pt idx="677">
                  <c:v>42.057974999999999</c:v>
                </c:pt>
                <c:pt idx="678">
                  <c:v>42.057974999999999</c:v>
                </c:pt>
                <c:pt idx="679">
                  <c:v>42.057974999999999</c:v>
                </c:pt>
                <c:pt idx="680">
                  <c:v>42.057974999999999</c:v>
                </c:pt>
                <c:pt idx="681">
                  <c:v>42.057974999999999</c:v>
                </c:pt>
                <c:pt idx="682">
                  <c:v>42.057974999999999</c:v>
                </c:pt>
                <c:pt idx="683">
                  <c:v>42.057974999999999</c:v>
                </c:pt>
                <c:pt idx="684">
                  <c:v>42.057974999999999</c:v>
                </c:pt>
                <c:pt idx="685">
                  <c:v>42.057974999999999</c:v>
                </c:pt>
                <c:pt idx="686">
                  <c:v>42.057974999999999</c:v>
                </c:pt>
                <c:pt idx="687">
                  <c:v>42.057974999999999</c:v>
                </c:pt>
                <c:pt idx="688">
                  <c:v>42.057974999999999</c:v>
                </c:pt>
                <c:pt idx="689">
                  <c:v>42.057974999999999</c:v>
                </c:pt>
                <c:pt idx="690">
                  <c:v>42.057974999999999</c:v>
                </c:pt>
                <c:pt idx="691">
                  <c:v>42.057974999999999</c:v>
                </c:pt>
                <c:pt idx="692">
                  <c:v>42.057974999999999</c:v>
                </c:pt>
                <c:pt idx="693">
                  <c:v>42.057974999999999</c:v>
                </c:pt>
                <c:pt idx="694">
                  <c:v>42.057974999999999</c:v>
                </c:pt>
                <c:pt idx="695">
                  <c:v>42.747450000000001</c:v>
                </c:pt>
                <c:pt idx="696">
                  <c:v>42.747450000000001</c:v>
                </c:pt>
                <c:pt idx="697">
                  <c:v>42.747450000000001</c:v>
                </c:pt>
                <c:pt idx="698">
                  <c:v>43.436925000000002</c:v>
                </c:pt>
                <c:pt idx="699">
                  <c:v>43.436925000000002</c:v>
                </c:pt>
                <c:pt idx="700">
                  <c:v>43.436925000000002</c:v>
                </c:pt>
                <c:pt idx="701">
                  <c:v>43.436925000000002</c:v>
                </c:pt>
                <c:pt idx="702">
                  <c:v>43.436925000000002</c:v>
                </c:pt>
                <c:pt idx="703">
                  <c:v>43.436925000000002</c:v>
                </c:pt>
                <c:pt idx="704">
                  <c:v>43.436925000000002</c:v>
                </c:pt>
                <c:pt idx="705">
                  <c:v>44.126400000000004</c:v>
                </c:pt>
                <c:pt idx="706">
                  <c:v>44.126400000000004</c:v>
                </c:pt>
                <c:pt idx="707">
                  <c:v>44.126400000000004</c:v>
                </c:pt>
                <c:pt idx="708">
                  <c:v>44.126400000000004</c:v>
                </c:pt>
                <c:pt idx="709">
                  <c:v>44.126400000000004</c:v>
                </c:pt>
                <c:pt idx="710">
                  <c:v>45.505350000000007</c:v>
                </c:pt>
                <c:pt idx="711">
                  <c:v>45.505350000000007</c:v>
                </c:pt>
                <c:pt idx="712">
                  <c:v>45.505350000000007</c:v>
                </c:pt>
                <c:pt idx="713">
                  <c:v>44.126400000000004</c:v>
                </c:pt>
                <c:pt idx="714">
                  <c:v>44.126400000000004</c:v>
                </c:pt>
                <c:pt idx="715">
                  <c:v>45.505350000000007</c:v>
                </c:pt>
                <c:pt idx="716">
                  <c:v>45.505350000000007</c:v>
                </c:pt>
                <c:pt idx="717">
                  <c:v>45.505350000000007</c:v>
                </c:pt>
                <c:pt idx="718">
                  <c:v>45.505350000000007</c:v>
                </c:pt>
                <c:pt idx="719">
                  <c:v>45.505350000000007</c:v>
                </c:pt>
                <c:pt idx="720">
                  <c:v>45.505350000000007</c:v>
                </c:pt>
                <c:pt idx="721">
                  <c:v>45.505350000000007</c:v>
                </c:pt>
                <c:pt idx="722">
                  <c:v>45.505350000000007</c:v>
                </c:pt>
                <c:pt idx="723">
                  <c:v>45.505350000000007</c:v>
                </c:pt>
                <c:pt idx="724">
                  <c:v>45.505350000000007</c:v>
                </c:pt>
                <c:pt idx="725">
                  <c:v>46.194825000000009</c:v>
                </c:pt>
                <c:pt idx="726">
                  <c:v>46.194825000000009</c:v>
                </c:pt>
                <c:pt idx="727">
                  <c:v>46.88430000000001</c:v>
                </c:pt>
                <c:pt idx="728">
                  <c:v>46.88430000000001</c:v>
                </c:pt>
                <c:pt idx="729">
                  <c:v>46.88430000000001</c:v>
                </c:pt>
                <c:pt idx="730">
                  <c:v>46.194825000000009</c:v>
                </c:pt>
                <c:pt idx="731">
                  <c:v>46.194825000000009</c:v>
                </c:pt>
                <c:pt idx="732">
                  <c:v>46.194825000000009</c:v>
                </c:pt>
                <c:pt idx="733">
                  <c:v>46.194825000000009</c:v>
                </c:pt>
                <c:pt idx="734">
                  <c:v>46.194825000000009</c:v>
                </c:pt>
                <c:pt idx="735">
                  <c:v>46.194825000000009</c:v>
                </c:pt>
                <c:pt idx="736">
                  <c:v>46.194825000000009</c:v>
                </c:pt>
                <c:pt idx="737">
                  <c:v>46.88430000000001</c:v>
                </c:pt>
                <c:pt idx="738">
                  <c:v>46.88430000000001</c:v>
                </c:pt>
                <c:pt idx="739">
                  <c:v>46.88430000000001</c:v>
                </c:pt>
                <c:pt idx="740">
                  <c:v>46.88430000000001</c:v>
                </c:pt>
                <c:pt idx="741">
                  <c:v>46.88430000000001</c:v>
                </c:pt>
                <c:pt idx="742">
                  <c:v>46.88430000000001</c:v>
                </c:pt>
                <c:pt idx="743">
                  <c:v>46.88430000000001</c:v>
                </c:pt>
                <c:pt idx="744">
                  <c:v>47.573774999999998</c:v>
                </c:pt>
                <c:pt idx="745">
                  <c:v>47.573774999999998</c:v>
                </c:pt>
                <c:pt idx="746">
                  <c:v>47.573774999999998</c:v>
                </c:pt>
                <c:pt idx="747">
                  <c:v>47.573774999999998</c:v>
                </c:pt>
                <c:pt idx="748">
                  <c:v>47.573774999999998</c:v>
                </c:pt>
                <c:pt idx="749">
                  <c:v>47.573774999999998</c:v>
                </c:pt>
                <c:pt idx="750">
                  <c:v>47.573774999999998</c:v>
                </c:pt>
                <c:pt idx="751">
                  <c:v>47.573774999999998</c:v>
                </c:pt>
                <c:pt idx="752">
                  <c:v>47.573774999999998</c:v>
                </c:pt>
                <c:pt idx="753">
                  <c:v>47.573774999999998</c:v>
                </c:pt>
                <c:pt idx="754">
                  <c:v>47.573774999999998</c:v>
                </c:pt>
                <c:pt idx="755">
                  <c:v>47.573774999999998</c:v>
                </c:pt>
                <c:pt idx="756">
                  <c:v>47.573774999999998</c:v>
                </c:pt>
                <c:pt idx="757">
                  <c:v>47.573774999999998</c:v>
                </c:pt>
                <c:pt idx="758">
                  <c:v>47.573774999999998</c:v>
                </c:pt>
                <c:pt idx="759">
                  <c:v>47.573774999999998</c:v>
                </c:pt>
                <c:pt idx="760">
                  <c:v>47.573774999999998</c:v>
                </c:pt>
                <c:pt idx="761">
                  <c:v>47.573774999999998</c:v>
                </c:pt>
                <c:pt idx="762">
                  <c:v>47.573774999999998</c:v>
                </c:pt>
                <c:pt idx="763">
                  <c:v>47.573774999999998</c:v>
                </c:pt>
                <c:pt idx="764">
                  <c:v>47.573774999999998</c:v>
                </c:pt>
                <c:pt idx="765">
                  <c:v>47.573774999999998</c:v>
                </c:pt>
                <c:pt idx="766">
                  <c:v>47.573774999999998</c:v>
                </c:pt>
                <c:pt idx="767">
                  <c:v>47.573774999999998</c:v>
                </c:pt>
                <c:pt idx="768">
                  <c:v>47.573774999999998</c:v>
                </c:pt>
                <c:pt idx="769">
                  <c:v>47.573774999999998</c:v>
                </c:pt>
                <c:pt idx="770">
                  <c:v>47.573774999999998</c:v>
                </c:pt>
                <c:pt idx="771">
                  <c:v>47.573774999999998</c:v>
                </c:pt>
                <c:pt idx="772">
                  <c:v>47.573774999999998</c:v>
                </c:pt>
                <c:pt idx="773">
                  <c:v>47.573774999999998</c:v>
                </c:pt>
                <c:pt idx="774">
                  <c:v>47.573774999999998</c:v>
                </c:pt>
                <c:pt idx="775">
                  <c:v>47.573774999999998</c:v>
                </c:pt>
                <c:pt idx="776">
                  <c:v>47.573774999999998</c:v>
                </c:pt>
                <c:pt idx="777">
                  <c:v>47.573774999999998</c:v>
                </c:pt>
                <c:pt idx="778">
                  <c:v>47.573774999999998</c:v>
                </c:pt>
                <c:pt idx="779">
                  <c:v>47.573774999999998</c:v>
                </c:pt>
                <c:pt idx="780">
                  <c:v>47.573774999999998</c:v>
                </c:pt>
                <c:pt idx="781">
                  <c:v>47.573774999999998</c:v>
                </c:pt>
                <c:pt idx="782">
                  <c:v>47.573774999999998</c:v>
                </c:pt>
                <c:pt idx="783">
                  <c:v>47.573774999999998</c:v>
                </c:pt>
                <c:pt idx="784">
                  <c:v>47.573774999999998</c:v>
                </c:pt>
                <c:pt idx="785">
                  <c:v>47.573774999999998</c:v>
                </c:pt>
                <c:pt idx="786">
                  <c:v>47.573774999999998</c:v>
                </c:pt>
                <c:pt idx="787">
                  <c:v>47.573774999999998</c:v>
                </c:pt>
                <c:pt idx="788">
                  <c:v>47.573774999999998</c:v>
                </c:pt>
                <c:pt idx="789">
                  <c:v>47.573774999999998</c:v>
                </c:pt>
                <c:pt idx="790">
                  <c:v>47.573774999999998</c:v>
                </c:pt>
                <c:pt idx="791">
                  <c:v>47.573774999999998</c:v>
                </c:pt>
                <c:pt idx="792">
                  <c:v>48.263249999999999</c:v>
                </c:pt>
                <c:pt idx="793">
                  <c:v>48.263249999999999</c:v>
                </c:pt>
                <c:pt idx="794">
                  <c:v>47.573774999999998</c:v>
                </c:pt>
                <c:pt idx="795">
                  <c:v>47.573774999999998</c:v>
                </c:pt>
                <c:pt idx="796">
                  <c:v>47.573774999999998</c:v>
                </c:pt>
                <c:pt idx="797">
                  <c:v>47.573774999999998</c:v>
                </c:pt>
                <c:pt idx="798">
                  <c:v>47.573774999999998</c:v>
                </c:pt>
                <c:pt idx="799">
                  <c:v>47.573774999999998</c:v>
                </c:pt>
                <c:pt idx="800">
                  <c:v>47.573774999999998</c:v>
                </c:pt>
                <c:pt idx="801">
                  <c:v>47.573774999999998</c:v>
                </c:pt>
                <c:pt idx="802">
                  <c:v>48.263249999999999</c:v>
                </c:pt>
                <c:pt idx="803">
                  <c:v>48.263249999999999</c:v>
                </c:pt>
                <c:pt idx="804">
                  <c:v>47.573774999999998</c:v>
                </c:pt>
                <c:pt idx="805">
                  <c:v>47.573774999999998</c:v>
                </c:pt>
                <c:pt idx="806">
                  <c:v>47.573774999999998</c:v>
                </c:pt>
                <c:pt idx="807">
                  <c:v>48.263249999999999</c:v>
                </c:pt>
                <c:pt idx="808">
                  <c:v>48.263249999999999</c:v>
                </c:pt>
                <c:pt idx="809">
                  <c:v>48.263249999999999</c:v>
                </c:pt>
                <c:pt idx="810">
                  <c:v>48.263249999999999</c:v>
                </c:pt>
                <c:pt idx="811">
                  <c:v>48.263249999999999</c:v>
                </c:pt>
                <c:pt idx="812">
                  <c:v>48.263249999999999</c:v>
                </c:pt>
                <c:pt idx="813">
                  <c:v>48.263249999999999</c:v>
                </c:pt>
                <c:pt idx="814">
                  <c:v>47.573774999999998</c:v>
                </c:pt>
                <c:pt idx="815">
                  <c:v>47.573774999999998</c:v>
                </c:pt>
                <c:pt idx="816">
                  <c:v>47.573774999999998</c:v>
                </c:pt>
                <c:pt idx="817">
                  <c:v>47.573774999999998</c:v>
                </c:pt>
                <c:pt idx="818">
                  <c:v>47.573774999999998</c:v>
                </c:pt>
                <c:pt idx="819">
                  <c:v>47.573774999999998</c:v>
                </c:pt>
                <c:pt idx="820">
                  <c:v>47.573774999999998</c:v>
                </c:pt>
                <c:pt idx="821">
                  <c:v>47.573774999999998</c:v>
                </c:pt>
                <c:pt idx="822">
                  <c:v>48.263249999999999</c:v>
                </c:pt>
                <c:pt idx="823">
                  <c:v>48.263249999999999</c:v>
                </c:pt>
                <c:pt idx="824">
                  <c:v>48.263249999999999</c:v>
                </c:pt>
                <c:pt idx="825">
                  <c:v>48.263249999999999</c:v>
                </c:pt>
                <c:pt idx="826">
                  <c:v>48.263249999999999</c:v>
                </c:pt>
                <c:pt idx="827">
                  <c:v>47.573774999999998</c:v>
                </c:pt>
                <c:pt idx="828">
                  <c:v>47.573774999999998</c:v>
                </c:pt>
                <c:pt idx="829">
                  <c:v>47.573774999999998</c:v>
                </c:pt>
                <c:pt idx="830">
                  <c:v>48.263249999999999</c:v>
                </c:pt>
                <c:pt idx="831">
                  <c:v>48.263249999999999</c:v>
                </c:pt>
                <c:pt idx="832">
                  <c:v>48.263249999999999</c:v>
                </c:pt>
                <c:pt idx="833">
                  <c:v>48.263249999999999</c:v>
                </c:pt>
                <c:pt idx="834">
                  <c:v>48.263249999999999</c:v>
                </c:pt>
                <c:pt idx="835">
                  <c:v>48.263249999999999</c:v>
                </c:pt>
                <c:pt idx="836">
                  <c:v>48.263249999999999</c:v>
                </c:pt>
                <c:pt idx="837">
                  <c:v>47.573774999999998</c:v>
                </c:pt>
                <c:pt idx="838">
                  <c:v>47.573774999999998</c:v>
                </c:pt>
                <c:pt idx="839">
                  <c:v>47.573774999999998</c:v>
                </c:pt>
                <c:pt idx="840">
                  <c:v>47.573774999999998</c:v>
                </c:pt>
                <c:pt idx="841">
                  <c:v>47.573774999999998</c:v>
                </c:pt>
                <c:pt idx="842">
                  <c:v>47.573774999999998</c:v>
                </c:pt>
                <c:pt idx="843">
                  <c:v>47.573774999999998</c:v>
                </c:pt>
                <c:pt idx="844">
                  <c:v>48.263249999999999</c:v>
                </c:pt>
                <c:pt idx="845">
                  <c:v>48.263249999999999</c:v>
                </c:pt>
                <c:pt idx="846">
                  <c:v>48.263249999999999</c:v>
                </c:pt>
                <c:pt idx="847">
                  <c:v>47.573774999999998</c:v>
                </c:pt>
                <c:pt idx="848">
                  <c:v>47.573774999999998</c:v>
                </c:pt>
                <c:pt idx="849">
                  <c:v>47.573774999999998</c:v>
                </c:pt>
                <c:pt idx="850">
                  <c:v>47.573774999999998</c:v>
                </c:pt>
                <c:pt idx="851">
                  <c:v>47.573774999999998</c:v>
                </c:pt>
                <c:pt idx="852">
                  <c:v>48.263249999999999</c:v>
                </c:pt>
                <c:pt idx="853">
                  <c:v>48.263249999999999</c:v>
                </c:pt>
                <c:pt idx="854">
                  <c:v>48.263249999999999</c:v>
                </c:pt>
                <c:pt idx="855">
                  <c:v>48.263249999999999</c:v>
                </c:pt>
                <c:pt idx="856">
                  <c:v>48.263249999999999</c:v>
                </c:pt>
                <c:pt idx="857">
                  <c:v>48.263249999999999</c:v>
                </c:pt>
                <c:pt idx="858">
                  <c:v>48.263249999999999</c:v>
                </c:pt>
                <c:pt idx="859">
                  <c:v>47.573774999999998</c:v>
                </c:pt>
                <c:pt idx="860">
                  <c:v>47.573774999999998</c:v>
                </c:pt>
                <c:pt idx="861">
                  <c:v>47.573774999999998</c:v>
                </c:pt>
                <c:pt idx="862">
                  <c:v>48.263249999999999</c:v>
                </c:pt>
                <c:pt idx="863">
                  <c:v>48.263249999999999</c:v>
                </c:pt>
                <c:pt idx="864">
                  <c:v>48.263249999999999</c:v>
                </c:pt>
                <c:pt idx="865">
                  <c:v>48.263249999999999</c:v>
                </c:pt>
                <c:pt idx="866">
                  <c:v>48.263249999999999</c:v>
                </c:pt>
                <c:pt idx="867">
                  <c:v>48.263249999999999</c:v>
                </c:pt>
                <c:pt idx="868">
                  <c:v>48.263249999999999</c:v>
                </c:pt>
                <c:pt idx="869">
                  <c:v>48.263249999999999</c:v>
                </c:pt>
                <c:pt idx="870">
                  <c:v>48.263249999999999</c:v>
                </c:pt>
                <c:pt idx="871">
                  <c:v>48.263249999999999</c:v>
                </c:pt>
                <c:pt idx="872">
                  <c:v>48.263249999999999</c:v>
                </c:pt>
                <c:pt idx="873">
                  <c:v>48.263249999999999</c:v>
                </c:pt>
                <c:pt idx="874">
                  <c:v>48.263249999999999</c:v>
                </c:pt>
                <c:pt idx="875">
                  <c:v>48.263249999999999</c:v>
                </c:pt>
                <c:pt idx="876">
                  <c:v>48.263249999999999</c:v>
                </c:pt>
                <c:pt idx="877">
                  <c:v>48.263249999999999</c:v>
                </c:pt>
                <c:pt idx="878">
                  <c:v>48.263249999999999</c:v>
                </c:pt>
                <c:pt idx="879">
                  <c:v>48.263249999999999</c:v>
                </c:pt>
                <c:pt idx="880">
                  <c:v>48.263249999999999</c:v>
                </c:pt>
                <c:pt idx="881">
                  <c:v>48.263249999999999</c:v>
                </c:pt>
                <c:pt idx="882">
                  <c:v>48.263249999999999</c:v>
                </c:pt>
                <c:pt idx="883">
                  <c:v>48.263249999999999</c:v>
                </c:pt>
                <c:pt idx="884">
                  <c:v>48.263249999999999</c:v>
                </c:pt>
                <c:pt idx="885">
                  <c:v>48.263249999999999</c:v>
                </c:pt>
                <c:pt idx="886">
                  <c:v>48.263249999999999</c:v>
                </c:pt>
                <c:pt idx="887">
                  <c:v>48.263249999999999</c:v>
                </c:pt>
                <c:pt idx="888">
                  <c:v>48.263249999999999</c:v>
                </c:pt>
                <c:pt idx="889">
                  <c:v>48.263249999999999</c:v>
                </c:pt>
                <c:pt idx="890">
                  <c:v>48.263249999999999</c:v>
                </c:pt>
                <c:pt idx="891">
                  <c:v>48.263249999999999</c:v>
                </c:pt>
                <c:pt idx="892">
                  <c:v>48.263249999999999</c:v>
                </c:pt>
                <c:pt idx="893">
                  <c:v>48.263249999999999</c:v>
                </c:pt>
                <c:pt idx="894">
                  <c:v>48.263249999999999</c:v>
                </c:pt>
                <c:pt idx="895">
                  <c:v>48.263249999999999</c:v>
                </c:pt>
                <c:pt idx="896">
                  <c:v>48.952725000000001</c:v>
                </c:pt>
                <c:pt idx="897">
                  <c:v>48.952725000000001</c:v>
                </c:pt>
                <c:pt idx="898">
                  <c:v>48.952725000000001</c:v>
                </c:pt>
                <c:pt idx="899">
                  <c:v>48.263249999999999</c:v>
                </c:pt>
                <c:pt idx="900">
                  <c:v>48.263249999999999</c:v>
                </c:pt>
                <c:pt idx="901">
                  <c:v>48.263249999999999</c:v>
                </c:pt>
                <c:pt idx="902">
                  <c:v>48.263249999999999</c:v>
                </c:pt>
                <c:pt idx="903">
                  <c:v>48.263249999999999</c:v>
                </c:pt>
                <c:pt idx="904">
                  <c:v>48.952725000000001</c:v>
                </c:pt>
                <c:pt idx="905">
                  <c:v>48.952725000000001</c:v>
                </c:pt>
                <c:pt idx="906">
                  <c:v>48.952725000000001</c:v>
                </c:pt>
                <c:pt idx="907">
                  <c:v>48.263249999999999</c:v>
                </c:pt>
                <c:pt idx="908">
                  <c:v>48.263249999999999</c:v>
                </c:pt>
                <c:pt idx="909">
                  <c:v>48.952725000000001</c:v>
                </c:pt>
                <c:pt idx="910">
                  <c:v>48.952725000000001</c:v>
                </c:pt>
                <c:pt idx="911">
                  <c:v>49.642200000000003</c:v>
                </c:pt>
                <c:pt idx="912">
                  <c:v>49.642200000000003</c:v>
                </c:pt>
                <c:pt idx="913">
                  <c:v>49.642200000000003</c:v>
                </c:pt>
                <c:pt idx="914">
                  <c:v>48.952725000000001</c:v>
                </c:pt>
                <c:pt idx="915">
                  <c:v>48.952725000000001</c:v>
                </c:pt>
                <c:pt idx="916">
                  <c:v>48.952725000000001</c:v>
                </c:pt>
                <c:pt idx="917">
                  <c:v>49.642200000000003</c:v>
                </c:pt>
                <c:pt idx="918">
                  <c:v>49.642200000000003</c:v>
                </c:pt>
                <c:pt idx="919">
                  <c:v>50.331675000000004</c:v>
                </c:pt>
                <c:pt idx="920">
                  <c:v>50.331675000000004</c:v>
                </c:pt>
                <c:pt idx="921">
                  <c:v>50.331675000000004</c:v>
                </c:pt>
                <c:pt idx="922">
                  <c:v>50.331675000000004</c:v>
                </c:pt>
                <c:pt idx="923">
                  <c:v>50.331675000000004</c:v>
                </c:pt>
                <c:pt idx="924">
                  <c:v>50.331675000000004</c:v>
                </c:pt>
                <c:pt idx="925">
                  <c:v>50.331675000000004</c:v>
                </c:pt>
                <c:pt idx="926">
                  <c:v>50.331675000000004</c:v>
                </c:pt>
                <c:pt idx="927">
                  <c:v>50.331675000000004</c:v>
                </c:pt>
                <c:pt idx="928">
                  <c:v>50.331675000000004</c:v>
                </c:pt>
                <c:pt idx="929">
                  <c:v>49.642200000000003</c:v>
                </c:pt>
                <c:pt idx="930">
                  <c:v>49.642200000000003</c:v>
                </c:pt>
                <c:pt idx="931">
                  <c:v>49.642200000000003</c:v>
                </c:pt>
                <c:pt idx="932">
                  <c:v>49.642200000000003</c:v>
                </c:pt>
                <c:pt idx="933">
                  <c:v>49.642200000000003</c:v>
                </c:pt>
                <c:pt idx="934">
                  <c:v>50.331675000000004</c:v>
                </c:pt>
                <c:pt idx="935">
                  <c:v>50.331675000000004</c:v>
                </c:pt>
                <c:pt idx="936">
                  <c:v>50.331675000000004</c:v>
                </c:pt>
                <c:pt idx="937">
                  <c:v>50.331675000000004</c:v>
                </c:pt>
                <c:pt idx="938">
                  <c:v>50.331675000000004</c:v>
                </c:pt>
                <c:pt idx="939">
                  <c:v>50.331675000000004</c:v>
                </c:pt>
                <c:pt idx="940">
                  <c:v>50.331675000000004</c:v>
                </c:pt>
                <c:pt idx="941">
                  <c:v>50.331675000000004</c:v>
                </c:pt>
                <c:pt idx="942">
                  <c:v>50.331675000000004</c:v>
                </c:pt>
                <c:pt idx="943">
                  <c:v>50.331675000000004</c:v>
                </c:pt>
                <c:pt idx="944">
                  <c:v>50.331675000000004</c:v>
                </c:pt>
                <c:pt idx="945">
                  <c:v>50.331675000000004</c:v>
                </c:pt>
                <c:pt idx="946">
                  <c:v>51.021150000000006</c:v>
                </c:pt>
                <c:pt idx="947">
                  <c:v>51.021150000000006</c:v>
                </c:pt>
                <c:pt idx="948">
                  <c:v>51.021150000000006</c:v>
                </c:pt>
                <c:pt idx="949">
                  <c:v>50.331675000000004</c:v>
                </c:pt>
                <c:pt idx="950">
                  <c:v>50.331675000000004</c:v>
                </c:pt>
                <c:pt idx="951">
                  <c:v>50.331675000000004</c:v>
                </c:pt>
                <c:pt idx="952">
                  <c:v>50.331675000000004</c:v>
                </c:pt>
                <c:pt idx="953">
                  <c:v>50.331675000000004</c:v>
                </c:pt>
                <c:pt idx="954">
                  <c:v>51.021150000000006</c:v>
                </c:pt>
                <c:pt idx="955">
                  <c:v>51.021150000000006</c:v>
                </c:pt>
                <c:pt idx="956">
                  <c:v>51.021150000000006</c:v>
                </c:pt>
                <c:pt idx="957">
                  <c:v>51.021150000000006</c:v>
                </c:pt>
                <c:pt idx="958">
                  <c:v>51.021150000000006</c:v>
                </c:pt>
                <c:pt idx="959">
                  <c:v>51.021150000000006</c:v>
                </c:pt>
                <c:pt idx="960">
                  <c:v>51.021150000000006</c:v>
                </c:pt>
                <c:pt idx="961">
                  <c:v>50.331675000000004</c:v>
                </c:pt>
                <c:pt idx="962">
                  <c:v>50.331675000000004</c:v>
                </c:pt>
                <c:pt idx="963">
                  <c:v>50.331675000000004</c:v>
                </c:pt>
                <c:pt idx="964">
                  <c:v>51.021150000000006</c:v>
                </c:pt>
                <c:pt idx="965">
                  <c:v>51.021150000000006</c:v>
                </c:pt>
                <c:pt idx="966">
                  <c:v>51.710625000000007</c:v>
                </c:pt>
                <c:pt idx="967">
                  <c:v>51.710625000000007</c:v>
                </c:pt>
                <c:pt idx="968">
                  <c:v>51.710625000000007</c:v>
                </c:pt>
                <c:pt idx="969">
                  <c:v>51.710625000000007</c:v>
                </c:pt>
                <c:pt idx="970">
                  <c:v>51.710625000000007</c:v>
                </c:pt>
                <c:pt idx="971">
                  <c:v>51.710625000000007</c:v>
                </c:pt>
                <c:pt idx="972">
                  <c:v>51.710625000000007</c:v>
                </c:pt>
                <c:pt idx="973">
                  <c:v>51.710625000000007</c:v>
                </c:pt>
                <c:pt idx="974">
                  <c:v>51.710625000000007</c:v>
                </c:pt>
                <c:pt idx="975">
                  <c:v>51.710625000000007</c:v>
                </c:pt>
                <c:pt idx="976">
                  <c:v>51.710625000000007</c:v>
                </c:pt>
                <c:pt idx="977">
                  <c:v>51.710625000000007</c:v>
                </c:pt>
                <c:pt idx="978">
                  <c:v>51.710625000000007</c:v>
                </c:pt>
                <c:pt idx="979">
                  <c:v>51.710625000000007</c:v>
                </c:pt>
                <c:pt idx="980">
                  <c:v>51.710625000000007</c:v>
                </c:pt>
                <c:pt idx="981">
                  <c:v>51.710625000000007</c:v>
                </c:pt>
                <c:pt idx="982">
                  <c:v>51.710625000000007</c:v>
                </c:pt>
                <c:pt idx="983">
                  <c:v>51.710625000000007</c:v>
                </c:pt>
                <c:pt idx="984">
                  <c:v>51.710625000000007</c:v>
                </c:pt>
                <c:pt idx="985">
                  <c:v>51.710625000000007</c:v>
                </c:pt>
                <c:pt idx="986">
                  <c:v>51.710625000000007</c:v>
                </c:pt>
                <c:pt idx="987">
                  <c:v>51.710625000000007</c:v>
                </c:pt>
                <c:pt idx="988">
                  <c:v>51.710625000000007</c:v>
                </c:pt>
                <c:pt idx="989">
                  <c:v>51.021150000000006</c:v>
                </c:pt>
                <c:pt idx="990">
                  <c:v>51.021150000000006</c:v>
                </c:pt>
                <c:pt idx="991">
                  <c:v>51.710625000000007</c:v>
                </c:pt>
                <c:pt idx="992">
                  <c:v>51.710625000000007</c:v>
                </c:pt>
                <c:pt idx="993">
                  <c:v>51.710625000000007</c:v>
                </c:pt>
                <c:pt idx="994">
                  <c:v>51.710625000000007</c:v>
                </c:pt>
                <c:pt idx="995">
                  <c:v>51.710625000000007</c:v>
                </c:pt>
                <c:pt idx="996">
                  <c:v>52.400100000000002</c:v>
                </c:pt>
                <c:pt idx="997">
                  <c:v>52.400100000000002</c:v>
                </c:pt>
                <c:pt idx="998">
                  <c:v>52.400100000000002</c:v>
                </c:pt>
                <c:pt idx="999">
                  <c:v>52.400100000000002</c:v>
                </c:pt>
                <c:pt idx="1000">
                  <c:v>52.400100000000002</c:v>
                </c:pt>
                <c:pt idx="1001">
                  <c:v>52.400100000000002</c:v>
                </c:pt>
                <c:pt idx="1002">
                  <c:v>52.400100000000002</c:v>
                </c:pt>
                <c:pt idx="1003">
                  <c:v>52.400100000000002</c:v>
                </c:pt>
                <c:pt idx="1004">
                  <c:v>52.400100000000002</c:v>
                </c:pt>
                <c:pt idx="1005">
                  <c:v>52.400100000000002</c:v>
                </c:pt>
                <c:pt idx="1006">
                  <c:v>52.400100000000002</c:v>
                </c:pt>
                <c:pt idx="1007">
                  <c:v>52.400100000000002</c:v>
                </c:pt>
                <c:pt idx="1008">
                  <c:v>52.400100000000002</c:v>
                </c:pt>
                <c:pt idx="1009">
                  <c:v>52.400100000000002</c:v>
                </c:pt>
                <c:pt idx="1010">
                  <c:v>52.400100000000002</c:v>
                </c:pt>
                <c:pt idx="1011">
                  <c:v>52.400100000000002</c:v>
                </c:pt>
                <c:pt idx="1012">
                  <c:v>52.400100000000002</c:v>
                </c:pt>
                <c:pt idx="1013">
                  <c:v>52.400100000000002</c:v>
                </c:pt>
                <c:pt idx="1014">
                  <c:v>53.089575000000004</c:v>
                </c:pt>
                <c:pt idx="1015">
                  <c:v>53.089575000000004</c:v>
                </c:pt>
                <c:pt idx="1016">
                  <c:v>53.089575000000004</c:v>
                </c:pt>
                <c:pt idx="1017">
                  <c:v>53.089575000000004</c:v>
                </c:pt>
                <c:pt idx="1018">
                  <c:v>53.089575000000004</c:v>
                </c:pt>
                <c:pt idx="1019">
                  <c:v>53.089575000000004</c:v>
                </c:pt>
                <c:pt idx="1020">
                  <c:v>53.089575000000004</c:v>
                </c:pt>
                <c:pt idx="1021">
                  <c:v>53.089575000000004</c:v>
                </c:pt>
                <c:pt idx="1022">
                  <c:v>53.089575000000004</c:v>
                </c:pt>
                <c:pt idx="1023">
                  <c:v>53.089575000000004</c:v>
                </c:pt>
                <c:pt idx="1024">
                  <c:v>54.468525000000007</c:v>
                </c:pt>
                <c:pt idx="1025">
                  <c:v>54.468525000000007</c:v>
                </c:pt>
                <c:pt idx="1026">
                  <c:v>54.468525000000007</c:v>
                </c:pt>
                <c:pt idx="1027">
                  <c:v>54.468525000000007</c:v>
                </c:pt>
                <c:pt idx="1028">
                  <c:v>51.710625000000007</c:v>
                </c:pt>
                <c:pt idx="1029">
                  <c:v>51.710625000000007</c:v>
                </c:pt>
                <c:pt idx="1030">
                  <c:v>51.710625000000007</c:v>
                </c:pt>
                <c:pt idx="1031">
                  <c:v>51.021150000000006</c:v>
                </c:pt>
                <c:pt idx="1032">
                  <c:v>51.021150000000006</c:v>
                </c:pt>
                <c:pt idx="1033">
                  <c:v>52.400100000000002</c:v>
                </c:pt>
                <c:pt idx="1034">
                  <c:v>52.400100000000002</c:v>
                </c:pt>
                <c:pt idx="1035">
                  <c:v>52.400100000000002</c:v>
                </c:pt>
                <c:pt idx="1036">
                  <c:v>53.089575000000004</c:v>
                </c:pt>
                <c:pt idx="1037">
                  <c:v>53.089575000000004</c:v>
                </c:pt>
                <c:pt idx="1038">
                  <c:v>53.089575000000004</c:v>
                </c:pt>
                <c:pt idx="1039">
                  <c:v>53.089575000000004</c:v>
                </c:pt>
                <c:pt idx="1040">
                  <c:v>53.089575000000004</c:v>
                </c:pt>
                <c:pt idx="1041">
                  <c:v>54.468525000000007</c:v>
                </c:pt>
                <c:pt idx="1042">
                  <c:v>54.468525000000007</c:v>
                </c:pt>
                <c:pt idx="1043">
                  <c:v>54.468525000000007</c:v>
                </c:pt>
                <c:pt idx="1044">
                  <c:v>54.468525000000007</c:v>
                </c:pt>
                <c:pt idx="1045">
                  <c:v>54.468525000000007</c:v>
                </c:pt>
                <c:pt idx="1046">
                  <c:v>53.089575000000004</c:v>
                </c:pt>
                <c:pt idx="1047">
                  <c:v>53.089575000000004</c:v>
                </c:pt>
                <c:pt idx="1048">
                  <c:v>54.468525000000007</c:v>
                </c:pt>
                <c:pt idx="1049">
                  <c:v>54.468525000000007</c:v>
                </c:pt>
                <c:pt idx="1050">
                  <c:v>54.468525000000007</c:v>
                </c:pt>
                <c:pt idx="1051">
                  <c:v>54.468525000000007</c:v>
                </c:pt>
                <c:pt idx="1052">
                  <c:v>54.468525000000007</c:v>
                </c:pt>
                <c:pt idx="1053">
                  <c:v>54.468525000000007</c:v>
                </c:pt>
                <c:pt idx="1054">
                  <c:v>54.468525000000007</c:v>
                </c:pt>
                <c:pt idx="1055">
                  <c:v>54.468525000000007</c:v>
                </c:pt>
                <c:pt idx="1056">
                  <c:v>54.468525000000007</c:v>
                </c:pt>
                <c:pt idx="1057">
                  <c:v>54.468525000000007</c:v>
                </c:pt>
                <c:pt idx="1058">
                  <c:v>54.468525000000007</c:v>
                </c:pt>
                <c:pt idx="1059">
                  <c:v>54.468525000000007</c:v>
                </c:pt>
                <c:pt idx="1060">
                  <c:v>55.158000000000008</c:v>
                </c:pt>
                <c:pt idx="1061">
                  <c:v>55.158000000000008</c:v>
                </c:pt>
                <c:pt idx="1062">
                  <c:v>55.158000000000008</c:v>
                </c:pt>
                <c:pt idx="1063">
                  <c:v>54.468525000000007</c:v>
                </c:pt>
                <c:pt idx="1064">
                  <c:v>54.468525000000007</c:v>
                </c:pt>
                <c:pt idx="1065">
                  <c:v>55.158000000000008</c:v>
                </c:pt>
                <c:pt idx="1066">
                  <c:v>55.158000000000008</c:v>
                </c:pt>
                <c:pt idx="1067">
                  <c:v>55.158000000000008</c:v>
                </c:pt>
                <c:pt idx="1068">
                  <c:v>54.468525000000007</c:v>
                </c:pt>
                <c:pt idx="1069">
                  <c:v>54.468525000000007</c:v>
                </c:pt>
                <c:pt idx="1070">
                  <c:v>55.158000000000008</c:v>
                </c:pt>
                <c:pt idx="1071">
                  <c:v>55.158000000000008</c:v>
                </c:pt>
                <c:pt idx="1072">
                  <c:v>55.158000000000008</c:v>
                </c:pt>
                <c:pt idx="1073">
                  <c:v>55.158000000000008</c:v>
                </c:pt>
                <c:pt idx="1074">
                  <c:v>55.158000000000008</c:v>
                </c:pt>
                <c:pt idx="1075">
                  <c:v>55.158000000000008</c:v>
                </c:pt>
                <c:pt idx="1076">
                  <c:v>55.158000000000008</c:v>
                </c:pt>
                <c:pt idx="1077">
                  <c:v>55.158000000000008</c:v>
                </c:pt>
                <c:pt idx="1078">
                  <c:v>55.158000000000008</c:v>
                </c:pt>
                <c:pt idx="1079">
                  <c:v>55.158000000000008</c:v>
                </c:pt>
                <c:pt idx="1080">
                  <c:v>55.158000000000008</c:v>
                </c:pt>
                <c:pt idx="1081">
                  <c:v>55.158000000000008</c:v>
                </c:pt>
                <c:pt idx="1082">
                  <c:v>55.158000000000008</c:v>
                </c:pt>
                <c:pt idx="1083">
                  <c:v>55.158000000000008</c:v>
                </c:pt>
                <c:pt idx="1084">
                  <c:v>55.158000000000008</c:v>
                </c:pt>
                <c:pt idx="1085">
                  <c:v>55.158000000000008</c:v>
                </c:pt>
                <c:pt idx="1086">
                  <c:v>55.158000000000008</c:v>
                </c:pt>
                <c:pt idx="1087">
                  <c:v>55.158000000000008</c:v>
                </c:pt>
                <c:pt idx="1088">
                  <c:v>55.158000000000008</c:v>
                </c:pt>
                <c:pt idx="1089">
                  <c:v>55.158000000000008</c:v>
                </c:pt>
                <c:pt idx="1090">
                  <c:v>55.158000000000008</c:v>
                </c:pt>
                <c:pt idx="1091">
                  <c:v>55.158000000000008</c:v>
                </c:pt>
                <c:pt idx="1092">
                  <c:v>55.84747500000001</c:v>
                </c:pt>
                <c:pt idx="1093">
                  <c:v>55.84747500000001</c:v>
                </c:pt>
                <c:pt idx="1094">
                  <c:v>55.84747500000001</c:v>
                </c:pt>
                <c:pt idx="1095">
                  <c:v>56.536949999999997</c:v>
                </c:pt>
                <c:pt idx="1096">
                  <c:v>56.536949999999997</c:v>
                </c:pt>
                <c:pt idx="1097">
                  <c:v>55.84747500000001</c:v>
                </c:pt>
                <c:pt idx="1098">
                  <c:v>55.84747500000001</c:v>
                </c:pt>
                <c:pt idx="1099">
                  <c:v>55.84747500000001</c:v>
                </c:pt>
                <c:pt idx="1100">
                  <c:v>55.84747500000001</c:v>
                </c:pt>
                <c:pt idx="1101">
                  <c:v>55.84747500000001</c:v>
                </c:pt>
                <c:pt idx="1102">
                  <c:v>56.536949999999997</c:v>
                </c:pt>
                <c:pt idx="1103">
                  <c:v>56.536949999999997</c:v>
                </c:pt>
                <c:pt idx="1104">
                  <c:v>56.536949999999997</c:v>
                </c:pt>
                <c:pt idx="1105">
                  <c:v>56.536949999999997</c:v>
                </c:pt>
                <c:pt idx="1106">
                  <c:v>56.536949999999997</c:v>
                </c:pt>
                <c:pt idx="1107">
                  <c:v>56.536949999999997</c:v>
                </c:pt>
                <c:pt idx="1108">
                  <c:v>56.536949999999997</c:v>
                </c:pt>
                <c:pt idx="1109">
                  <c:v>56.536949999999997</c:v>
                </c:pt>
                <c:pt idx="1110">
                  <c:v>56.536949999999997</c:v>
                </c:pt>
                <c:pt idx="1111">
                  <c:v>56.536949999999997</c:v>
                </c:pt>
                <c:pt idx="1112">
                  <c:v>56.536949999999997</c:v>
                </c:pt>
                <c:pt idx="1113">
                  <c:v>56.536949999999997</c:v>
                </c:pt>
                <c:pt idx="1114">
                  <c:v>56.536949999999997</c:v>
                </c:pt>
                <c:pt idx="1115">
                  <c:v>56.536949999999997</c:v>
                </c:pt>
                <c:pt idx="1116">
                  <c:v>56.536949999999997</c:v>
                </c:pt>
                <c:pt idx="1117">
                  <c:v>57.226424999999999</c:v>
                </c:pt>
                <c:pt idx="1118">
                  <c:v>57.226424999999999</c:v>
                </c:pt>
                <c:pt idx="1119">
                  <c:v>57.226424999999999</c:v>
                </c:pt>
                <c:pt idx="1120">
                  <c:v>57.226424999999999</c:v>
                </c:pt>
                <c:pt idx="1121">
                  <c:v>57.226424999999999</c:v>
                </c:pt>
                <c:pt idx="1122">
                  <c:v>56.536949999999997</c:v>
                </c:pt>
                <c:pt idx="1123">
                  <c:v>56.536949999999997</c:v>
                </c:pt>
                <c:pt idx="1124">
                  <c:v>56.536949999999997</c:v>
                </c:pt>
                <c:pt idx="1125">
                  <c:v>56.536949999999997</c:v>
                </c:pt>
                <c:pt idx="1126">
                  <c:v>57.226424999999999</c:v>
                </c:pt>
                <c:pt idx="1127">
                  <c:v>57.226424999999999</c:v>
                </c:pt>
                <c:pt idx="1128">
                  <c:v>57.226424999999999</c:v>
                </c:pt>
                <c:pt idx="1129">
                  <c:v>57.226424999999999</c:v>
                </c:pt>
                <c:pt idx="1130">
                  <c:v>57.226424999999999</c:v>
                </c:pt>
                <c:pt idx="1131">
                  <c:v>56.536949999999997</c:v>
                </c:pt>
                <c:pt idx="1132">
                  <c:v>56.536949999999997</c:v>
                </c:pt>
                <c:pt idx="1133">
                  <c:v>56.536949999999997</c:v>
                </c:pt>
                <c:pt idx="1134">
                  <c:v>57.226424999999999</c:v>
                </c:pt>
                <c:pt idx="1135">
                  <c:v>57.226424999999999</c:v>
                </c:pt>
                <c:pt idx="1136">
                  <c:v>56.536949999999997</c:v>
                </c:pt>
                <c:pt idx="1137">
                  <c:v>56.536949999999997</c:v>
                </c:pt>
                <c:pt idx="1138">
                  <c:v>56.536949999999997</c:v>
                </c:pt>
                <c:pt idx="1139">
                  <c:v>57.226424999999999</c:v>
                </c:pt>
                <c:pt idx="1140">
                  <c:v>57.226424999999999</c:v>
                </c:pt>
                <c:pt idx="1141">
                  <c:v>57.226424999999999</c:v>
                </c:pt>
                <c:pt idx="1142">
                  <c:v>57.226424999999999</c:v>
                </c:pt>
                <c:pt idx="1143">
                  <c:v>57.226424999999999</c:v>
                </c:pt>
                <c:pt idx="1144">
                  <c:v>57.226424999999999</c:v>
                </c:pt>
                <c:pt idx="1145">
                  <c:v>57.226424999999999</c:v>
                </c:pt>
                <c:pt idx="1146">
                  <c:v>57.226424999999999</c:v>
                </c:pt>
                <c:pt idx="1147">
                  <c:v>57.226424999999999</c:v>
                </c:pt>
                <c:pt idx="1148">
                  <c:v>57.226424999999999</c:v>
                </c:pt>
                <c:pt idx="1149">
                  <c:v>57.226424999999999</c:v>
                </c:pt>
                <c:pt idx="1150">
                  <c:v>57.226424999999999</c:v>
                </c:pt>
                <c:pt idx="1151">
                  <c:v>57.226424999999999</c:v>
                </c:pt>
                <c:pt idx="1152">
                  <c:v>57.226424999999999</c:v>
                </c:pt>
                <c:pt idx="1153">
                  <c:v>57.226424999999999</c:v>
                </c:pt>
                <c:pt idx="1154">
                  <c:v>57.226424999999999</c:v>
                </c:pt>
                <c:pt idx="1155">
                  <c:v>57.226424999999999</c:v>
                </c:pt>
                <c:pt idx="1156">
                  <c:v>57.915900000000001</c:v>
                </c:pt>
                <c:pt idx="1157">
                  <c:v>57.915900000000001</c:v>
                </c:pt>
                <c:pt idx="1158">
                  <c:v>57.915900000000001</c:v>
                </c:pt>
                <c:pt idx="1159">
                  <c:v>57.915900000000001</c:v>
                </c:pt>
                <c:pt idx="1160">
                  <c:v>57.915900000000001</c:v>
                </c:pt>
                <c:pt idx="1161">
                  <c:v>57.915900000000001</c:v>
                </c:pt>
                <c:pt idx="1162">
                  <c:v>57.915900000000001</c:v>
                </c:pt>
                <c:pt idx="1163">
                  <c:v>57.915900000000001</c:v>
                </c:pt>
                <c:pt idx="1164">
                  <c:v>57.915900000000001</c:v>
                </c:pt>
                <c:pt idx="1165">
                  <c:v>57.915900000000001</c:v>
                </c:pt>
                <c:pt idx="1166">
                  <c:v>57.915900000000001</c:v>
                </c:pt>
                <c:pt idx="1167">
                  <c:v>57.915900000000001</c:v>
                </c:pt>
                <c:pt idx="1168">
                  <c:v>58.605375000000002</c:v>
                </c:pt>
                <c:pt idx="1169">
                  <c:v>58.605375000000002</c:v>
                </c:pt>
                <c:pt idx="1170">
                  <c:v>58.605375000000002</c:v>
                </c:pt>
                <c:pt idx="1171">
                  <c:v>58.605375000000002</c:v>
                </c:pt>
                <c:pt idx="1172">
                  <c:v>58.605375000000002</c:v>
                </c:pt>
                <c:pt idx="1173">
                  <c:v>58.605375000000002</c:v>
                </c:pt>
                <c:pt idx="1174">
                  <c:v>58.605375000000002</c:v>
                </c:pt>
                <c:pt idx="1175">
                  <c:v>58.605375000000002</c:v>
                </c:pt>
                <c:pt idx="1176">
                  <c:v>58.605375000000002</c:v>
                </c:pt>
                <c:pt idx="1177">
                  <c:v>58.605375000000002</c:v>
                </c:pt>
                <c:pt idx="1178">
                  <c:v>59.294850000000004</c:v>
                </c:pt>
                <c:pt idx="1179">
                  <c:v>59.294850000000004</c:v>
                </c:pt>
                <c:pt idx="1180">
                  <c:v>59.294850000000004</c:v>
                </c:pt>
                <c:pt idx="1181">
                  <c:v>59.294850000000004</c:v>
                </c:pt>
                <c:pt idx="1182">
                  <c:v>59.294850000000004</c:v>
                </c:pt>
                <c:pt idx="1183">
                  <c:v>59.294850000000004</c:v>
                </c:pt>
                <c:pt idx="1184">
                  <c:v>59.294850000000004</c:v>
                </c:pt>
                <c:pt idx="1185">
                  <c:v>59.294850000000004</c:v>
                </c:pt>
                <c:pt idx="1186">
                  <c:v>59.984325000000005</c:v>
                </c:pt>
                <c:pt idx="1187">
                  <c:v>59.984325000000005</c:v>
                </c:pt>
                <c:pt idx="1188">
                  <c:v>59.984325000000005</c:v>
                </c:pt>
                <c:pt idx="1189">
                  <c:v>59.984325000000005</c:v>
                </c:pt>
                <c:pt idx="1190">
                  <c:v>59.984325000000005</c:v>
                </c:pt>
                <c:pt idx="1191">
                  <c:v>59.984325000000005</c:v>
                </c:pt>
                <c:pt idx="1192">
                  <c:v>59.984325000000005</c:v>
                </c:pt>
                <c:pt idx="1193">
                  <c:v>59.984325000000005</c:v>
                </c:pt>
                <c:pt idx="1194">
                  <c:v>59.984325000000005</c:v>
                </c:pt>
                <c:pt idx="1195">
                  <c:v>59.984325000000005</c:v>
                </c:pt>
                <c:pt idx="1196">
                  <c:v>59.984325000000005</c:v>
                </c:pt>
                <c:pt idx="1197">
                  <c:v>59.984325000000005</c:v>
                </c:pt>
                <c:pt idx="1198">
                  <c:v>59.984325000000005</c:v>
                </c:pt>
                <c:pt idx="1199">
                  <c:v>59.984325000000005</c:v>
                </c:pt>
                <c:pt idx="1200">
                  <c:v>59.984325000000005</c:v>
                </c:pt>
                <c:pt idx="1201">
                  <c:v>60.673800000000007</c:v>
                </c:pt>
                <c:pt idx="1202">
                  <c:v>60.673800000000007</c:v>
                </c:pt>
                <c:pt idx="1203">
                  <c:v>60.673800000000007</c:v>
                </c:pt>
                <c:pt idx="1204">
                  <c:v>60.673800000000007</c:v>
                </c:pt>
                <c:pt idx="1205">
                  <c:v>60.673800000000007</c:v>
                </c:pt>
                <c:pt idx="1206">
                  <c:v>60.673800000000007</c:v>
                </c:pt>
                <c:pt idx="1207">
                  <c:v>60.673800000000007</c:v>
                </c:pt>
                <c:pt idx="1208">
                  <c:v>61.363275000000009</c:v>
                </c:pt>
                <c:pt idx="1209">
                  <c:v>61.363275000000009</c:v>
                </c:pt>
                <c:pt idx="1210">
                  <c:v>60.673800000000007</c:v>
                </c:pt>
                <c:pt idx="1211">
                  <c:v>60.673800000000007</c:v>
                </c:pt>
                <c:pt idx="1212">
                  <c:v>60.673800000000007</c:v>
                </c:pt>
                <c:pt idx="1213">
                  <c:v>61.363275000000009</c:v>
                </c:pt>
                <c:pt idx="1214">
                  <c:v>61.363275000000009</c:v>
                </c:pt>
                <c:pt idx="1215">
                  <c:v>61.363275000000009</c:v>
                </c:pt>
                <c:pt idx="1216">
                  <c:v>61.363275000000009</c:v>
                </c:pt>
                <c:pt idx="1217">
                  <c:v>61.363275000000009</c:v>
                </c:pt>
                <c:pt idx="1218">
                  <c:v>61.363275000000009</c:v>
                </c:pt>
                <c:pt idx="1219">
                  <c:v>61.363275000000009</c:v>
                </c:pt>
                <c:pt idx="1220">
                  <c:v>61.363275000000009</c:v>
                </c:pt>
                <c:pt idx="1221">
                  <c:v>61.363275000000009</c:v>
                </c:pt>
                <c:pt idx="1222">
                  <c:v>61.363275000000009</c:v>
                </c:pt>
                <c:pt idx="1223">
                  <c:v>62.052750000000003</c:v>
                </c:pt>
                <c:pt idx="1224">
                  <c:v>62.052750000000003</c:v>
                </c:pt>
                <c:pt idx="1225">
                  <c:v>62.052750000000003</c:v>
                </c:pt>
                <c:pt idx="1226">
                  <c:v>62.052750000000003</c:v>
                </c:pt>
                <c:pt idx="1227">
                  <c:v>62.052750000000003</c:v>
                </c:pt>
                <c:pt idx="1228">
                  <c:v>62.052750000000003</c:v>
                </c:pt>
                <c:pt idx="1229">
                  <c:v>62.052750000000003</c:v>
                </c:pt>
                <c:pt idx="1230">
                  <c:v>62.052750000000003</c:v>
                </c:pt>
                <c:pt idx="1231">
                  <c:v>62.052750000000003</c:v>
                </c:pt>
                <c:pt idx="1232">
                  <c:v>62.052750000000003</c:v>
                </c:pt>
                <c:pt idx="1233">
                  <c:v>62.052750000000003</c:v>
                </c:pt>
                <c:pt idx="1234">
                  <c:v>62.052750000000003</c:v>
                </c:pt>
                <c:pt idx="1235">
                  <c:v>61.363275000000009</c:v>
                </c:pt>
                <c:pt idx="1236">
                  <c:v>61.363275000000009</c:v>
                </c:pt>
                <c:pt idx="1237">
                  <c:v>61.363275000000009</c:v>
                </c:pt>
                <c:pt idx="1238">
                  <c:v>62.052750000000003</c:v>
                </c:pt>
                <c:pt idx="1239">
                  <c:v>62.052750000000003</c:v>
                </c:pt>
                <c:pt idx="1240">
                  <c:v>62.052750000000003</c:v>
                </c:pt>
                <c:pt idx="1241">
                  <c:v>62.052750000000003</c:v>
                </c:pt>
                <c:pt idx="1242">
                  <c:v>62.052750000000003</c:v>
                </c:pt>
                <c:pt idx="1243">
                  <c:v>62.052750000000003</c:v>
                </c:pt>
                <c:pt idx="1244">
                  <c:v>62.052750000000003</c:v>
                </c:pt>
                <c:pt idx="1245">
                  <c:v>62.052750000000003</c:v>
                </c:pt>
                <c:pt idx="1246">
                  <c:v>62.052750000000003</c:v>
                </c:pt>
                <c:pt idx="1247">
                  <c:v>62.052750000000003</c:v>
                </c:pt>
                <c:pt idx="1248">
                  <c:v>62.052750000000003</c:v>
                </c:pt>
                <c:pt idx="1249">
                  <c:v>62.052750000000003</c:v>
                </c:pt>
                <c:pt idx="1250">
                  <c:v>62.052750000000003</c:v>
                </c:pt>
                <c:pt idx="1251">
                  <c:v>62.052750000000003</c:v>
                </c:pt>
                <c:pt idx="1252">
                  <c:v>62.052750000000003</c:v>
                </c:pt>
                <c:pt idx="1253">
                  <c:v>63.431700000000006</c:v>
                </c:pt>
                <c:pt idx="1254">
                  <c:v>63.431700000000006</c:v>
                </c:pt>
                <c:pt idx="1255">
                  <c:v>63.431700000000006</c:v>
                </c:pt>
                <c:pt idx="1256">
                  <c:v>63.431700000000006</c:v>
                </c:pt>
                <c:pt idx="1257">
                  <c:v>63.431700000000006</c:v>
                </c:pt>
                <c:pt idx="1258">
                  <c:v>63.431700000000006</c:v>
                </c:pt>
                <c:pt idx="1259">
                  <c:v>63.431700000000006</c:v>
                </c:pt>
                <c:pt idx="1260">
                  <c:v>63.431700000000006</c:v>
                </c:pt>
                <c:pt idx="1261">
                  <c:v>63.431700000000006</c:v>
                </c:pt>
                <c:pt idx="1262">
                  <c:v>63.431700000000006</c:v>
                </c:pt>
                <c:pt idx="1263">
                  <c:v>63.431700000000006</c:v>
                </c:pt>
                <c:pt idx="1264">
                  <c:v>63.431700000000006</c:v>
                </c:pt>
                <c:pt idx="1265">
                  <c:v>63.431700000000006</c:v>
                </c:pt>
                <c:pt idx="1266">
                  <c:v>63.431700000000006</c:v>
                </c:pt>
                <c:pt idx="1267">
                  <c:v>63.431700000000006</c:v>
                </c:pt>
                <c:pt idx="1268">
                  <c:v>64.121175000000008</c:v>
                </c:pt>
                <c:pt idx="1269">
                  <c:v>64.121175000000008</c:v>
                </c:pt>
                <c:pt idx="1270">
                  <c:v>63.431700000000006</c:v>
                </c:pt>
                <c:pt idx="1271">
                  <c:v>63.431700000000006</c:v>
                </c:pt>
                <c:pt idx="1272">
                  <c:v>63.431700000000006</c:v>
                </c:pt>
                <c:pt idx="1273">
                  <c:v>64.121175000000008</c:v>
                </c:pt>
                <c:pt idx="1274">
                  <c:v>64.121175000000008</c:v>
                </c:pt>
                <c:pt idx="1275">
                  <c:v>64.121175000000008</c:v>
                </c:pt>
                <c:pt idx="1276">
                  <c:v>64.121175000000008</c:v>
                </c:pt>
                <c:pt idx="1277">
                  <c:v>64.121175000000008</c:v>
                </c:pt>
                <c:pt idx="1278">
                  <c:v>63.431700000000006</c:v>
                </c:pt>
                <c:pt idx="1279">
                  <c:v>63.431700000000006</c:v>
                </c:pt>
                <c:pt idx="1280">
                  <c:v>64.121175000000008</c:v>
                </c:pt>
                <c:pt idx="1281">
                  <c:v>64.121175000000008</c:v>
                </c:pt>
                <c:pt idx="1282">
                  <c:v>64.121175000000008</c:v>
                </c:pt>
                <c:pt idx="1283">
                  <c:v>64.121175000000008</c:v>
                </c:pt>
                <c:pt idx="1284">
                  <c:v>64.121175000000008</c:v>
                </c:pt>
                <c:pt idx="1285">
                  <c:v>64.121175000000008</c:v>
                </c:pt>
                <c:pt idx="1286">
                  <c:v>64.121175000000008</c:v>
                </c:pt>
                <c:pt idx="1287">
                  <c:v>63.431700000000006</c:v>
                </c:pt>
                <c:pt idx="1288">
                  <c:v>63.431700000000006</c:v>
                </c:pt>
                <c:pt idx="1289">
                  <c:v>63.431700000000006</c:v>
                </c:pt>
                <c:pt idx="1290">
                  <c:v>64.121175000000008</c:v>
                </c:pt>
                <c:pt idx="1291">
                  <c:v>64.121175000000008</c:v>
                </c:pt>
                <c:pt idx="1292">
                  <c:v>64.810649999999995</c:v>
                </c:pt>
                <c:pt idx="1293">
                  <c:v>64.810649999999995</c:v>
                </c:pt>
                <c:pt idx="1294">
                  <c:v>64.810649999999995</c:v>
                </c:pt>
                <c:pt idx="1295">
                  <c:v>64.810649999999995</c:v>
                </c:pt>
                <c:pt idx="1296">
                  <c:v>64.810649999999995</c:v>
                </c:pt>
                <c:pt idx="1297">
                  <c:v>64.810649999999995</c:v>
                </c:pt>
                <c:pt idx="1298">
                  <c:v>64.810649999999995</c:v>
                </c:pt>
                <c:pt idx="1299">
                  <c:v>64.810649999999995</c:v>
                </c:pt>
                <c:pt idx="1300">
                  <c:v>64.810649999999995</c:v>
                </c:pt>
                <c:pt idx="1301">
                  <c:v>64.810649999999995</c:v>
                </c:pt>
                <c:pt idx="1302">
                  <c:v>64.810649999999995</c:v>
                </c:pt>
                <c:pt idx="1303">
                  <c:v>64.810649999999995</c:v>
                </c:pt>
                <c:pt idx="1304">
                  <c:v>64.810649999999995</c:v>
                </c:pt>
                <c:pt idx="1305">
                  <c:v>64.810649999999995</c:v>
                </c:pt>
                <c:pt idx="1306">
                  <c:v>64.810649999999995</c:v>
                </c:pt>
                <c:pt idx="1307">
                  <c:v>64.810649999999995</c:v>
                </c:pt>
                <c:pt idx="1308">
                  <c:v>64.810649999999995</c:v>
                </c:pt>
                <c:pt idx="1309">
                  <c:v>64.810649999999995</c:v>
                </c:pt>
                <c:pt idx="1310">
                  <c:v>64.810649999999995</c:v>
                </c:pt>
                <c:pt idx="1311">
                  <c:v>64.810649999999995</c:v>
                </c:pt>
                <c:pt idx="1312">
                  <c:v>65.500124999999997</c:v>
                </c:pt>
                <c:pt idx="1313">
                  <c:v>65.500124999999997</c:v>
                </c:pt>
                <c:pt idx="1314">
                  <c:v>65.500124999999997</c:v>
                </c:pt>
                <c:pt idx="1315">
                  <c:v>64.810649999999995</c:v>
                </c:pt>
                <c:pt idx="1316">
                  <c:v>64.810649999999995</c:v>
                </c:pt>
                <c:pt idx="1317">
                  <c:v>65.500124999999997</c:v>
                </c:pt>
                <c:pt idx="1318">
                  <c:v>65.500124999999997</c:v>
                </c:pt>
                <c:pt idx="1319">
                  <c:v>65.500124999999997</c:v>
                </c:pt>
                <c:pt idx="1320">
                  <c:v>65.500124999999997</c:v>
                </c:pt>
                <c:pt idx="1321">
                  <c:v>65.500124999999997</c:v>
                </c:pt>
                <c:pt idx="1322">
                  <c:v>65.500124999999997</c:v>
                </c:pt>
                <c:pt idx="1323">
                  <c:v>65.500124999999997</c:v>
                </c:pt>
                <c:pt idx="1324">
                  <c:v>65.500124999999997</c:v>
                </c:pt>
                <c:pt idx="1325">
                  <c:v>65.500124999999997</c:v>
                </c:pt>
                <c:pt idx="1326">
                  <c:v>65.500124999999997</c:v>
                </c:pt>
                <c:pt idx="1327">
                  <c:v>65.500124999999997</c:v>
                </c:pt>
                <c:pt idx="1328">
                  <c:v>65.500124999999997</c:v>
                </c:pt>
                <c:pt idx="1329">
                  <c:v>65.500124999999997</c:v>
                </c:pt>
                <c:pt idx="1330">
                  <c:v>66.189599999999999</c:v>
                </c:pt>
                <c:pt idx="1331">
                  <c:v>66.189599999999999</c:v>
                </c:pt>
                <c:pt idx="1332">
                  <c:v>66.189599999999999</c:v>
                </c:pt>
                <c:pt idx="1333">
                  <c:v>66.189599999999999</c:v>
                </c:pt>
                <c:pt idx="1334">
                  <c:v>66.189599999999999</c:v>
                </c:pt>
                <c:pt idx="1335">
                  <c:v>65.500124999999997</c:v>
                </c:pt>
                <c:pt idx="1336">
                  <c:v>65.500124999999997</c:v>
                </c:pt>
                <c:pt idx="1337">
                  <c:v>65.500124999999997</c:v>
                </c:pt>
                <c:pt idx="1338">
                  <c:v>64.810649999999995</c:v>
                </c:pt>
                <c:pt idx="1339">
                  <c:v>64.810649999999995</c:v>
                </c:pt>
                <c:pt idx="1340">
                  <c:v>64.810649999999995</c:v>
                </c:pt>
                <c:pt idx="1341">
                  <c:v>64.810649999999995</c:v>
                </c:pt>
                <c:pt idx="1342">
                  <c:v>64.810649999999995</c:v>
                </c:pt>
                <c:pt idx="1343">
                  <c:v>64.810649999999995</c:v>
                </c:pt>
                <c:pt idx="1344">
                  <c:v>64.810649999999995</c:v>
                </c:pt>
                <c:pt idx="1345">
                  <c:v>64.810649999999995</c:v>
                </c:pt>
                <c:pt idx="1346">
                  <c:v>64.810649999999995</c:v>
                </c:pt>
                <c:pt idx="1347">
                  <c:v>65.500124999999997</c:v>
                </c:pt>
                <c:pt idx="1348">
                  <c:v>65.500124999999997</c:v>
                </c:pt>
                <c:pt idx="1349">
                  <c:v>65.500124999999997</c:v>
                </c:pt>
                <c:pt idx="1350">
                  <c:v>64.810649999999995</c:v>
                </c:pt>
                <c:pt idx="1351">
                  <c:v>64.810649999999995</c:v>
                </c:pt>
                <c:pt idx="1352">
                  <c:v>64.810649999999995</c:v>
                </c:pt>
                <c:pt idx="1353">
                  <c:v>65.500124999999997</c:v>
                </c:pt>
                <c:pt idx="1354">
                  <c:v>65.500124999999997</c:v>
                </c:pt>
                <c:pt idx="1355">
                  <c:v>65.500124999999997</c:v>
                </c:pt>
                <c:pt idx="1356">
                  <c:v>65.500124999999997</c:v>
                </c:pt>
                <c:pt idx="1357">
                  <c:v>65.500124999999997</c:v>
                </c:pt>
                <c:pt idx="1358">
                  <c:v>65.500124999999997</c:v>
                </c:pt>
                <c:pt idx="1359">
                  <c:v>65.500124999999997</c:v>
                </c:pt>
                <c:pt idx="1360">
                  <c:v>65.500124999999997</c:v>
                </c:pt>
                <c:pt idx="1361">
                  <c:v>65.500124999999997</c:v>
                </c:pt>
                <c:pt idx="1362">
                  <c:v>65.500124999999997</c:v>
                </c:pt>
                <c:pt idx="1363">
                  <c:v>65.500124999999997</c:v>
                </c:pt>
                <c:pt idx="1364">
                  <c:v>65.500124999999997</c:v>
                </c:pt>
                <c:pt idx="1365">
                  <c:v>65.500124999999997</c:v>
                </c:pt>
                <c:pt idx="1366">
                  <c:v>65.500124999999997</c:v>
                </c:pt>
                <c:pt idx="1367">
                  <c:v>65.500124999999997</c:v>
                </c:pt>
                <c:pt idx="1368">
                  <c:v>66.189599999999999</c:v>
                </c:pt>
                <c:pt idx="1369">
                  <c:v>66.189599999999999</c:v>
                </c:pt>
                <c:pt idx="1370">
                  <c:v>66.189599999999999</c:v>
                </c:pt>
                <c:pt idx="1371">
                  <c:v>66.189599999999999</c:v>
                </c:pt>
                <c:pt idx="1372">
                  <c:v>66.879075</c:v>
                </c:pt>
                <c:pt idx="1373">
                  <c:v>66.879075</c:v>
                </c:pt>
                <c:pt idx="1374">
                  <c:v>66.879075</c:v>
                </c:pt>
                <c:pt idx="1375">
                  <c:v>66.879075</c:v>
                </c:pt>
                <c:pt idx="1376">
                  <c:v>66.879075</c:v>
                </c:pt>
                <c:pt idx="1377">
                  <c:v>66.879075</c:v>
                </c:pt>
                <c:pt idx="1378">
                  <c:v>66.879075</c:v>
                </c:pt>
                <c:pt idx="1379">
                  <c:v>66.879075</c:v>
                </c:pt>
                <c:pt idx="1380">
                  <c:v>68.258025000000004</c:v>
                </c:pt>
                <c:pt idx="1381">
                  <c:v>68.258025000000004</c:v>
                </c:pt>
                <c:pt idx="1382">
                  <c:v>67.568550000000002</c:v>
                </c:pt>
                <c:pt idx="1383">
                  <c:v>67.568550000000002</c:v>
                </c:pt>
                <c:pt idx="1384">
                  <c:v>67.568550000000002</c:v>
                </c:pt>
                <c:pt idx="1385">
                  <c:v>66.879075</c:v>
                </c:pt>
                <c:pt idx="1386">
                  <c:v>66.879075</c:v>
                </c:pt>
                <c:pt idx="1387">
                  <c:v>67.568550000000002</c:v>
                </c:pt>
                <c:pt idx="1388">
                  <c:v>67.568550000000002</c:v>
                </c:pt>
                <c:pt idx="1389">
                  <c:v>67.568550000000002</c:v>
                </c:pt>
                <c:pt idx="1390">
                  <c:v>68.258025000000004</c:v>
                </c:pt>
                <c:pt idx="1391">
                  <c:v>68.258025000000004</c:v>
                </c:pt>
                <c:pt idx="1392">
                  <c:v>68.947500000000005</c:v>
                </c:pt>
                <c:pt idx="1393">
                  <c:v>68.947500000000005</c:v>
                </c:pt>
                <c:pt idx="1394">
                  <c:v>68.947500000000005</c:v>
                </c:pt>
                <c:pt idx="1395">
                  <c:v>68.947500000000005</c:v>
                </c:pt>
                <c:pt idx="1396">
                  <c:v>68.947500000000005</c:v>
                </c:pt>
                <c:pt idx="1397">
                  <c:v>68.947500000000005</c:v>
                </c:pt>
                <c:pt idx="1398">
                  <c:v>68.947500000000005</c:v>
                </c:pt>
                <c:pt idx="1399">
                  <c:v>68.947500000000005</c:v>
                </c:pt>
                <c:pt idx="1400">
                  <c:v>68.258025000000004</c:v>
                </c:pt>
                <c:pt idx="1401">
                  <c:v>68.258025000000004</c:v>
                </c:pt>
                <c:pt idx="1402">
                  <c:v>68.947500000000005</c:v>
                </c:pt>
                <c:pt idx="1403">
                  <c:v>68.947500000000005</c:v>
                </c:pt>
                <c:pt idx="1404">
                  <c:v>68.947500000000005</c:v>
                </c:pt>
                <c:pt idx="1405">
                  <c:v>68.947500000000005</c:v>
                </c:pt>
                <c:pt idx="1406">
                  <c:v>68.947500000000005</c:v>
                </c:pt>
                <c:pt idx="1407">
                  <c:v>69.636975000000007</c:v>
                </c:pt>
                <c:pt idx="1408">
                  <c:v>69.636975000000007</c:v>
                </c:pt>
                <c:pt idx="1409">
                  <c:v>68.258025000000004</c:v>
                </c:pt>
                <c:pt idx="1410">
                  <c:v>68.258025000000004</c:v>
                </c:pt>
                <c:pt idx="1411">
                  <c:v>68.258025000000004</c:v>
                </c:pt>
                <c:pt idx="1412">
                  <c:v>68.947500000000005</c:v>
                </c:pt>
                <c:pt idx="1413">
                  <c:v>68.947500000000005</c:v>
                </c:pt>
                <c:pt idx="1414">
                  <c:v>68.947500000000005</c:v>
                </c:pt>
                <c:pt idx="1415">
                  <c:v>69.636975000000007</c:v>
                </c:pt>
                <c:pt idx="1416">
                  <c:v>69.636975000000007</c:v>
                </c:pt>
                <c:pt idx="1417">
                  <c:v>70.326450000000008</c:v>
                </c:pt>
                <c:pt idx="1418">
                  <c:v>70.326450000000008</c:v>
                </c:pt>
                <c:pt idx="1419">
                  <c:v>70.326450000000008</c:v>
                </c:pt>
                <c:pt idx="1420">
                  <c:v>69.636975000000007</c:v>
                </c:pt>
                <c:pt idx="1421">
                  <c:v>69.636975000000007</c:v>
                </c:pt>
                <c:pt idx="1422">
                  <c:v>69.636975000000007</c:v>
                </c:pt>
                <c:pt idx="1423">
                  <c:v>69.636975000000007</c:v>
                </c:pt>
                <c:pt idx="1424">
                  <c:v>69.636975000000007</c:v>
                </c:pt>
                <c:pt idx="1425">
                  <c:v>69.636975000000007</c:v>
                </c:pt>
                <c:pt idx="1426">
                  <c:v>69.636975000000007</c:v>
                </c:pt>
                <c:pt idx="1427">
                  <c:v>69.636975000000007</c:v>
                </c:pt>
                <c:pt idx="1428">
                  <c:v>69.636975000000007</c:v>
                </c:pt>
                <c:pt idx="1429">
                  <c:v>69.636975000000007</c:v>
                </c:pt>
                <c:pt idx="1430">
                  <c:v>69.636975000000007</c:v>
                </c:pt>
                <c:pt idx="1431">
                  <c:v>69.636975000000007</c:v>
                </c:pt>
                <c:pt idx="1432">
                  <c:v>69.636975000000007</c:v>
                </c:pt>
                <c:pt idx="1433">
                  <c:v>69.636975000000007</c:v>
                </c:pt>
                <c:pt idx="1434">
                  <c:v>68.947500000000005</c:v>
                </c:pt>
                <c:pt idx="1435">
                  <c:v>68.947500000000005</c:v>
                </c:pt>
                <c:pt idx="1436">
                  <c:v>68.947500000000005</c:v>
                </c:pt>
                <c:pt idx="1437">
                  <c:v>69.636975000000007</c:v>
                </c:pt>
                <c:pt idx="1438">
                  <c:v>69.636975000000007</c:v>
                </c:pt>
                <c:pt idx="1439">
                  <c:v>69.636975000000007</c:v>
                </c:pt>
                <c:pt idx="1440">
                  <c:v>69.636975000000007</c:v>
                </c:pt>
                <c:pt idx="1441">
                  <c:v>69.636975000000007</c:v>
                </c:pt>
                <c:pt idx="1442">
                  <c:v>69.636975000000007</c:v>
                </c:pt>
                <c:pt idx="1443">
                  <c:v>69.636975000000007</c:v>
                </c:pt>
                <c:pt idx="1444">
                  <c:v>70.326450000000008</c:v>
                </c:pt>
                <c:pt idx="1445">
                  <c:v>70.326450000000008</c:v>
                </c:pt>
                <c:pt idx="1446">
                  <c:v>70.326450000000008</c:v>
                </c:pt>
                <c:pt idx="1447">
                  <c:v>70.326450000000008</c:v>
                </c:pt>
                <c:pt idx="1448">
                  <c:v>70.326450000000008</c:v>
                </c:pt>
                <c:pt idx="1449">
                  <c:v>69.636975000000007</c:v>
                </c:pt>
                <c:pt idx="1450">
                  <c:v>69.636975000000007</c:v>
                </c:pt>
                <c:pt idx="1451">
                  <c:v>69.636975000000007</c:v>
                </c:pt>
                <c:pt idx="1452">
                  <c:v>68.947500000000005</c:v>
                </c:pt>
                <c:pt idx="1453">
                  <c:v>68.947500000000005</c:v>
                </c:pt>
                <c:pt idx="1454">
                  <c:v>68.258025000000004</c:v>
                </c:pt>
                <c:pt idx="1455">
                  <c:v>68.258025000000004</c:v>
                </c:pt>
                <c:pt idx="1456">
                  <c:v>68.258025000000004</c:v>
                </c:pt>
                <c:pt idx="1457">
                  <c:v>68.947500000000005</c:v>
                </c:pt>
                <c:pt idx="1458">
                  <c:v>68.947500000000005</c:v>
                </c:pt>
                <c:pt idx="1459">
                  <c:v>69.636975000000007</c:v>
                </c:pt>
                <c:pt idx="1460">
                  <c:v>69.636975000000007</c:v>
                </c:pt>
                <c:pt idx="1461">
                  <c:v>69.636975000000007</c:v>
                </c:pt>
                <c:pt idx="1462">
                  <c:v>69.636975000000007</c:v>
                </c:pt>
                <c:pt idx="1463">
                  <c:v>69.636975000000007</c:v>
                </c:pt>
                <c:pt idx="1464">
                  <c:v>70.326450000000008</c:v>
                </c:pt>
                <c:pt idx="1465">
                  <c:v>70.326450000000008</c:v>
                </c:pt>
                <c:pt idx="1466">
                  <c:v>71.01592500000001</c:v>
                </c:pt>
                <c:pt idx="1467">
                  <c:v>71.01592500000001</c:v>
                </c:pt>
                <c:pt idx="1468">
                  <c:v>71.01592500000001</c:v>
                </c:pt>
                <c:pt idx="1469">
                  <c:v>71.01592500000001</c:v>
                </c:pt>
                <c:pt idx="1470">
                  <c:v>71.01592500000001</c:v>
                </c:pt>
                <c:pt idx="1471">
                  <c:v>71.01592500000001</c:v>
                </c:pt>
                <c:pt idx="1472">
                  <c:v>71.01592500000001</c:v>
                </c:pt>
                <c:pt idx="1473">
                  <c:v>71.01592500000001</c:v>
                </c:pt>
                <c:pt idx="1474">
                  <c:v>71.01592500000001</c:v>
                </c:pt>
                <c:pt idx="1475">
                  <c:v>71.01592500000001</c:v>
                </c:pt>
                <c:pt idx="1476">
                  <c:v>72.394875000000013</c:v>
                </c:pt>
                <c:pt idx="1477">
                  <c:v>72.394875000000013</c:v>
                </c:pt>
                <c:pt idx="1478">
                  <c:v>72.394875000000013</c:v>
                </c:pt>
                <c:pt idx="1479">
                  <c:v>71.01592500000001</c:v>
                </c:pt>
                <c:pt idx="1480">
                  <c:v>71.01592500000001</c:v>
                </c:pt>
                <c:pt idx="1481">
                  <c:v>71.01592500000001</c:v>
                </c:pt>
                <c:pt idx="1482">
                  <c:v>71.01592500000001</c:v>
                </c:pt>
                <c:pt idx="1483">
                  <c:v>71.01592500000001</c:v>
                </c:pt>
                <c:pt idx="1484">
                  <c:v>71.01592500000001</c:v>
                </c:pt>
                <c:pt idx="1485">
                  <c:v>71.01592500000001</c:v>
                </c:pt>
                <c:pt idx="1486">
                  <c:v>71.01592500000001</c:v>
                </c:pt>
                <c:pt idx="1487">
                  <c:v>71.01592500000001</c:v>
                </c:pt>
                <c:pt idx="1488">
                  <c:v>71.01592500000001</c:v>
                </c:pt>
                <c:pt idx="1489">
                  <c:v>72.394875000000013</c:v>
                </c:pt>
                <c:pt idx="1490">
                  <c:v>72.394875000000013</c:v>
                </c:pt>
                <c:pt idx="1491">
                  <c:v>71.01592500000001</c:v>
                </c:pt>
                <c:pt idx="1492">
                  <c:v>71.01592500000001</c:v>
                </c:pt>
                <c:pt idx="1493">
                  <c:v>71.01592500000001</c:v>
                </c:pt>
                <c:pt idx="1494">
                  <c:v>72.394875000000013</c:v>
                </c:pt>
                <c:pt idx="1495">
                  <c:v>72.394875000000013</c:v>
                </c:pt>
                <c:pt idx="1496">
                  <c:v>72.394875000000013</c:v>
                </c:pt>
                <c:pt idx="1497">
                  <c:v>72.394875000000013</c:v>
                </c:pt>
                <c:pt idx="1498">
                  <c:v>72.394875000000013</c:v>
                </c:pt>
                <c:pt idx="1499">
                  <c:v>73.084350000000015</c:v>
                </c:pt>
                <c:pt idx="1500">
                  <c:v>73.084350000000015</c:v>
                </c:pt>
                <c:pt idx="1501">
                  <c:v>72.394875000000013</c:v>
                </c:pt>
                <c:pt idx="1502">
                  <c:v>72.394875000000013</c:v>
                </c:pt>
                <c:pt idx="1503">
                  <c:v>72.394875000000013</c:v>
                </c:pt>
                <c:pt idx="1504">
                  <c:v>72.394875000000013</c:v>
                </c:pt>
                <c:pt idx="1505">
                  <c:v>72.394875000000013</c:v>
                </c:pt>
                <c:pt idx="1506">
                  <c:v>72.394875000000013</c:v>
                </c:pt>
                <c:pt idx="1507">
                  <c:v>72.394875000000013</c:v>
                </c:pt>
                <c:pt idx="1508">
                  <c:v>72.394875000000013</c:v>
                </c:pt>
                <c:pt idx="1509">
                  <c:v>72.394875000000013</c:v>
                </c:pt>
                <c:pt idx="1510">
                  <c:v>72.394875000000013</c:v>
                </c:pt>
                <c:pt idx="1511">
                  <c:v>72.394875000000013</c:v>
                </c:pt>
                <c:pt idx="1512">
                  <c:v>72.394875000000013</c:v>
                </c:pt>
                <c:pt idx="1513">
                  <c:v>72.394875000000013</c:v>
                </c:pt>
                <c:pt idx="1514">
                  <c:v>73.084350000000015</c:v>
                </c:pt>
                <c:pt idx="1515">
                  <c:v>73.084350000000015</c:v>
                </c:pt>
                <c:pt idx="1516">
                  <c:v>72.394875000000013</c:v>
                </c:pt>
                <c:pt idx="1517">
                  <c:v>72.394875000000013</c:v>
                </c:pt>
                <c:pt idx="1518">
                  <c:v>72.394875000000013</c:v>
                </c:pt>
                <c:pt idx="1519">
                  <c:v>73.773825000000016</c:v>
                </c:pt>
                <c:pt idx="1520">
                  <c:v>73.773825000000016</c:v>
                </c:pt>
                <c:pt idx="1521">
                  <c:v>73.773825000000016</c:v>
                </c:pt>
                <c:pt idx="1522">
                  <c:v>73.773825000000016</c:v>
                </c:pt>
                <c:pt idx="1523">
                  <c:v>73.773825000000016</c:v>
                </c:pt>
                <c:pt idx="1524">
                  <c:v>73.084350000000015</c:v>
                </c:pt>
                <c:pt idx="1525">
                  <c:v>73.084350000000015</c:v>
                </c:pt>
                <c:pt idx="1526">
                  <c:v>73.773825000000016</c:v>
                </c:pt>
                <c:pt idx="1527">
                  <c:v>73.773825000000016</c:v>
                </c:pt>
                <c:pt idx="1528">
                  <c:v>73.773825000000016</c:v>
                </c:pt>
                <c:pt idx="1529">
                  <c:v>73.773825000000016</c:v>
                </c:pt>
                <c:pt idx="1530">
                  <c:v>73.773825000000016</c:v>
                </c:pt>
                <c:pt idx="1531">
                  <c:v>73.773825000000016</c:v>
                </c:pt>
                <c:pt idx="1532">
                  <c:v>73.773825000000016</c:v>
                </c:pt>
                <c:pt idx="1533">
                  <c:v>73.773825000000016</c:v>
                </c:pt>
                <c:pt idx="1534">
                  <c:v>73.773825000000016</c:v>
                </c:pt>
                <c:pt idx="1535">
                  <c:v>73.773825000000016</c:v>
                </c:pt>
                <c:pt idx="1536">
                  <c:v>74.463300000000004</c:v>
                </c:pt>
                <c:pt idx="1537">
                  <c:v>74.463300000000004</c:v>
                </c:pt>
                <c:pt idx="1538">
                  <c:v>74.463300000000004</c:v>
                </c:pt>
                <c:pt idx="1539">
                  <c:v>74.463300000000004</c:v>
                </c:pt>
                <c:pt idx="1540">
                  <c:v>74.463300000000004</c:v>
                </c:pt>
                <c:pt idx="1541">
                  <c:v>74.463300000000004</c:v>
                </c:pt>
                <c:pt idx="1542">
                  <c:v>74.463300000000004</c:v>
                </c:pt>
                <c:pt idx="1543">
                  <c:v>73.773825000000016</c:v>
                </c:pt>
                <c:pt idx="1544">
                  <c:v>73.773825000000016</c:v>
                </c:pt>
                <c:pt idx="1545">
                  <c:v>73.773825000000016</c:v>
                </c:pt>
                <c:pt idx="1546">
                  <c:v>74.463300000000004</c:v>
                </c:pt>
                <c:pt idx="1547">
                  <c:v>74.463300000000004</c:v>
                </c:pt>
                <c:pt idx="1548">
                  <c:v>75.152775000000005</c:v>
                </c:pt>
                <c:pt idx="1549">
                  <c:v>75.152775000000005</c:v>
                </c:pt>
                <c:pt idx="1550">
                  <c:v>75.152775000000005</c:v>
                </c:pt>
                <c:pt idx="1551">
                  <c:v>75.152775000000005</c:v>
                </c:pt>
                <c:pt idx="1552">
                  <c:v>75.152775000000005</c:v>
                </c:pt>
                <c:pt idx="1553">
                  <c:v>75.152775000000005</c:v>
                </c:pt>
                <c:pt idx="1554">
                  <c:v>75.152775000000005</c:v>
                </c:pt>
                <c:pt idx="1555">
                  <c:v>74.463300000000004</c:v>
                </c:pt>
                <c:pt idx="1556">
                  <c:v>74.463300000000004</c:v>
                </c:pt>
                <c:pt idx="1557">
                  <c:v>74.463300000000004</c:v>
                </c:pt>
                <c:pt idx="1558">
                  <c:v>75.152775000000005</c:v>
                </c:pt>
                <c:pt idx="1559">
                  <c:v>75.152775000000005</c:v>
                </c:pt>
                <c:pt idx="1560">
                  <c:v>75.842250000000007</c:v>
                </c:pt>
                <c:pt idx="1561">
                  <c:v>75.842250000000007</c:v>
                </c:pt>
                <c:pt idx="1562">
                  <c:v>75.842250000000007</c:v>
                </c:pt>
                <c:pt idx="1563">
                  <c:v>75.842250000000007</c:v>
                </c:pt>
                <c:pt idx="1564">
                  <c:v>75.842250000000007</c:v>
                </c:pt>
                <c:pt idx="1565">
                  <c:v>75.152775000000005</c:v>
                </c:pt>
                <c:pt idx="1566">
                  <c:v>75.152775000000005</c:v>
                </c:pt>
                <c:pt idx="1567">
                  <c:v>75.152775000000005</c:v>
                </c:pt>
                <c:pt idx="1568">
                  <c:v>75.842250000000007</c:v>
                </c:pt>
                <c:pt idx="1569">
                  <c:v>75.842250000000007</c:v>
                </c:pt>
                <c:pt idx="1570">
                  <c:v>75.842250000000007</c:v>
                </c:pt>
                <c:pt idx="1571">
                  <c:v>75.842250000000007</c:v>
                </c:pt>
                <c:pt idx="1572">
                  <c:v>75.152775000000005</c:v>
                </c:pt>
                <c:pt idx="1573">
                  <c:v>75.152775000000005</c:v>
                </c:pt>
                <c:pt idx="1574">
                  <c:v>75.152775000000005</c:v>
                </c:pt>
                <c:pt idx="1575">
                  <c:v>75.842250000000007</c:v>
                </c:pt>
                <c:pt idx="1576">
                  <c:v>75.842250000000007</c:v>
                </c:pt>
                <c:pt idx="1577">
                  <c:v>75.842250000000007</c:v>
                </c:pt>
                <c:pt idx="1578">
                  <c:v>75.842250000000007</c:v>
                </c:pt>
                <c:pt idx="1579">
                  <c:v>75.842250000000007</c:v>
                </c:pt>
                <c:pt idx="1580">
                  <c:v>76.531725000000009</c:v>
                </c:pt>
                <c:pt idx="1581">
                  <c:v>76.531725000000009</c:v>
                </c:pt>
                <c:pt idx="1582">
                  <c:v>75.842250000000007</c:v>
                </c:pt>
                <c:pt idx="1583">
                  <c:v>75.842250000000007</c:v>
                </c:pt>
                <c:pt idx="1584">
                  <c:v>75.842250000000007</c:v>
                </c:pt>
                <c:pt idx="1585">
                  <c:v>76.531725000000009</c:v>
                </c:pt>
                <c:pt idx="1586">
                  <c:v>76.531725000000009</c:v>
                </c:pt>
                <c:pt idx="1587">
                  <c:v>76.531725000000009</c:v>
                </c:pt>
                <c:pt idx="1588">
                  <c:v>76.531725000000009</c:v>
                </c:pt>
                <c:pt idx="1589">
                  <c:v>76.531725000000009</c:v>
                </c:pt>
                <c:pt idx="1590">
                  <c:v>76.531725000000009</c:v>
                </c:pt>
                <c:pt idx="1591">
                  <c:v>76.531725000000009</c:v>
                </c:pt>
                <c:pt idx="1592">
                  <c:v>75.842250000000007</c:v>
                </c:pt>
                <c:pt idx="1593">
                  <c:v>75.842250000000007</c:v>
                </c:pt>
                <c:pt idx="1594">
                  <c:v>75.842250000000007</c:v>
                </c:pt>
                <c:pt idx="1595">
                  <c:v>76.531725000000009</c:v>
                </c:pt>
                <c:pt idx="1596">
                  <c:v>76.531725000000009</c:v>
                </c:pt>
                <c:pt idx="1597">
                  <c:v>76.531725000000009</c:v>
                </c:pt>
                <c:pt idx="1598">
                  <c:v>75.152775000000005</c:v>
                </c:pt>
                <c:pt idx="1599">
                  <c:v>75.152775000000005</c:v>
                </c:pt>
                <c:pt idx="1600">
                  <c:v>76.531725000000009</c:v>
                </c:pt>
                <c:pt idx="1601">
                  <c:v>76.531725000000009</c:v>
                </c:pt>
                <c:pt idx="1602">
                  <c:v>76.531725000000009</c:v>
                </c:pt>
                <c:pt idx="1603">
                  <c:v>75.842250000000007</c:v>
                </c:pt>
                <c:pt idx="1604">
                  <c:v>75.842250000000007</c:v>
                </c:pt>
                <c:pt idx="1605">
                  <c:v>75.152775000000005</c:v>
                </c:pt>
                <c:pt idx="1606">
                  <c:v>75.152775000000005</c:v>
                </c:pt>
                <c:pt idx="1607">
                  <c:v>75.152775000000005</c:v>
                </c:pt>
                <c:pt idx="1608">
                  <c:v>75.842250000000007</c:v>
                </c:pt>
                <c:pt idx="1609">
                  <c:v>75.842250000000007</c:v>
                </c:pt>
                <c:pt idx="1610">
                  <c:v>75.842250000000007</c:v>
                </c:pt>
                <c:pt idx="1611">
                  <c:v>75.842250000000007</c:v>
                </c:pt>
                <c:pt idx="1612">
                  <c:v>75.842250000000007</c:v>
                </c:pt>
                <c:pt idx="1613">
                  <c:v>75.842250000000007</c:v>
                </c:pt>
                <c:pt idx="1614">
                  <c:v>75.842250000000007</c:v>
                </c:pt>
                <c:pt idx="1615">
                  <c:v>75.152775000000005</c:v>
                </c:pt>
                <c:pt idx="1616">
                  <c:v>75.152775000000005</c:v>
                </c:pt>
                <c:pt idx="1617">
                  <c:v>75.152775000000005</c:v>
                </c:pt>
                <c:pt idx="1618">
                  <c:v>75.152775000000005</c:v>
                </c:pt>
                <c:pt idx="1619">
                  <c:v>75.152775000000005</c:v>
                </c:pt>
                <c:pt idx="1620">
                  <c:v>75.842250000000007</c:v>
                </c:pt>
                <c:pt idx="1621">
                  <c:v>75.842250000000007</c:v>
                </c:pt>
                <c:pt idx="1622">
                  <c:v>75.842250000000007</c:v>
                </c:pt>
                <c:pt idx="1623">
                  <c:v>75.842250000000007</c:v>
                </c:pt>
                <c:pt idx="1624">
                  <c:v>75.842250000000007</c:v>
                </c:pt>
                <c:pt idx="1625">
                  <c:v>75.842250000000007</c:v>
                </c:pt>
                <c:pt idx="1626">
                  <c:v>75.842250000000007</c:v>
                </c:pt>
                <c:pt idx="1627">
                  <c:v>75.842250000000007</c:v>
                </c:pt>
                <c:pt idx="1628">
                  <c:v>76.531725000000009</c:v>
                </c:pt>
                <c:pt idx="1629">
                  <c:v>76.531725000000009</c:v>
                </c:pt>
                <c:pt idx="1630">
                  <c:v>75.842250000000007</c:v>
                </c:pt>
                <c:pt idx="1631">
                  <c:v>75.842250000000007</c:v>
                </c:pt>
                <c:pt idx="1632">
                  <c:v>75.842250000000007</c:v>
                </c:pt>
                <c:pt idx="1633">
                  <c:v>75.842250000000007</c:v>
                </c:pt>
                <c:pt idx="1634">
                  <c:v>75.842250000000007</c:v>
                </c:pt>
                <c:pt idx="1635">
                  <c:v>75.842250000000007</c:v>
                </c:pt>
                <c:pt idx="1636">
                  <c:v>75.842250000000007</c:v>
                </c:pt>
                <c:pt idx="1637">
                  <c:v>75.842250000000007</c:v>
                </c:pt>
                <c:pt idx="1638">
                  <c:v>76.531725000000009</c:v>
                </c:pt>
                <c:pt idx="1639">
                  <c:v>76.531725000000009</c:v>
                </c:pt>
                <c:pt idx="1640">
                  <c:v>76.531725000000009</c:v>
                </c:pt>
                <c:pt idx="1641">
                  <c:v>76.531725000000009</c:v>
                </c:pt>
                <c:pt idx="1642">
                  <c:v>76.531725000000009</c:v>
                </c:pt>
                <c:pt idx="1643">
                  <c:v>75.842250000000007</c:v>
                </c:pt>
                <c:pt idx="1644">
                  <c:v>75.842250000000007</c:v>
                </c:pt>
                <c:pt idx="1645">
                  <c:v>76.531725000000009</c:v>
                </c:pt>
                <c:pt idx="1646">
                  <c:v>76.531725000000009</c:v>
                </c:pt>
                <c:pt idx="1647">
                  <c:v>76.531725000000009</c:v>
                </c:pt>
                <c:pt idx="1648">
                  <c:v>77.22120000000001</c:v>
                </c:pt>
                <c:pt idx="1649">
                  <c:v>77.22120000000001</c:v>
                </c:pt>
                <c:pt idx="1650">
                  <c:v>77.22120000000001</c:v>
                </c:pt>
                <c:pt idx="1651">
                  <c:v>77.22120000000001</c:v>
                </c:pt>
                <c:pt idx="1652">
                  <c:v>77.22120000000001</c:v>
                </c:pt>
                <c:pt idx="1653">
                  <c:v>77.910674999999998</c:v>
                </c:pt>
                <c:pt idx="1654">
                  <c:v>77.910674999999998</c:v>
                </c:pt>
                <c:pt idx="1655">
                  <c:v>77.22120000000001</c:v>
                </c:pt>
                <c:pt idx="1656">
                  <c:v>77.22120000000001</c:v>
                </c:pt>
                <c:pt idx="1657">
                  <c:v>77.22120000000001</c:v>
                </c:pt>
                <c:pt idx="1658">
                  <c:v>77.910674999999998</c:v>
                </c:pt>
                <c:pt idx="1659">
                  <c:v>77.910674999999998</c:v>
                </c:pt>
                <c:pt idx="1660">
                  <c:v>77.910674999999998</c:v>
                </c:pt>
                <c:pt idx="1661">
                  <c:v>77.910674999999998</c:v>
                </c:pt>
                <c:pt idx="1662">
                  <c:v>77.910674999999998</c:v>
                </c:pt>
                <c:pt idx="1663">
                  <c:v>77.910674999999998</c:v>
                </c:pt>
                <c:pt idx="1664">
                  <c:v>77.910674999999998</c:v>
                </c:pt>
                <c:pt idx="1665">
                  <c:v>78.600149999999999</c:v>
                </c:pt>
                <c:pt idx="1666">
                  <c:v>78.600149999999999</c:v>
                </c:pt>
                <c:pt idx="1667">
                  <c:v>78.600149999999999</c:v>
                </c:pt>
                <c:pt idx="1668">
                  <c:v>77.910674999999998</c:v>
                </c:pt>
                <c:pt idx="1669">
                  <c:v>77.910674999999998</c:v>
                </c:pt>
                <c:pt idx="1670">
                  <c:v>77.910674999999998</c:v>
                </c:pt>
                <c:pt idx="1671">
                  <c:v>77.910674999999998</c:v>
                </c:pt>
                <c:pt idx="1672">
                  <c:v>78.600149999999999</c:v>
                </c:pt>
                <c:pt idx="1673">
                  <c:v>78.600149999999999</c:v>
                </c:pt>
                <c:pt idx="1674">
                  <c:v>78.600149999999999</c:v>
                </c:pt>
                <c:pt idx="1675">
                  <c:v>78.600149999999999</c:v>
                </c:pt>
                <c:pt idx="1676">
                  <c:v>78.600149999999999</c:v>
                </c:pt>
                <c:pt idx="1677">
                  <c:v>78.600149999999999</c:v>
                </c:pt>
                <c:pt idx="1678">
                  <c:v>78.600149999999999</c:v>
                </c:pt>
                <c:pt idx="1679">
                  <c:v>78.600149999999999</c:v>
                </c:pt>
                <c:pt idx="1680">
                  <c:v>79.979100000000003</c:v>
                </c:pt>
                <c:pt idx="1681">
                  <c:v>79.979100000000003</c:v>
                </c:pt>
                <c:pt idx="1682">
                  <c:v>79.979100000000003</c:v>
                </c:pt>
                <c:pt idx="1683">
                  <c:v>79.979100000000003</c:v>
                </c:pt>
                <c:pt idx="1684">
                  <c:v>79.979100000000003</c:v>
                </c:pt>
                <c:pt idx="1685">
                  <c:v>79.289625000000001</c:v>
                </c:pt>
                <c:pt idx="1686">
                  <c:v>79.289625000000001</c:v>
                </c:pt>
                <c:pt idx="1687">
                  <c:v>79.289625000000001</c:v>
                </c:pt>
                <c:pt idx="1688">
                  <c:v>79.289625000000001</c:v>
                </c:pt>
                <c:pt idx="1689">
                  <c:v>79.289625000000001</c:v>
                </c:pt>
                <c:pt idx="1690">
                  <c:v>79.979100000000003</c:v>
                </c:pt>
                <c:pt idx="1691">
                  <c:v>79.979100000000003</c:v>
                </c:pt>
                <c:pt idx="1692">
                  <c:v>79.289625000000001</c:v>
                </c:pt>
                <c:pt idx="1693">
                  <c:v>79.289625000000001</c:v>
                </c:pt>
                <c:pt idx="1694">
                  <c:v>79.289625000000001</c:v>
                </c:pt>
                <c:pt idx="1695">
                  <c:v>79.289625000000001</c:v>
                </c:pt>
                <c:pt idx="1696">
                  <c:v>79.289625000000001</c:v>
                </c:pt>
                <c:pt idx="1697">
                  <c:v>79.979100000000003</c:v>
                </c:pt>
                <c:pt idx="1698">
                  <c:v>79.979100000000003</c:v>
                </c:pt>
                <c:pt idx="1699">
                  <c:v>79.979100000000003</c:v>
                </c:pt>
                <c:pt idx="1700">
                  <c:v>79.979100000000003</c:v>
                </c:pt>
                <c:pt idx="1701">
                  <c:v>79.979100000000003</c:v>
                </c:pt>
                <c:pt idx="1702">
                  <c:v>81.358050000000006</c:v>
                </c:pt>
                <c:pt idx="1703">
                  <c:v>81.358050000000006</c:v>
                </c:pt>
                <c:pt idx="1704">
                  <c:v>79.979100000000003</c:v>
                </c:pt>
                <c:pt idx="1705">
                  <c:v>79.979100000000003</c:v>
                </c:pt>
                <c:pt idx="1706">
                  <c:v>79.979100000000003</c:v>
                </c:pt>
                <c:pt idx="1707">
                  <c:v>81.358050000000006</c:v>
                </c:pt>
                <c:pt idx="1708">
                  <c:v>81.358050000000006</c:v>
                </c:pt>
                <c:pt idx="1709">
                  <c:v>82.047525000000007</c:v>
                </c:pt>
                <c:pt idx="1710">
                  <c:v>82.047525000000007</c:v>
                </c:pt>
                <c:pt idx="1711">
                  <c:v>82.047525000000007</c:v>
                </c:pt>
                <c:pt idx="1712">
                  <c:v>81.358050000000006</c:v>
                </c:pt>
                <c:pt idx="1713">
                  <c:v>81.358050000000006</c:v>
                </c:pt>
                <c:pt idx="1714">
                  <c:v>81.358050000000006</c:v>
                </c:pt>
                <c:pt idx="1715">
                  <c:v>82.047525000000007</c:v>
                </c:pt>
                <c:pt idx="1716">
                  <c:v>82.047525000000007</c:v>
                </c:pt>
                <c:pt idx="1717">
                  <c:v>81.358050000000006</c:v>
                </c:pt>
                <c:pt idx="1718">
                  <c:v>81.358050000000006</c:v>
                </c:pt>
                <c:pt idx="1719">
                  <c:v>81.358050000000006</c:v>
                </c:pt>
                <c:pt idx="1720">
                  <c:v>81.358050000000006</c:v>
                </c:pt>
                <c:pt idx="1721">
                  <c:v>81.358050000000006</c:v>
                </c:pt>
                <c:pt idx="1722">
                  <c:v>81.358050000000006</c:v>
                </c:pt>
                <c:pt idx="1723">
                  <c:v>81.358050000000006</c:v>
                </c:pt>
                <c:pt idx="1724">
                  <c:v>82.047525000000007</c:v>
                </c:pt>
                <c:pt idx="1725">
                  <c:v>82.047525000000007</c:v>
                </c:pt>
                <c:pt idx="1726">
                  <c:v>82.047525000000007</c:v>
                </c:pt>
                <c:pt idx="1727">
                  <c:v>82.047525000000007</c:v>
                </c:pt>
                <c:pt idx="1728">
                  <c:v>82.047525000000007</c:v>
                </c:pt>
                <c:pt idx="1729">
                  <c:v>82.047525000000007</c:v>
                </c:pt>
                <c:pt idx="1730">
                  <c:v>82.047525000000007</c:v>
                </c:pt>
                <c:pt idx="1731">
                  <c:v>82.047525000000007</c:v>
                </c:pt>
                <c:pt idx="1732">
                  <c:v>82.047525000000007</c:v>
                </c:pt>
                <c:pt idx="1733">
                  <c:v>82.047525000000007</c:v>
                </c:pt>
                <c:pt idx="1734">
                  <c:v>82.047525000000007</c:v>
                </c:pt>
                <c:pt idx="1735">
                  <c:v>82.047525000000007</c:v>
                </c:pt>
                <c:pt idx="1736">
                  <c:v>82.047525000000007</c:v>
                </c:pt>
                <c:pt idx="1737">
                  <c:v>82.047525000000007</c:v>
                </c:pt>
                <c:pt idx="1738">
                  <c:v>82.047525000000007</c:v>
                </c:pt>
                <c:pt idx="1739">
                  <c:v>82.047525000000007</c:v>
                </c:pt>
                <c:pt idx="1740">
                  <c:v>82.047525000000007</c:v>
                </c:pt>
                <c:pt idx="1741">
                  <c:v>82.737000000000009</c:v>
                </c:pt>
                <c:pt idx="1742">
                  <c:v>82.737000000000009</c:v>
                </c:pt>
                <c:pt idx="1743">
                  <c:v>82.737000000000009</c:v>
                </c:pt>
                <c:pt idx="1744">
                  <c:v>82.737000000000009</c:v>
                </c:pt>
                <c:pt idx="1745">
                  <c:v>82.737000000000009</c:v>
                </c:pt>
                <c:pt idx="1746">
                  <c:v>82.737000000000009</c:v>
                </c:pt>
                <c:pt idx="1747">
                  <c:v>82.737000000000009</c:v>
                </c:pt>
                <c:pt idx="1748">
                  <c:v>82.737000000000009</c:v>
                </c:pt>
                <c:pt idx="1749">
                  <c:v>82.737000000000009</c:v>
                </c:pt>
                <c:pt idx="1750">
                  <c:v>82.737000000000009</c:v>
                </c:pt>
                <c:pt idx="1751">
                  <c:v>82.737000000000009</c:v>
                </c:pt>
                <c:pt idx="1752">
                  <c:v>82.737000000000009</c:v>
                </c:pt>
                <c:pt idx="1753">
                  <c:v>82.737000000000009</c:v>
                </c:pt>
                <c:pt idx="1754">
                  <c:v>83.426475000000011</c:v>
                </c:pt>
                <c:pt idx="1755">
                  <c:v>83.426475000000011</c:v>
                </c:pt>
                <c:pt idx="1756">
                  <c:v>83.426475000000011</c:v>
                </c:pt>
                <c:pt idx="1757">
                  <c:v>83.426475000000011</c:v>
                </c:pt>
                <c:pt idx="1758">
                  <c:v>83.426475000000011</c:v>
                </c:pt>
                <c:pt idx="1759">
                  <c:v>83.426475000000011</c:v>
                </c:pt>
                <c:pt idx="1760">
                  <c:v>83.426475000000011</c:v>
                </c:pt>
                <c:pt idx="1761">
                  <c:v>84.115949999999998</c:v>
                </c:pt>
                <c:pt idx="1762">
                  <c:v>84.115949999999998</c:v>
                </c:pt>
                <c:pt idx="1763">
                  <c:v>84.115949999999998</c:v>
                </c:pt>
                <c:pt idx="1764">
                  <c:v>84.115949999999998</c:v>
                </c:pt>
                <c:pt idx="1765">
                  <c:v>84.115949999999998</c:v>
                </c:pt>
                <c:pt idx="1766">
                  <c:v>83.426475000000011</c:v>
                </c:pt>
                <c:pt idx="1767">
                  <c:v>83.426475000000011</c:v>
                </c:pt>
                <c:pt idx="1768">
                  <c:v>83.426475000000011</c:v>
                </c:pt>
                <c:pt idx="1769">
                  <c:v>83.426475000000011</c:v>
                </c:pt>
                <c:pt idx="1770">
                  <c:v>83.426475000000011</c:v>
                </c:pt>
                <c:pt idx="1771">
                  <c:v>84.115949999999998</c:v>
                </c:pt>
                <c:pt idx="1772">
                  <c:v>84.115949999999998</c:v>
                </c:pt>
                <c:pt idx="1773">
                  <c:v>84.115949999999998</c:v>
                </c:pt>
                <c:pt idx="1774">
                  <c:v>84.115949999999998</c:v>
                </c:pt>
                <c:pt idx="1775">
                  <c:v>84.115949999999998</c:v>
                </c:pt>
                <c:pt idx="1776">
                  <c:v>84.115949999999998</c:v>
                </c:pt>
                <c:pt idx="1777">
                  <c:v>84.115949999999998</c:v>
                </c:pt>
                <c:pt idx="1778">
                  <c:v>84.805425</c:v>
                </c:pt>
                <c:pt idx="1779">
                  <c:v>84.805425</c:v>
                </c:pt>
                <c:pt idx="1780">
                  <c:v>84.805425</c:v>
                </c:pt>
                <c:pt idx="1781">
                  <c:v>84.115949999999998</c:v>
                </c:pt>
                <c:pt idx="1782">
                  <c:v>84.115949999999998</c:v>
                </c:pt>
                <c:pt idx="1783">
                  <c:v>84.115949999999998</c:v>
                </c:pt>
                <c:pt idx="1784">
                  <c:v>84.805425</c:v>
                </c:pt>
                <c:pt idx="1785">
                  <c:v>84.805425</c:v>
                </c:pt>
                <c:pt idx="1786">
                  <c:v>85.494900000000001</c:v>
                </c:pt>
                <c:pt idx="1787">
                  <c:v>85.494900000000001</c:v>
                </c:pt>
                <c:pt idx="1788">
                  <c:v>85.494900000000001</c:v>
                </c:pt>
                <c:pt idx="1789">
                  <c:v>85.494900000000001</c:v>
                </c:pt>
                <c:pt idx="1790">
                  <c:v>85.494900000000001</c:v>
                </c:pt>
                <c:pt idx="1791">
                  <c:v>86.184375000000003</c:v>
                </c:pt>
                <c:pt idx="1792">
                  <c:v>86.184375000000003</c:v>
                </c:pt>
                <c:pt idx="1793">
                  <c:v>86.184375000000003</c:v>
                </c:pt>
                <c:pt idx="1794">
                  <c:v>85.494900000000001</c:v>
                </c:pt>
                <c:pt idx="1795">
                  <c:v>85.494900000000001</c:v>
                </c:pt>
                <c:pt idx="1796">
                  <c:v>84.805425</c:v>
                </c:pt>
                <c:pt idx="1797">
                  <c:v>84.805425</c:v>
                </c:pt>
                <c:pt idx="1798">
                  <c:v>84.805425</c:v>
                </c:pt>
                <c:pt idx="1799">
                  <c:v>84.805425</c:v>
                </c:pt>
                <c:pt idx="1800">
                  <c:v>84.805425</c:v>
                </c:pt>
                <c:pt idx="1801">
                  <c:v>85.494900000000001</c:v>
                </c:pt>
                <c:pt idx="1802">
                  <c:v>85.494900000000001</c:v>
                </c:pt>
                <c:pt idx="1803">
                  <c:v>85.494900000000001</c:v>
                </c:pt>
                <c:pt idx="1804">
                  <c:v>86.184375000000003</c:v>
                </c:pt>
                <c:pt idx="1805">
                  <c:v>86.184375000000003</c:v>
                </c:pt>
                <c:pt idx="1806">
                  <c:v>85.494900000000001</c:v>
                </c:pt>
                <c:pt idx="1807">
                  <c:v>85.494900000000001</c:v>
                </c:pt>
                <c:pt idx="1808">
                  <c:v>85.494900000000001</c:v>
                </c:pt>
                <c:pt idx="1809">
                  <c:v>86.184375000000003</c:v>
                </c:pt>
                <c:pt idx="1810">
                  <c:v>86.184375000000003</c:v>
                </c:pt>
                <c:pt idx="1811">
                  <c:v>86.184375000000003</c:v>
                </c:pt>
                <c:pt idx="1812">
                  <c:v>86.184375000000003</c:v>
                </c:pt>
                <c:pt idx="1813">
                  <c:v>86.184375000000003</c:v>
                </c:pt>
                <c:pt idx="1814">
                  <c:v>86.184375000000003</c:v>
                </c:pt>
                <c:pt idx="1815">
                  <c:v>86.184375000000003</c:v>
                </c:pt>
                <c:pt idx="1816">
                  <c:v>86.184375000000003</c:v>
                </c:pt>
                <c:pt idx="1817">
                  <c:v>86.184375000000003</c:v>
                </c:pt>
                <c:pt idx="1818">
                  <c:v>86.184375000000003</c:v>
                </c:pt>
                <c:pt idx="1819">
                  <c:v>86.873850000000004</c:v>
                </c:pt>
                <c:pt idx="1820">
                  <c:v>86.873850000000004</c:v>
                </c:pt>
                <c:pt idx="1821">
                  <c:v>86.184375000000003</c:v>
                </c:pt>
                <c:pt idx="1822">
                  <c:v>86.184375000000003</c:v>
                </c:pt>
                <c:pt idx="1823">
                  <c:v>86.184375000000003</c:v>
                </c:pt>
                <c:pt idx="1824">
                  <c:v>86.873850000000004</c:v>
                </c:pt>
                <c:pt idx="1825">
                  <c:v>86.873850000000004</c:v>
                </c:pt>
                <c:pt idx="1826">
                  <c:v>86.873850000000004</c:v>
                </c:pt>
                <c:pt idx="1827">
                  <c:v>86.873850000000004</c:v>
                </c:pt>
                <c:pt idx="1828">
                  <c:v>86.873850000000004</c:v>
                </c:pt>
                <c:pt idx="1829">
                  <c:v>87.563325000000006</c:v>
                </c:pt>
                <c:pt idx="1830">
                  <c:v>87.563325000000006</c:v>
                </c:pt>
                <c:pt idx="1831">
                  <c:v>87.563325000000006</c:v>
                </c:pt>
                <c:pt idx="1832">
                  <c:v>87.563325000000006</c:v>
                </c:pt>
                <c:pt idx="1833">
                  <c:v>87.563325000000006</c:v>
                </c:pt>
                <c:pt idx="1834">
                  <c:v>87.563325000000006</c:v>
                </c:pt>
                <c:pt idx="1835">
                  <c:v>87.563325000000006</c:v>
                </c:pt>
                <c:pt idx="1836">
                  <c:v>88.252800000000008</c:v>
                </c:pt>
                <c:pt idx="1837">
                  <c:v>88.252800000000008</c:v>
                </c:pt>
                <c:pt idx="1838">
                  <c:v>88.252800000000008</c:v>
                </c:pt>
                <c:pt idx="1839">
                  <c:v>88.252800000000008</c:v>
                </c:pt>
                <c:pt idx="1840">
                  <c:v>88.252800000000008</c:v>
                </c:pt>
                <c:pt idx="1841">
                  <c:v>88.252800000000008</c:v>
                </c:pt>
                <c:pt idx="1842">
                  <c:v>88.252800000000008</c:v>
                </c:pt>
                <c:pt idx="1843">
                  <c:v>88.252800000000008</c:v>
                </c:pt>
                <c:pt idx="1844">
                  <c:v>88.252800000000008</c:v>
                </c:pt>
                <c:pt idx="1845">
                  <c:v>88.252800000000008</c:v>
                </c:pt>
                <c:pt idx="1846">
                  <c:v>88.252800000000008</c:v>
                </c:pt>
                <c:pt idx="1847">
                  <c:v>88.252800000000008</c:v>
                </c:pt>
                <c:pt idx="1848">
                  <c:v>88.252800000000008</c:v>
                </c:pt>
                <c:pt idx="1849">
                  <c:v>88.252800000000008</c:v>
                </c:pt>
                <c:pt idx="1850">
                  <c:v>88.252800000000008</c:v>
                </c:pt>
                <c:pt idx="1851">
                  <c:v>88.942275000000009</c:v>
                </c:pt>
                <c:pt idx="1852">
                  <c:v>88.942275000000009</c:v>
                </c:pt>
                <c:pt idx="1853">
                  <c:v>88.942275000000009</c:v>
                </c:pt>
                <c:pt idx="1854">
                  <c:v>88.252800000000008</c:v>
                </c:pt>
                <c:pt idx="1855">
                  <c:v>88.252800000000008</c:v>
                </c:pt>
                <c:pt idx="1856">
                  <c:v>88.942275000000009</c:v>
                </c:pt>
                <c:pt idx="1857">
                  <c:v>88.942275000000009</c:v>
                </c:pt>
                <c:pt idx="1858">
                  <c:v>88.942275000000009</c:v>
                </c:pt>
                <c:pt idx="1859">
                  <c:v>88.942275000000009</c:v>
                </c:pt>
                <c:pt idx="1860">
                  <c:v>88.942275000000009</c:v>
                </c:pt>
                <c:pt idx="1861">
                  <c:v>90.321225000000013</c:v>
                </c:pt>
                <c:pt idx="1862">
                  <c:v>90.321225000000013</c:v>
                </c:pt>
                <c:pt idx="1863">
                  <c:v>88.942275000000009</c:v>
                </c:pt>
                <c:pt idx="1864">
                  <c:v>88.942275000000009</c:v>
                </c:pt>
                <c:pt idx="1865">
                  <c:v>88.942275000000009</c:v>
                </c:pt>
                <c:pt idx="1866">
                  <c:v>90.321225000000013</c:v>
                </c:pt>
                <c:pt idx="1867">
                  <c:v>90.321225000000013</c:v>
                </c:pt>
                <c:pt idx="1868">
                  <c:v>88.942275000000009</c:v>
                </c:pt>
                <c:pt idx="1869">
                  <c:v>88.942275000000009</c:v>
                </c:pt>
                <c:pt idx="1870">
                  <c:v>88.942275000000009</c:v>
                </c:pt>
                <c:pt idx="1871">
                  <c:v>88.942275000000009</c:v>
                </c:pt>
                <c:pt idx="1872">
                  <c:v>88.942275000000009</c:v>
                </c:pt>
                <c:pt idx="1873">
                  <c:v>88.942275000000009</c:v>
                </c:pt>
                <c:pt idx="1874">
                  <c:v>88.942275000000009</c:v>
                </c:pt>
                <c:pt idx="1875">
                  <c:v>88.942275000000009</c:v>
                </c:pt>
                <c:pt idx="1876">
                  <c:v>88.942275000000009</c:v>
                </c:pt>
                <c:pt idx="1877">
                  <c:v>88.942275000000009</c:v>
                </c:pt>
                <c:pt idx="1878">
                  <c:v>88.942275000000009</c:v>
                </c:pt>
                <c:pt idx="1879">
                  <c:v>88.942275000000009</c:v>
                </c:pt>
                <c:pt idx="1880">
                  <c:v>88.942275000000009</c:v>
                </c:pt>
                <c:pt idx="1881">
                  <c:v>88.942275000000009</c:v>
                </c:pt>
                <c:pt idx="1882">
                  <c:v>88.942275000000009</c:v>
                </c:pt>
                <c:pt idx="1883">
                  <c:v>88.942275000000009</c:v>
                </c:pt>
                <c:pt idx="1884">
                  <c:v>88.942275000000009</c:v>
                </c:pt>
                <c:pt idx="1885">
                  <c:v>88.942275000000009</c:v>
                </c:pt>
                <c:pt idx="1886">
                  <c:v>88.942275000000009</c:v>
                </c:pt>
                <c:pt idx="1887">
                  <c:v>88.942275000000009</c:v>
                </c:pt>
                <c:pt idx="1888">
                  <c:v>88.942275000000009</c:v>
                </c:pt>
                <c:pt idx="1889">
                  <c:v>88.942275000000009</c:v>
                </c:pt>
                <c:pt idx="1890">
                  <c:v>88.942275000000009</c:v>
                </c:pt>
                <c:pt idx="1891">
                  <c:v>88.942275000000009</c:v>
                </c:pt>
                <c:pt idx="1892">
                  <c:v>88.942275000000009</c:v>
                </c:pt>
                <c:pt idx="1893">
                  <c:v>90.321225000000013</c:v>
                </c:pt>
                <c:pt idx="1894">
                  <c:v>90.321225000000013</c:v>
                </c:pt>
                <c:pt idx="1895">
                  <c:v>90.321225000000013</c:v>
                </c:pt>
                <c:pt idx="1896">
                  <c:v>90.321225000000013</c:v>
                </c:pt>
                <c:pt idx="1897">
                  <c:v>90.321225000000013</c:v>
                </c:pt>
                <c:pt idx="1898">
                  <c:v>90.321225000000013</c:v>
                </c:pt>
                <c:pt idx="1899">
                  <c:v>90.321225000000013</c:v>
                </c:pt>
                <c:pt idx="1900">
                  <c:v>90.321225000000013</c:v>
                </c:pt>
                <c:pt idx="1901">
                  <c:v>90.321225000000013</c:v>
                </c:pt>
                <c:pt idx="1902">
                  <c:v>90.321225000000013</c:v>
                </c:pt>
                <c:pt idx="1903">
                  <c:v>90.321225000000013</c:v>
                </c:pt>
                <c:pt idx="1904">
                  <c:v>90.321225000000013</c:v>
                </c:pt>
                <c:pt idx="1905">
                  <c:v>91.010700000000014</c:v>
                </c:pt>
                <c:pt idx="1906">
                  <c:v>91.010700000000014</c:v>
                </c:pt>
                <c:pt idx="1907">
                  <c:v>91.010700000000014</c:v>
                </c:pt>
                <c:pt idx="1908">
                  <c:v>91.010700000000014</c:v>
                </c:pt>
                <c:pt idx="1909">
                  <c:v>91.010700000000014</c:v>
                </c:pt>
                <c:pt idx="1910">
                  <c:v>91.010700000000014</c:v>
                </c:pt>
                <c:pt idx="1911">
                  <c:v>91.010700000000014</c:v>
                </c:pt>
                <c:pt idx="1912">
                  <c:v>91.010700000000014</c:v>
                </c:pt>
                <c:pt idx="1913">
                  <c:v>91.010700000000014</c:v>
                </c:pt>
                <c:pt idx="1914">
                  <c:v>91.010700000000014</c:v>
                </c:pt>
                <c:pt idx="1915">
                  <c:v>91.010700000000014</c:v>
                </c:pt>
                <c:pt idx="1916">
                  <c:v>91.010700000000014</c:v>
                </c:pt>
                <c:pt idx="1917">
                  <c:v>91.700175000000016</c:v>
                </c:pt>
                <c:pt idx="1918">
                  <c:v>91.700175000000016</c:v>
                </c:pt>
                <c:pt idx="1919">
                  <c:v>90.321225000000013</c:v>
                </c:pt>
                <c:pt idx="1920">
                  <c:v>90.321225000000013</c:v>
                </c:pt>
                <c:pt idx="1921">
                  <c:v>90.321225000000013</c:v>
                </c:pt>
                <c:pt idx="1922">
                  <c:v>90.321225000000013</c:v>
                </c:pt>
                <c:pt idx="1923">
                  <c:v>90.321225000000013</c:v>
                </c:pt>
                <c:pt idx="1924">
                  <c:v>91.010700000000014</c:v>
                </c:pt>
                <c:pt idx="1925">
                  <c:v>91.010700000000014</c:v>
                </c:pt>
                <c:pt idx="1926">
                  <c:v>91.010700000000014</c:v>
                </c:pt>
                <c:pt idx="1927">
                  <c:v>91.010700000000014</c:v>
                </c:pt>
                <c:pt idx="1928">
                  <c:v>91.010700000000014</c:v>
                </c:pt>
                <c:pt idx="1929">
                  <c:v>91.010700000000014</c:v>
                </c:pt>
                <c:pt idx="1930">
                  <c:v>91.010700000000014</c:v>
                </c:pt>
                <c:pt idx="1931">
                  <c:v>91.700175000000016</c:v>
                </c:pt>
                <c:pt idx="1932">
                  <c:v>91.700175000000016</c:v>
                </c:pt>
                <c:pt idx="1933">
                  <c:v>91.700175000000016</c:v>
                </c:pt>
                <c:pt idx="1934">
                  <c:v>92.389650000000017</c:v>
                </c:pt>
                <c:pt idx="1935">
                  <c:v>92.389650000000017</c:v>
                </c:pt>
                <c:pt idx="1936">
                  <c:v>92.389650000000017</c:v>
                </c:pt>
                <c:pt idx="1937">
                  <c:v>92.389650000000017</c:v>
                </c:pt>
                <c:pt idx="1938">
                  <c:v>92.389650000000017</c:v>
                </c:pt>
                <c:pt idx="1939">
                  <c:v>92.389650000000017</c:v>
                </c:pt>
                <c:pt idx="1940">
                  <c:v>92.389650000000017</c:v>
                </c:pt>
                <c:pt idx="1941">
                  <c:v>92.389650000000017</c:v>
                </c:pt>
                <c:pt idx="1942">
                  <c:v>92.389650000000017</c:v>
                </c:pt>
                <c:pt idx="1943">
                  <c:v>92.389650000000017</c:v>
                </c:pt>
                <c:pt idx="1944">
                  <c:v>92.389650000000017</c:v>
                </c:pt>
                <c:pt idx="1945">
                  <c:v>92.389650000000017</c:v>
                </c:pt>
                <c:pt idx="1946">
                  <c:v>92.389650000000017</c:v>
                </c:pt>
                <c:pt idx="1947">
                  <c:v>92.389650000000017</c:v>
                </c:pt>
                <c:pt idx="1948">
                  <c:v>92.389650000000017</c:v>
                </c:pt>
                <c:pt idx="1949">
                  <c:v>92.389650000000017</c:v>
                </c:pt>
                <c:pt idx="1950">
                  <c:v>92.389650000000017</c:v>
                </c:pt>
                <c:pt idx="1951">
                  <c:v>93.079125000000019</c:v>
                </c:pt>
                <c:pt idx="1952">
                  <c:v>93.079125000000019</c:v>
                </c:pt>
                <c:pt idx="1953">
                  <c:v>93.079125000000019</c:v>
                </c:pt>
                <c:pt idx="1954">
                  <c:v>93.079125000000019</c:v>
                </c:pt>
                <c:pt idx="1955">
                  <c:v>93.079125000000019</c:v>
                </c:pt>
                <c:pt idx="1956">
                  <c:v>93.079125000000019</c:v>
                </c:pt>
                <c:pt idx="1957">
                  <c:v>93.079125000000019</c:v>
                </c:pt>
                <c:pt idx="1958">
                  <c:v>93.768600000000021</c:v>
                </c:pt>
                <c:pt idx="1959">
                  <c:v>93.768600000000021</c:v>
                </c:pt>
                <c:pt idx="1960">
                  <c:v>93.768600000000021</c:v>
                </c:pt>
                <c:pt idx="1961">
                  <c:v>93.768600000000021</c:v>
                </c:pt>
                <c:pt idx="1962">
                  <c:v>93.768600000000021</c:v>
                </c:pt>
                <c:pt idx="1963">
                  <c:v>93.079125000000019</c:v>
                </c:pt>
                <c:pt idx="1964">
                  <c:v>93.079125000000019</c:v>
                </c:pt>
                <c:pt idx="1965">
                  <c:v>94.458075000000008</c:v>
                </c:pt>
                <c:pt idx="1966">
                  <c:v>94.458075000000008</c:v>
                </c:pt>
                <c:pt idx="1967">
                  <c:v>94.458075000000008</c:v>
                </c:pt>
                <c:pt idx="1968">
                  <c:v>93.768600000000021</c:v>
                </c:pt>
                <c:pt idx="1969">
                  <c:v>93.768600000000021</c:v>
                </c:pt>
                <c:pt idx="1970">
                  <c:v>94.458075000000008</c:v>
                </c:pt>
                <c:pt idx="1971">
                  <c:v>94.458075000000008</c:v>
                </c:pt>
                <c:pt idx="1972">
                  <c:v>94.458075000000008</c:v>
                </c:pt>
                <c:pt idx="1973">
                  <c:v>93.768600000000021</c:v>
                </c:pt>
                <c:pt idx="1974">
                  <c:v>93.768600000000021</c:v>
                </c:pt>
                <c:pt idx="1975">
                  <c:v>93.768600000000021</c:v>
                </c:pt>
                <c:pt idx="1976">
                  <c:v>94.458075000000008</c:v>
                </c:pt>
                <c:pt idx="1977">
                  <c:v>94.458075000000008</c:v>
                </c:pt>
                <c:pt idx="1978">
                  <c:v>93.768600000000021</c:v>
                </c:pt>
                <c:pt idx="1979">
                  <c:v>93.768600000000021</c:v>
                </c:pt>
                <c:pt idx="1980">
                  <c:v>94.458075000000008</c:v>
                </c:pt>
                <c:pt idx="1981">
                  <c:v>94.458075000000008</c:v>
                </c:pt>
                <c:pt idx="1982">
                  <c:v>94.458075000000008</c:v>
                </c:pt>
                <c:pt idx="1983">
                  <c:v>94.458075000000008</c:v>
                </c:pt>
                <c:pt idx="1984">
                  <c:v>94.458075000000008</c:v>
                </c:pt>
                <c:pt idx="1985">
                  <c:v>94.458075000000008</c:v>
                </c:pt>
                <c:pt idx="1986">
                  <c:v>94.458075000000008</c:v>
                </c:pt>
                <c:pt idx="1987">
                  <c:v>94.458075000000008</c:v>
                </c:pt>
                <c:pt idx="1988">
                  <c:v>95.147549999999995</c:v>
                </c:pt>
                <c:pt idx="1989">
                  <c:v>95.147549999999995</c:v>
                </c:pt>
                <c:pt idx="1990">
                  <c:v>94.458075000000008</c:v>
                </c:pt>
                <c:pt idx="1991">
                  <c:v>94.458075000000008</c:v>
                </c:pt>
                <c:pt idx="1992">
                  <c:v>94.458075000000008</c:v>
                </c:pt>
                <c:pt idx="1993">
                  <c:v>94.458075000000008</c:v>
                </c:pt>
                <c:pt idx="1994">
                  <c:v>94.458075000000008</c:v>
                </c:pt>
                <c:pt idx="1995">
                  <c:v>94.458075000000008</c:v>
                </c:pt>
                <c:pt idx="1996">
                  <c:v>94.458075000000008</c:v>
                </c:pt>
                <c:pt idx="1997">
                  <c:v>94.458075000000008</c:v>
                </c:pt>
                <c:pt idx="1998">
                  <c:v>95.837024999999997</c:v>
                </c:pt>
                <c:pt idx="1999">
                  <c:v>95.837024999999997</c:v>
                </c:pt>
                <c:pt idx="2000">
                  <c:v>95.837024999999997</c:v>
                </c:pt>
                <c:pt idx="2001">
                  <c:v>95.837024999999997</c:v>
                </c:pt>
                <c:pt idx="2002">
                  <c:v>95.837024999999997</c:v>
                </c:pt>
                <c:pt idx="2003">
                  <c:v>95.837024999999997</c:v>
                </c:pt>
                <c:pt idx="2004">
                  <c:v>95.837024999999997</c:v>
                </c:pt>
                <c:pt idx="2005">
                  <c:v>95.837024999999997</c:v>
                </c:pt>
                <c:pt idx="2006">
                  <c:v>95.837024999999997</c:v>
                </c:pt>
                <c:pt idx="2007">
                  <c:v>95.837024999999997</c:v>
                </c:pt>
                <c:pt idx="2008">
                  <c:v>96.526499999999999</c:v>
                </c:pt>
                <c:pt idx="2009">
                  <c:v>96.526499999999999</c:v>
                </c:pt>
                <c:pt idx="2010">
                  <c:v>96.526499999999999</c:v>
                </c:pt>
                <c:pt idx="2011">
                  <c:v>96.526499999999999</c:v>
                </c:pt>
                <c:pt idx="2012">
                  <c:v>96.526499999999999</c:v>
                </c:pt>
                <c:pt idx="2013">
                  <c:v>96.526499999999999</c:v>
                </c:pt>
                <c:pt idx="2014">
                  <c:v>96.526499999999999</c:v>
                </c:pt>
                <c:pt idx="2015">
                  <c:v>95.837024999999997</c:v>
                </c:pt>
                <c:pt idx="2016">
                  <c:v>95.837024999999997</c:v>
                </c:pt>
                <c:pt idx="2017">
                  <c:v>95.837024999999997</c:v>
                </c:pt>
                <c:pt idx="2018">
                  <c:v>96.526499999999999</c:v>
                </c:pt>
                <c:pt idx="2019">
                  <c:v>96.526499999999999</c:v>
                </c:pt>
                <c:pt idx="2020">
                  <c:v>95.837024999999997</c:v>
                </c:pt>
                <c:pt idx="2021">
                  <c:v>95.837024999999997</c:v>
                </c:pt>
                <c:pt idx="2022">
                  <c:v>95.837024999999997</c:v>
                </c:pt>
                <c:pt idx="2023">
                  <c:v>95.837024999999997</c:v>
                </c:pt>
                <c:pt idx="2024">
                  <c:v>95.837024999999997</c:v>
                </c:pt>
                <c:pt idx="2025">
                  <c:v>96.526499999999999</c:v>
                </c:pt>
                <c:pt idx="2026">
                  <c:v>96.526499999999999</c:v>
                </c:pt>
                <c:pt idx="2027">
                  <c:v>97.215975</c:v>
                </c:pt>
                <c:pt idx="2028">
                  <c:v>97.215975</c:v>
                </c:pt>
                <c:pt idx="2029">
                  <c:v>97.215975</c:v>
                </c:pt>
                <c:pt idx="2030">
                  <c:v>97.215975</c:v>
                </c:pt>
                <c:pt idx="2031">
                  <c:v>97.215975</c:v>
                </c:pt>
                <c:pt idx="2032">
                  <c:v>97.215975</c:v>
                </c:pt>
                <c:pt idx="2033">
                  <c:v>97.215975</c:v>
                </c:pt>
                <c:pt idx="2034">
                  <c:v>97.215975</c:v>
                </c:pt>
                <c:pt idx="2035">
                  <c:v>97.215975</c:v>
                </c:pt>
                <c:pt idx="2036">
                  <c:v>97.215975</c:v>
                </c:pt>
                <c:pt idx="2037">
                  <c:v>97.905450000000002</c:v>
                </c:pt>
                <c:pt idx="2038">
                  <c:v>97.905450000000002</c:v>
                </c:pt>
                <c:pt idx="2039">
                  <c:v>97.905450000000002</c:v>
                </c:pt>
                <c:pt idx="2040">
                  <c:v>97.215975</c:v>
                </c:pt>
                <c:pt idx="2041">
                  <c:v>97.215975</c:v>
                </c:pt>
                <c:pt idx="2042">
                  <c:v>97.905450000000002</c:v>
                </c:pt>
                <c:pt idx="2043">
                  <c:v>97.905450000000002</c:v>
                </c:pt>
                <c:pt idx="2044">
                  <c:v>97.905450000000002</c:v>
                </c:pt>
                <c:pt idx="2045">
                  <c:v>97.905450000000002</c:v>
                </c:pt>
                <c:pt idx="2046">
                  <c:v>97.905450000000002</c:v>
                </c:pt>
                <c:pt idx="2047">
                  <c:v>97.905450000000002</c:v>
                </c:pt>
                <c:pt idx="2048">
                  <c:v>97.905450000000002</c:v>
                </c:pt>
                <c:pt idx="2049">
                  <c:v>97.905450000000002</c:v>
                </c:pt>
                <c:pt idx="2050">
                  <c:v>97.905450000000002</c:v>
                </c:pt>
                <c:pt idx="2051">
                  <c:v>97.905450000000002</c:v>
                </c:pt>
                <c:pt idx="2052">
                  <c:v>97.215975</c:v>
                </c:pt>
                <c:pt idx="2053">
                  <c:v>97.215975</c:v>
                </c:pt>
                <c:pt idx="2054">
                  <c:v>97.215975</c:v>
                </c:pt>
                <c:pt idx="2055">
                  <c:v>97.905450000000002</c:v>
                </c:pt>
                <c:pt idx="2056">
                  <c:v>97.905450000000002</c:v>
                </c:pt>
                <c:pt idx="2057">
                  <c:v>97.905450000000002</c:v>
                </c:pt>
                <c:pt idx="2058">
                  <c:v>97.905450000000002</c:v>
                </c:pt>
                <c:pt idx="2059">
                  <c:v>97.905450000000002</c:v>
                </c:pt>
                <c:pt idx="2060">
                  <c:v>97.905450000000002</c:v>
                </c:pt>
                <c:pt idx="2061">
                  <c:v>97.905450000000002</c:v>
                </c:pt>
                <c:pt idx="2062">
                  <c:v>99.284400000000005</c:v>
                </c:pt>
                <c:pt idx="2063">
                  <c:v>99.284400000000005</c:v>
                </c:pt>
                <c:pt idx="2064">
                  <c:v>99.284400000000005</c:v>
                </c:pt>
                <c:pt idx="2065">
                  <c:v>99.284400000000005</c:v>
                </c:pt>
                <c:pt idx="2066">
                  <c:v>99.284400000000005</c:v>
                </c:pt>
                <c:pt idx="2067">
                  <c:v>99.284400000000005</c:v>
                </c:pt>
                <c:pt idx="2068">
                  <c:v>99.284400000000005</c:v>
                </c:pt>
                <c:pt idx="2069">
                  <c:v>99.284400000000005</c:v>
                </c:pt>
                <c:pt idx="2070">
                  <c:v>99.284400000000005</c:v>
                </c:pt>
                <c:pt idx="2071">
                  <c:v>99.284400000000005</c:v>
                </c:pt>
                <c:pt idx="2072">
                  <c:v>97.905450000000002</c:v>
                </c:pt>
                <c:pt idx="2073">
                  <c:v>97.905450000000002</c:v>
                </c:pt>
                <c:pt idx="2074">
                  <c:v>97.905450000000002</c:v>
                </c:pt>
                <c:pt idx="2075">
                  <c:v>99.284400000000005</c:v>
                </c:pt>
                <c:pt idx="2076">
                  <c:v>99.284400000000005</c:v>
                </c:pt>
                <c:pt idx="2077">
                  <c:v>99.284400000000005</c:v>
                </c:pt>
                <c:pt idx="2078">
                  <c:v>99.284400000000005</c:v>
                </c:pt>
                <c:pt idx="2079">
                  <c:v>99.284400000000005</c:v>
                </c:pt>
                <c:pt idx="2080">
                  <c:v>99.284400000000005</c:v>
                </c:pt>
                <c:pt idx="2081">
                  <c:v>99.284400000000005</c:v>
                </c:pt>
                <c:pt idx="2082">
                  <c:v>99.973875000000007</c:v>
                </c:pt>
                <c:pt idx="2083">
                  <c:v>99.973875000000007</c:v>
                </c:pt>
                <c:pt idx="2084">
                  <c:v>99.973875000000007</c:v>
                </c:pt>
                <c:pt idx="2085">
                  <c:v>99.973875000000007</c:v>
                </c:pt>
                <c:pt idx="2086">
                  <c:v>99.973875000000007</c:v>
                </c:pt>
                <c:pt idx="2087">
                  <c:v>99.973875000000007</c:v>
                </c:pt>
                <c:pt idx="2088">
                  <c:v>99.973875000000007</c:v>
                </c:pt>
                <c:pt idx="2089">
                  <c:v>99.973875000000007</c:v>
                </c:pt>
                <c:pt idx="2090">
                  <c:v>100.66335000000001</c:v>
                </c:pt>
                <c:pt idx="2091">
                  <c:v>100.66335000000001</c:v>
                </c:pt>
                <c:pt idx="2092">
                  <c:v>100.66335000000001</c:v>
                </c:pt>
                <c:pt idx="2093">
                  <c:v>100.66335000000001</c:v>
                </c:pt>
                <c:pt idx="2094">
                  <c:v>99.973875000000007</c:v>
                </c:pt>
                <c:pt idx="2095">
                  <c:v>99.973875000000007</c:v>
                </c:pt>
                <c:pt idx="2096">
                  <c:v>99.973875000000007</c:v>
                </c:pt>
                <c:pt idx="2097">
                  <c:v>100.66335000000001</c:v>
                </c:pt>
                <c:pt idx="2098">
                  <c:v>100.66335000000001</c:v>
                </c:pt>
                <c:pt idx="2099">
                  <c:v>99.973875000000007</c:v>
                </c:pt>
                <c:pt idx="2100">
                  <c:v>99.973875000000007</c:v>
                </c:pt>
                <c:pt idx="2101">
                  <c:v>100.66335000000001</c:v>
                </c:pt>
                <c:pt idx="2102">
                  <c:v>100.66335000000001</c:v>
                </c:pt>
                <c:pt idx="2103">
                  <c:v>100.66335000000001</c:v>
                </c:pt>
                <c:pt idx="2104">
                  <c:v>100.66335000000001</c:v>
                </c:pt>
                <c:pt idx="2105">
                  <c:v>100.66335000000001</c:v>
                </c:pt>
                <c:pt idx="2106">
                  <c:v>99.973875000000007</c:v>
                </c:pt>
                <c:pt idx="2107">
                  <c:v>99.973875000000007</c:v>
                </c:pt>
                <c:pt idx="2108">
                  <c:v>99.973875000000007</c:v>
                </c:pt>
                <c:pt idx="2109">
                  <c:v>99.284400000000005</c:v>
                </c:pt>
                <c:pt idx="2110">
                  <c:v>99.284400000000005</c:v>
                </c:pt>
                <c:pt idx="2111">
                  <c:v>99.284400000000005</c:v>
                </c:pt>
                <c:pt idx="2112">
                  <c:v>99.284400000000005</c:v>
                </c:pt>
                <c:pt idx="2113">
                  <c:v>99.284400000000005</c:v>
                </c:pt>
                <c:pt idx="2114">
                  <c:v>100.66335000000001</c:v>
                </c:pt>
                <c:pt idx="2115">
                  <c:v>100.66335000000001</c:v>
                </c:pt>
                <c:pt idx="2116">
                  <c:v>100.66335000000001</c:v>
                </c:pt>
                <c:pt idx="2117">
                  <c:v>100.66335000000001</c:v>
                </c:pt>
                <c:pt idx="2118">
                  <c:v>100.66335000000001</c:v>
                </c:pt>
                <c:pt idx="2119">
                  <c:v>100.66335000000001</c:v>
                </c:pt>
                <c:pt idx="2120">
                  <c:v>100.66335000000001</c:v>
                </c:pt>
                <c:pt idx="2121">
                  <c:v>99.973875000000007</c:v>
                </c:pt>
                <c:pt idx="2122">
                  <c:v>99.973875000000007</c:v>
                </c:pt>
                <c:pt idx="2123">
                  <c:v>99.973875000000007</c:v>
                </c:pt>
                <c:pt idx="2124">
                  <c:v>101.35282500000001</c:v>
                </c:pt>
                <c:pt idx="2125">
                  <c:v>101.35282500000001</c:v>
                </c:pt>
                <c:pt idx="2126">
                  <c:v>101.35282500000001</c:v>
                </c:pt>
                <c:pt idx="2127">
                  <c:v>101.35282500000001</c:v>
                </c:pt>
                <c:pt idx="2128">
                  <c:v>101.35282500000001</c:v>
                </c:pt>
                <c:pt idx="2129">
                  <c:v>101.35282500000001</c:v>
                </c:pt>
                <c:pt idx="2130">
                  <c:v>101.35282500000001</c:v>
                </c:pt>
                <c:pt idx="2131">
                  <c:v>101.35282500000001</c:v>
                </c:pt>
                <c:pt idx="2132">
                  <c:v>100.66335000000001</c:v>
                </c:pt>
                <c:pt idx="2133">
                  <c:v>100.66335000000001</c:v>
                </c:pt>
                <c:pt idx="2134">
                  <c:v>101.35282500000001</c:v>
                </c:pt>
                <c:pt idx="2135">
                  <c:v>101.35282500000001</c:v>
                </c:pt>
                <c:pt idx="2136">
                  <c:v>102.04230000000001</c:v>
                </c:pt>
                <c:pt idx="2137">
                  <c:v>102.04230000000001</c:v>
                </c:pt>
                <c:pt idx="2138">
                  <c:v>102.04230000000001</c:v>
                </c:pt>
                <c:pt idx="2139">
                  <c:v>102.04230000000001</c:v>
                </c:pt>
                <c:pt idx="2140">
                  <c:v>102.04230000000001</c:v>
                </c:pt>
                <c:pt idx="2141">
                  <c:v>102.04230000000001</c:v>
                </c:pt>
                <c:pt idx="2142">
                  <c:v>102.04230000000001</c:v>
                </c:pt>
                <c:pt idx="2143">
                  <c:v>102.04230000000001</c:v>
                </c:pt>
                <c:pt idx="2144">
                  <c:v>102.73177500000001</c:v>
                </c:pt>
                <c:pt idx="2145">
                  <c:v>102.73177500000001</c:v>
                </c:pt>
                <c:pt idx="2146">
                  <c:v>102.73177500000001</c:v>
                </c:pt>
                <c:pt idx="2147">
                  <c:v>102.73177500000001</c:v>
                </c:pt>
                <c:pt idx="2148">
                  <c:v>102.04230000000001</c:v>
                </c:pt>
                <c:pt idx="2149">
                  <c:v>102.04230000000001</c:v>
                </c:pt>
                <c:pt idx="2150">
                  <c:v>102.04230000000001</c:v>
                </c:pt>
                <c:pt idx="2151">
                  <c:v>102.73177500000001</c:v>
                </c:pt>
                <c:pt idx="2152">
                  <c:v>102.73177500000001</c:v>
                </c:pt>
                <c:pt idx="2153">
                  <c:v>102.73177500000001</c:v>
                </c:pt>
                <c:pt idx="2154">
                  <c:v>102.73177500000001</c:v>
                </c:pt>
                <c:pt idx="2155">
                  <c:v>102.73177500000001</c:v>
                </c:pt>
                <c:pt idx="2156">
                  <c:v>103.42125000000001</c:v>
                </c:pt>
                <c:pt idx="2157">
                  <c:v>103.42125000000001</c:v>
                </c:pt>
                <c:pt idx="2158">
                  <c:v>103.42125000000001</c:v>
                </c:pt>
                <c:pt idx="2159">
                  <c:v>103.42125000000001</c:v>
                </c:pt>
                <c:pt idx="2160">
                  <c:v>103.42125000000001</c:v>
                </c:pt>
                <c:pt idx="2161">
                  <c:v>103.42125000000001</c:v>
                </c:pt>
                <c:pt idx="2162">
                  <c:v>103.42125000000001</c:v>
                </c:pt>
                <c:pt idx="2163">
                  <c:v>102.73177500000001</c:v>
                </c:pt>
                <c:pt idx="2164">
                  <c:v>102.73177500000001</c:v>
                </c:pt>
                <c:pt idx="2165">
                  <c:v>104.110725</c:v>
                </c:pt>
                <c:pt idx="2166">
                  <c:v>104.110725</c:v>
                </c:pt>
                <c:pt idx="2167">
                  <c:v>104.110725</c:v>
                </c:pt>
                <c:pt idx="2168">
                  <c:v>104.110725</c:v>
                </c:pt>
                <c:pt idx="2169">
                  <c:v>104.110725</c:v>
                </c:pt>
                <c:pt idx="2170">
                  <c:v>104.110725</c:v>
                </c:pt>
                <c:pt idx="2171">
                  <c:v>104.110725</c:v>
                </c:pt>
                <c:pt idx="2172">
                  <c:v>104.110725</c:v>
                </c:pt>
                <c:pt idx="2173">
                  <c:v>104.110725</c:v>
                </c:pt>
                <c:pt idx="2174">
                  <c:v>104.110725</c:v>
                </c:pt>
                <c:pt idx="2175">
                  <c:v>104.110725</c:v>
                </c:pt>
                <c:pt idx="2176">
                  <c:v>104.110725</c:v>
                </c:pt>
                <c:pt idx="2177">
                  <c:v>104.8002</c:v>
                </c:pt>
                <c:pt idx="2178">
                  <c:v>104.8002</c:v>
                </c:pt>
                <c:pt idx="2179">
                  <c:v>104.8002</c:v>
                </c:pt>
                <c:pt idx="2180">
                  <c:v>104.8002</c:v>
                </c:pt>
                <c:pt idx="2181">
                  <c:v>104.8002</c:v>
                </c:pt>
                <c:pt idx="2182">
                  <c:v>104.8002</c:v>
                </c:pt>
                <c:pt idx="2183">
                  <c:v>104.110725</c:v>
                </c:pt>
                <c:pt idx="2184">
                  <c:v>104.110725</c:v>
                </c:pt>
                <c:pt idx="2185">
                  <c:v>104.8002</c:v>
                </c:pt>
                <c:pt idx="2186">
                  <c:v>104.8002</c:v>
                </c:pt>
                <c:pt idx="2187">
                  <c:v>104.8002</c:v>
                </c:pt>
                <c:pt idx="2188">
                  <c:v>104.8002</c:v>
                </c:pt>
                <c:pt idx="2189">
                  <c:v>104.8002</c:v>
                </c:pt>
                <c:pt idx="2190">
                  <c:v>105.48967500000001</c:v>
                </c:pt>
                <c:pt idx="2191">
                  <c:v>105.48967500000001</c:v>
                </c:pt>
                <c:pt idx="2192">
                  <c:v>105.48967500000001</c:v>
                </c:pt>
                <c:pt idx="2193">
                  <c:v>104.8002</c:v>
                </c:pt>
                <c:pt idx="2194">
                  <c:v>104.8002</c:v>
                </c:pt>
                <c:pt idx="2195">
                  <c:v>104.8002</c:v>
                </c:pt>
                <c:pt idx="2196">
                  <c:v>104.8002</c:v>
                </c:pt>
                <c:pt idx="2197">
                  <c:v>104.8002</c:v>
                </c:pt>
                <c:pt idx="2198">
                  <c:v>105.48967500000001</c:v>
                </c:pt>
                <c:pt idx="2199">
                  <c:v>105.48967500000001</c:v>
                </c:pt>
                <c:pt idx="2200">
                  <c:v>105.48967500000001</c:v>
                </c:pt>
                <c:pt idx="2201">
                  <c:v>105.48967500000001</c:v>
                </c:pt>
                <c:pt idx="2202">
                  <c:v>105.48967500000001</c:v>
                </c:pt>
                <c:pt idx="2203">
                  <c:v>105.48967500000001</c:v>
                </c:pt>
                <c:pt idx="2204">
                  <c:v>105.48967500000001</c:v>
                </c:pt>
                <c:pt idx="2205">
                  <c:v>106.17915000000001</c:v>
                </c:pt>
                <c:pt idx="2206">
                  <c:v>106.17915000000001</c:v>
                </c:pt>
                <c:pt idx="2207">
                  <c:v>106.17915000000001</c:v>
                </c:pt>
                <c:pt idx="2208">
                  <c:v>106.86862500000001</c:v>
                </c:pt>
                <c:pt idx="2209">
                  <c:v>106.86862500000001</c:v>
                </c:pt>
                <c:pt idx="2210">
                  <c:v>106.86862500000001</c:v>
                </c:pt>
                <c:pt idx="2211">
                  <c:v>106.86862500000001</c:v>
                </c:pt>
                <c:pt idx="2212">
                  <c:v>106.86862500000001</c:v>
                </c:pt>
                <c:pt idx="2213">
                  <c:v>106.86862500000001</c:v>
                </c:pt>
                <c:pt idx="2214">
                  <c:v>106.86862500000001</c:v>
                </c:pt>
                <c:pt idx="2215">
                  <c:v>106.17915000000001</c:v>
                </c:pt>
                <c:pt idx="2216">
                  <c:v>106.17915000000001</c:v>
                </c:pt>
                <c:pt idx="2217">
                  <c:v>106.17915000000001</c:v>
                </c:pt>
                <c:pt idx="2218">
                  <c:v>108.24757500000001</c:v>
                </c:pt>
                <c:pt idx="2219">
                  <c:v>108.24757500000001</c:v>
                </c:pt>
                <c:pt idx="2220">
                  <c:v>106.17915000000001</c:v>
                </c:pt>
                <c:pt idx="2221">
                  <c:v>106.17915000000001</c:v>
                </c:pt>
                <c:pt idx="2222">
                  <c:v>106.17915000000001</c:v>
                </c:pt>
                <c:pt idx="2223">
                  <c:v>108.24757500000001</c:v>
                </c:pt>
                <c:pt idx="2224">
                  <c:v>108.24757500000001</c:v>
                </c:pt>
                <c:pt idx="2225">
                  <c:v>106.86862500000001</c:v>
                </c:pt>
                <c:pt idx="2226">
                  <c:v>106.86862500000001</c:v>
                </c:pt>
                <c:pt idx="2227">
                  <c:v>106.86862500000001</c:v>
                </c:pt>
                <c:pt idx="2228">
                  <c:v>106.86862500000001</c:v>
                </c:pt>
                <c:pt idx="2229">
                  <c:v>106.86862500000001</c:v>
                </c:pt>
                <c:pt idx="2230">
                  <c:v>108.24757500000001</c:v>
                </c:pt>
                <c:pt idx="2231">
                  <c:v>108.24757500000001</c:v>
                </c:pt>
                <c:pt idx="2232">
                  <c:v>108.24757500000001</c:v>
                </c:pt>
                <c:pt idx="2233">
                  <c:v>108.24757500000001</c:v>
                </c:pt>
                <c:pt idx="2234">
                  <c:v>108.24757500000001</c:v>
                </c:pt>
                <c:pt idx="2235">
                  <c:v>108.93705000000001</c:v>
                </c:pt>
                <c:pt idx="2236">
                  <c:v>108.93705000000001</c:v>
                </c:pt>
                <c:pt idx="2237">
                  <c:v>108.93705000000001</c:v>
                </c:pt>
                <c:pt idx="2238">
                  <c:v>108.93705000000001</c:v>
                </c:pt>
                <c:pt idx="2239">
                  <c:v>108.93705000000001</c:v>
                </c:pt>
                <c:pt idx="2240">
                  <c:v>108.24757500000001</c:v>
                </c:pt>
                <c:pt idx="2241">
                  <c:v>108.24757500000001</c:v>
                </c:pt>
                <c:pt idx="2242">
                  <c:v>108.24757500000001</c:v>
                </c:pt>
                <c:pt idx="2243">
                  <c:v>108.93705000000001</c:v>
                </c:pt>
                <c:pt idx="2244">
                  <c:v>108.93705000000001</c:v>
                </c:pt>
                <c:pt idx="2245">
                  <c:v>108.93705000000001</c:v>
                </c:pt>
                <c:pt idx="2246">
                  <c:v>108.93705000000001</c:v>
                </c:pt>
                <c:pt idx="2247">
                  <c:v>108.93705000000001</c:v>
                </c:pt>
                <c:pt idx="2248">
                  <c:v>108.93705000000001</c:v>
                </c:pt>
                <c:pt idx="2249">
                  <c:v>108.93705000000001</c:v>
                </c:pt>
                <c:pt idx="2250">
                  <c:v>108.93705000000001</c:v>
                </c:pt>
                <c:pt idx="2251">
                  <c:v>108.93705000000001</c:v>
                </c:pt>
                <c:pt idx="2252">
                  <c:v>108.93705000000001</c:v>
                </c:pt>
                <c:pt idx="2253">
                  <c:v>108.93705000000001</c:v>
                </c:pt>
                <c:pt idx="2254">
                  <c:v>108.93705000000001</c:v>
                </c:pt>
                <c:pt idx="2255">
                  <c:v>108.93705000000001</c:v>
                </c:pt>
                <c:pt idx="2256">
                  <c:v>109.62652500000002</c:v>
                </c:pt>
                <c:pt idx="2257">
                  <c:v>109.62652500000002</c:v>
                </c:pt>
                <c:pt idx="2258">
                  <c:v>109.62652500000002</c:v>
                </c:pt>
                <c:pt idx="2259">
                  <c:v>109.62652500000002</c:v>
                </c:pt>
                <c:pt idx="2260">
                  <c:v>109.62652500000002</c:v>
                </c:pt>
                <c:pt idx="2261">
                  <c:v>109.62652500000002</c:v>
                </c:pt>
                <c:pt idx="2262">
                  <c:v>109.62652500000002</c:v>
                </c:pt>
                <c:pt idx="2263">
                  <c:v>109.62652500000002</c:v>
                </c:pt>
                <c:pt idx="2264">
                  <c:v>109.62652500000002</c:v>
                </c:pt>
                <c:pt idx="2265">
                  <c:v>109.62652500000002</c:v>
                </c:pt>
                <c:pt idx="2266">
                  <c:v>109.62652500000002</c:v>
                </c:pt>
                <c:pt idx="2267">
                  <c:v>109.62652500000002</c:v>
                </c:pt>
                <c:pt idx="2268">
                  <c:v>110.31600000000002</c:v>
                </c:pt>
                <c:pt idx="2269">
                  <c:v>110.31600000000002</c:v>
                </c:pt>
                <c:pt idx="2270">
                  <c:v>109.62652500000002</c:v>
                </c:pt>
                <c:pt idx="2271">
                  <c:v>109.62652500000002</c:v>
                </c:pt>
                <c:pt idx="2272">
                  <c:v>109.62652500000002</c:v>
                </c:pt>
                <c:pt idx="2273">
                  <c:v>110.31600000000002</c:v>
                </c:pt>
                <c:pt idx="2274">
                  <c:v>110.31600000000002</c:v>
                </c:pt>
                <c:pt idx="2275">
                  <c:v>110.31600000000002</c:v>
                </c:pt>
                <c:pt idx="2276">
                  <c:v>110.31600000000002</c:v>
                </c:pt>
                <c:pt idx="2277">
                  <c:v>110.31600000000002</c:v>
                </c:pt>
                <c:pt idx="2278">
                  <c:v>110.31600000000002</c:v>
                </c:pt>
                <c:pt idx="2279">
                  <c:v>110.31600000000002</c:v>
                </c:pt>
                <c:pt idx="2280">
                  <c:v>111.00547500000002</c:v>
                </c:pt>
                <c:pt idx="2281">
                  <c:v>111.00547500000002</c:v>
                </c:pt>
                <c:pt idx="2282">
                  <c:v>111.00547500000002</c:v>
                </c:pt>
                <c:pt idx="2283">
                  <c:v>111.00547500000002</c:v>
                </c:pt>
                <c:pt idx="2284">
                  <c:v>111.00547500000002</c:v>
                </c:pt>
                <c:pt idx="2285">
                  <c:v>111.00547500000002</c:v>
                </c:pt>
                <c:pt idx="2286">
                  <c:v>111.00547500000002</c:v>
                </c:pt>
                <c:pt idx="2287">
                  <c:v>111.00547500000002</c:v>
                </c:pt>
                <c:pt idx="2288">
                  <c:v>111.00547500000002</c:v>
                </c:pt>
                <c:pt idx="2289">
                  <c:v>111.00547500000002</c:v>
                </c:pt>
                <c:pt idx="2290">
                  <c:v>111.00547500000002</c:v>
                </c:pt>
                <c:pt idx="2291">
                  <c:v>111.00547500000002</c:v>
                </c:pt>
                <c:pt idx="2292">
                  <c:v>111.69495000000002</c:v>
                </c:pt>
                <c:pt idx="2293">
                  <c:v>111.69495000000002</c:v>
                </c:pt>
                <c:pt idx="2294">
                  <c:v>111.69495000000002</c:v>
                </c:pt>
                <c:pt idx="2295">
                  <c:v>111.69495000000002</c:v>
                </c:pt>
                <c:pt idx="2296">
                  <c:v>111.69495000000002</c:v>
                </c:pt>
                <c:pt idx="2297">
                  <c:v>112.38442500000001</c:v>
                </c:pt>
                <c:pt idx="2298">
                  <c:v>112.38442500000001</c:v>
                </c:pt>
                <c:pt idx="2299">
                  <c:v>111.69495000000002</c:v>
                </c:pt>
                <c:pt idx="2300">
                  <c:v>111.69495000000002</c:v>
                </c:pt>
                <c:pt idx="2301">
                  <c:v>111.69495000000002</c:v>
                </c:pt>
                <c:pt idx="2302">
                  <c:v>112.38442500000001</c:v>
                </c:pt>
                <c:pt idx="2303">
                  <c:v>112.38442500000001</c:v>
                </c:pt>
                <c:pt idx="2304">
                  <c:v>112.38442500000001</c:v>
                </c:pt>
                <c:pt idx="2305">
                  <c:v>111.69495000000002</c:v>
                </c:pt>
                <c:pt idx="2306">
                  <c:v>111.69495000000002</c:v>
                </c:pt>
                <c:pt idx="2307">
                  <c:v>111.69495000000002</c:v>
                </c:pt>
                <c:pt idx="2308">
                  <c:v>111.69495000000002</c:v>
                </c:pt>
                <c:pt idx="2309">
                  <c:v>111.69495000000002</c:v>
                </c:pt>
                <c:pt idx="2310">
                  <c:v>112.38442500000001</c:v>
                </c:pt>
                <c:pt idx="2311">
                  <c:v>112.38442500000001</c:v>
                </c:pt>
                <c:pt idx="2312">
                  <c:v>112.38442500000001</c:v>
                </c:pt>
                <c:pt idx="2313">
                  <c:v>112.38442500000001</c:v>
                </c:pt>
                <c:pt idx="2314">
                  <c:v>112.38442500000001</c:v>
                </c:pt>
                <c:pt idx="2315">
                  <c:v>113.07389999999999</c:v>
                </c:pt>
                <c:pt idx="2316">
                  <c:v>113.07389999999999</c:v>
                </c:pt>
                <c:pt idx="2317">
                  <c:v>113.07389999999999</c:v>
                </c:pt>
                <c:pt idx="2318">
                  <c:v>113.07389999999999</c:v>
                </c:pt>
                <c:pt idx="2319">
                  <c:v>113.07389999999999</c:v>
                </c:pt>
                <c:pt idx="2320">
                  <c:v>113.07389999999999</c:v>
                </c:pt>
                <c:pt idx="2321">
                  <c:v>113.07389999999999</c:v>
                </c:pt>
                <c:pt idx="2322">
                  <c:v>113.07389999999999</c:v>
                </c:pt>
                <c:pt idx="2323">
                  <c:v>113.07389999999999</c:v>
                </c:pt>
                <c:pt idx="2324">
                  <c:v>113.07389999999999</c:v>
                </c:pt>
                <c:pt idx="2325">
                  <c:v>113.763375</c:v>
                </c:pt>
                <c:pt idx="2326">
                  <c:v>113.763375</c:v>
                </c:pt>
                <c:pt idx="2327">
                  <c:v>113.07389999999999</c:v>
                </c:pt>
                <c:pt idx="2328">
                  <c:v>113.07389999999999</c:v>
                </c:pt>
                <c:pt idx="2329">
                  <c:v>113.763375</c:v>
                </c:pt>
                <c:pt idx="2330">
                  <c:v>113.763375</c:v>
                </c:pt>
                <c:pt idx="2331">
                  <c:v>113.763375</c:v>
                </c:pt>
                <c:pt idx="2332">
                  <c:v>113.763375</c:v>
                </c:pt>
                <c:pt idx="2333">
                  <c:v>113.763375</c:v>
                </c:pt>
                <c:pt idx="2334">
                  <c:v>113.07389999999999</c:v>
                </c:pt>
                <c:pt idx="2335">
                  <c:v>113.07389999999999</c:v>
                </c:pt>
                <c:pt idx="2336">
                  <c:v>113.07389999999999</c:v>
                </c:pt>
                <c:pt idx="2337">
                  <c:v>113.07389999999999</c:v>
                </c:pt>
                <c:pt idx="2338">
                  <c:v>113.07389999999999</c:v>
                </c:pt>
                <c:pt idx="2339">
                  <c:v>113.763375</c:v>
                </c:pt>
                <c:pt idx="2340">
                  <c:v>113.763375</c:v>
                </c:pt>
                <c:pt idx="2341">
                  <c:v>113.763375</c:v>
                </c:pt>
                <c:pt idx="2342">
                  <c:v>113.763375</c:v>
                </c:pt>
                <c:pt idx="2343">
                  <c:v>113.763375</c:v>
                </c:pt>
                <c:pt idx="2344">
                  <c:v>113.763375</c:v>
                </c:pt>
                <c:pt idx="2345">
                  <c:v>113.763375</c:v>
                </c:pt>
                <c:pt idx="2346">
                  <c:v>113.763375</c:v>
                </c:pt>
                <c:pt idx="2347">
                  <c:v>113.763375</c:v>
                </c:pt>
                <c:pt idx="2348">
                  <c:v>113.763375</c:v>
                </c:pt>
                <c:pt idx="2349">
                  <c:v>114.45285</c:v>
                </c:pt>
                <c:pt idx="2350">
                  <c:v>114.45285</c:v>
                </c:pt>
                <c:pt idx="2351">
                  <c:v>114.45285</c:v>
                </c:pt>
                <c:pt idx="2352">
                  <c:v>114.45285</c:v>
                </c:pt>
                <c:pt idx="2353">
                  <c:v>114.45285</c:v>
                </c:pt>
                <c:pt idx="2354">
                  <c:v>115.142325</c:v>
                </c:pt>
                <c:pt idx="2355">
                  <c:v>115.142325</c:v>
                </c:pt>
                <c:pt idx="2356">
                  <c:v>115.142325</c:v>
                </c:pt>
                <c:pt idx="2357">
                  <c:v>115.142325</c:v>
                </c:pt>
                <c:pt idx="2358">
                  <c:v>115.142325</c:v>
                </c:pt>
                <c:pt idx="2359">
                  <c:v>115.142325</c:v>
                </c:pt>
                <c:pt idx="2360">
                  <c:v>115.142325</c:v>
                </c:pt>
                <c:pt idx="2361">
                  <c:v>115.142325</c:v>
                </c:pt>
                <c:pt idx="2362">
                  <c:v>115.142325</c:v>
                </c:pt>
                <c:pt idx="2363">
                  <c:v>115.142325</c:v>
                </c:pt>
                <c:pt idx="2364">
                  <c:v>115.142325</c:v>
                </c:pt>
                <c:pt idx="2365">
                  <c:v>115.142325</c:v>
                </c:pt>
                <c:pt idx="2366">
                  <c:v>115.142325</c:v>
                </c:pt>
                <c:pt idx="2367">
                  <c:v>115.142325</c:v>
                </c:pt>
                <c:pt idx="2368">
                  <c:v>115.142325</c:v>
                </c:pt>
                <c:pt idx="2369">
                  <c:v>114.45285</c:v>
                </c:pt>
                <c:pt idx="2370">
                  <c:v>114.45285</c:v>
                </c:pt>
                <c:pt idx="2371">
                  <c:v>115.8318</c:v>
                </c:pt>
                <c:pt idx="2372">
                  <c:v>115.8318</c:v>
                </c:pt>
                <c:pt idx="2373">
                  <c:v>115.8318</c:v>
                </c:pt>
                <c:pt idx="2374">
                  <c:v>117.21075</c:v>
                </c:pt>
                <c:pt idx="2375">
                  <c:v>117.21075</c:v>
                </c:pt>
                <c:pt idx="2376">
                  <c:v>115.8318</c:v>
                </c:pt>
                <c:pt idx="2377">
                  <c:v>115.8318</c:v>
                </c:pt>
                <c:pt idx="2378">
                  <c:v>115.8318</c:v>
                </c:pt>
                <c:pt idx="2379">
                  <c:v>115.142325</c:v>
                </c:pt>
                <c:pt idx="2380">
                  <c:v>115.142325</c:v>
                </c:pt>
                <c:pt idx="2381">
                  <c:v>115.8318</c:v>
                </c:pt>
                <c:pt idx="2382">
                  <c:v>115.8318</c:v>
                </c:pt>
                <c:pt idx="2383">
                  <c:v>115.8318</c:v>
                </c:pt>
                <c:pt idx="2384">
                  <c:v>115.8318</c:v>
                </c:pt>
                <c:pt idx="2385">
                  <c:v>115.8318</c:v>
                </c:pt>
                <c:pt idx="2386">
                  <c:v>115.8318</c:v>
                </c:pt>
                <c:pt idx="2387">
                  <c:v>115.8318</c:v>
                </c:pt>
                <c:pt idx="2388">
                  <c:v>115.8318</c:v>
                </c:pt>
                <c:pt idx="2389">
                  <c:v>117.21075</c:v>
                </c:pt>
                <c:pt idx="2390">
                  <c:v>117.21075</c:v>
                </c:pt>
                <c:pt idx="2391">
                  <c:v>115.8318</c:v>
                </c:pt>
                <c:pt idx="2392">
                  <c:v>115.8318</c:v>
                </c:pt>
                <c:pt idx="2393">
                  <c:v>115.8318</c:v>
                </c:pt>
                <c:pt idx="2394">
                  <c:v>115.8318</c:v>
                </c:pt>
                <c:pt idx="2395">
                  <c:v>115.8318</c:v>
                </c:pt>
                <c:pt idx="2396">
                  <c:v>117.21075</c:v>
                </c:pt>
                <c:pt idx="2397">
                  <c:v>117.21075</c:v>
                </c:pt>
                <c:pt idx="2398">
                  <c:v>117.21075</c:v>
                </c:pt>
                <c:pt idx="2399">
                  <c:v>117.21075</c:v>
                </c:pt>
                <c:pt idx="2400">
                  <c:v>117.21075</c:v>
                </c:pt>
                <c:pt idx="2401">
                  <c:v>118.58970000000001</c:v>
                </c:pt>
                <c:pt idx="2402">
                  <c:v>118.58970000000001</c:v>
                </c:pt>
                <c:pt idx="2403">
                  <c:v>118.58970000000001</c:v>
                </c:pt>
                <c:pt idx="2404">
                  <c:v>117.90022500000001</c:v>
                </c:pt>
                <c:pt idx="2405">
                  <c:v>117.90022500000001</c:v>
                </c:pt>
                <c:pt idx="2406">
                  <c:v>118.58970000000001</c:v>
                </c:pt>
                <c:pt idx="2407">
                  <c:v>118.58970000000001</c:v>
                </c:pt>
                <c:pt idx="2408">
                  <c:v>118.58970000000001</c:v>
                </c:pt>
                <c:pt idx="2409">
                  <c:v>118.58970000000001</c:v>
                </c:pt>
                <c:pt idx="2410">
                  <c:v>118.58970000000001</c:v>
                </c:pt>
                <c:pt idx="2411">
                  <c:v>118.58970000000001</c:v>
                </c:pt>
                <c:pt idx="2412">
                  <c:v>118.58970000000001</c:v>
                </c:pt>
                <c:pt idx="2413">
                  <c:v>118.58970000000001</c:v>
                </c:pt>
                <c:pt idx="2414">
                  <c:v>118.58970000000001</c:v>
                </c:pt>
                <c:pt idx="2415">
                  <c:v>118.58970000000001</c:v>
                </c:pt>
                <c:pt idx="2416">
                  <c:v>119.27917500000001</c:v>
                </c:pt>
                <c:pt idx="2417">
                  <c:v>119.27917500000001</c:v>
                </c:pt>
                <c:pt idx="2418">
                  <c:v>119.27917500000001</c:v>
                </c:pt>
                <c:pt idx="2419">
                  <c:v>118.58970000000001</c:v>
                </c:pt>
                <c:pt idx="2420">
                  <c:v>118.58970000000001</c:v>
                </c:pt>
                <c:pt idx="2421">
                  <c:v>118.58970000000001</c:v>
                </c:pt>
                <c:pt idx="2422">
                  <c:v>118.58970000000001</c:v>
                </c:pt>
                <c:pt idx="2423">
                  <c:v>118.58970000000001</c:v>
                </c:pt>
                <c:pt idx="2424">
                  <c:v>119.27917500000001</c:v>
                </c:pt>
                <c:pt idx="2425">
                  <c:v>119.27917500000001</c:v>
                </c:pt>
                <c:pt idx="2426">
                  <c:v>119.27917500000001</c:v>
                </c:pt>
                <c:pt idx="2427">
                  <c:v>119.27917500000001</c:v>
                </c:pt>
                <c:pt idx="2428">
                  <c:v>119.27917500000001</c:v>
                </c:pt>
                <c:pt idx="2429">
                  <c:v>119.27917500000001</c:v>
                </c:pt>
                <c:pt idx="2430">
                  <c:v>119.27917500000001</c:v>
                </c:pt>
                <c:pt idx="2431">
                  <c:v>119.27917500000001</c:v>
                </c:pt>
                <c:pt idx="2432">
                  <c:v>119.27917500000001</c:v>
                </c:pt>
                <c:pt idx="2433">
                  <c:v>119.27917500000001</c:v>
                </c:pt>
                <c:pt idx="2434">
                  <c:v>119.27917500000001</c:v>
                </c:pt>
                <c:pt idx="2435">
                  <c:v>119.27917500000001</c:v>
                </c:pt>
                <c:pt idx="2436">
                  <c:v>119.96865000000001</c:v>
                </c:pt>
                <c:pt idx="2437">
                  <c:v>119.96865000000001</c:v>
                </c:pt>
                <c:pt idx="2438">
                  <c:v>119.96865000000001</c:v>
                </c:pt>
                <c:pt idx="2439">
                  <c:v>119.96865000000001</c:v>
                </c:pt>
                <c:pt idx="2440">
                  <c:v>119.96865000000001</c:v>
                </c:pt>
                <c:pt idx="2441">
                  <c:v>119.27917500000001</c:v>
                </c:pt>
                <c:pt idx="2442">
                  <c:v>119.27917500000001</c:v>
                </c:pt>
                <c:pt idx="2443">
                  <c:v>119.27917500000001</c:v>
                </c:pt>
                <c:pt idx="2444">
                  <c:v>119.27917500000001</c:v>
                </c:pt>
                <c:pt idx="2445">
                  <c:v>119.27917500000001</c:v>
                </c:pt>
                <c:pt idx="2446">
                  <c:v>119.96865000000001</c:v>
                </c:pt>
                <c:pt idx="2447">
                  <c:v>119.96865000000001</c:v>
                </c:pt>
                <c:pt idx="2448">
                  <c:v>119.96865000000001</c:v>
                </c:pt>
                <c:pt idx="2449">
                  <c:v>119.96865000000001</c:v>
                </c:pt>
                <c:pt idx="2450">
                  <c:v>119.96865000000001</c:v>
                </c:pt>
                <c:pt idx="2451">
                  <c:v>120.65812500000001</c:v>
                </c:pt>
                <c:pt idx="2452">
                  <c:v>120.65812500000001</c:v>
                </c:pt>
                <c:pt idx="2453">
                  <c:v>120.65812500000001</c:v>
                </c:pt>
                <c:pt idx="2454">
                  <c:v>120.65812500000001</c:v>
                </c:pt>
                <c:pt idx="2455">
                  <c:v>120.65812500000001</c:v>
                </c:pt>
                <c:pt idx="2456">
                  <c:v>121.34760000000001</c:v>
                </c:pt>
                <c:pt idx="2457">
                  <c:v>121.34760000000001</c:v>
                </c:pt>
                <c:pt idx="2458">
                  <c:v>122.03707500000002</c:v>
                </c:pt>
                <c:pt idx="2459">
                  <c:v>122.03707500000002</c:v>
                </c:pt>
                <c:pt idx="2460">
                  <c:v>122.03707500000002</c:v>
                </c:pt>
                <c:pt idx="2461">
                  <c:v>122.03707500000002</c:v>
                </c:pt>
                <c:pt idx="2462">
                  <c:v>122.03707500000002</c:v>
                </c:pt>
                <c:pt idx="2463">
                  <c:v>122.03707500000002</c:v>
                </c:pt>
                <c:pt idx="2464">
                  <c:v>122.03707500000002</c:v>
                </c:pt>
                <c:pt idx="2465">
                  <c:v>122.03707500000002</c:v>
                </c:pt>
                <c:pt idx="2466">
                  <c:v>122.03707500000002</c:v>
                </c:pt>
                <c:pt idx="2467">
                  <c:v>122.03707500000002</c:v>
                </c:pt>
                <c:pt idx="2468">
                  <c:v>121.34760000000001</c:v>
                </c:pt>
                <c:pt idx="2469">
                  <c:v>121.34760000000001</c:v>
                </c:pt>
                <c:pt idx="2470">
                  <c:v>122.03707500000002</c:v>
                </c:pt>
                <c:pt idx="2471">
                  <c:v>122.03707500000002</c:v>
                </c:pt>
                <c:pt idx="2472">
                  <c:v>122.03707500000002</c:v>
                </c:pt>
                <c:pt idx="2473">
                  <c:v>122.72655000000002</c:v>
                </c:pt>
                <c:pt idx="2474">
                  <c:v>122.72655000000002</c:v>
                </c:pt>
                <c:pt idx="2475">
                  <c:v>122.03707500000002</c:v>
                </c:pt>
                <c:pt idx="2476">
                  <c:v>122.03707500000002</c:v>
                </c:pt>
                <c:pt idx="2477">
                  <c:v>122.03707500000002</c:v>
                </c:pt>
                <c:pt idx="2478">
                  <c:v>122.72655000000002</c:v>
                </c:pt>
                <c:pt idx="2479">
                  <c:v>122.72655000000002</c:v>
                </c:pt>
                <c:pt idx="2480">
                  <c:v>122.03707500000002</c:v>
                </c:pt>
                <c:pt idx="2481">
                  <c:v>122.03707500000002</c:v>
                </c:pt>
                <c:pt idx="2482">
                  <c:v>122.03707500000002</c:v>
                </c:pt>
                <c:pt idx="2483">
                  <c:v>123.416025</c:v>
                </c:pt>
                <c:pt idx="2484">
                  <c:v>123.416025</c:v>
                </c:pt>
                <c:pt idx="2485">
                  <c:v>123.416025</c:v>
                </c:pt>
                <c:pt idx="2486">
                  <c:v>123.416025</c:v>
                </c:pt>
                <c:pt idx="2487">
                  <c:v>123.416025</c:v>
                </c:pt>
                <c:pt idx="2488">
                  <c:v>123.416025</c:v>
                </c:pt>
                <c:pt idx="2489">
                  <c:v>123.416025</c:v>
                </c:pt>
                <c:pt idx="2490">
                  <c:v>123.416025</c:v>
                </c:pt>
                <c:pt idx="2491">
                  <c:v>123.416025</c:v>
                </c:pt>
                <c:pt idx="2492">
                  <c:v>123.416025</c:v>
                </c:pt>
                <c:pt idx="2493">
                  <c:v>122.72655000000002</c:v>
                </c:pt>
                <c:pt idx="2494">
                  <c:v>122.72655000000002</c:v>
                </c:pt>
                <c:pt idx="2495">
                  <c:v>123.416025</c:v>
                </c:pt>
                <c:pt idx="2496">
                  <c:v>123.416025</c:v>
                </c:pt>
                <c:pt idx="2497">
                  <c:v>123.416025</c:v>
                </c:pt>
                <c:pt idx="2498">
                  <c:v>124.10550000000001</c:v>
                </c:pt>
                <c:pt idx="2499">
                  <c:v>124.10550000000001</c:v>
                </c:pt>
                <c:pt idx="2500">
                  <c:v>124.79497500000001</c:v>
                </c:pt>
                <c:pt idx="2501">
                  <c:v>124.79497500000001</c:v>
                </c:pt>
                <c:pt idx="2502">
                  <c:v>124.79497500000001</c:v>
                </c:pt>
                <c:pt idx="2503">
                  <c:v>124.10550000000001</c:v>
                </c:pt>
                <c:pt idx="2504">
                  <c:v>124.10550000000001</c:v>
                </c:pt>
                <c:pt idx="2505">
                  <c:v>124.10550000000001</c:v>
                </c:pt>
                <c:pt idx="2506">
                  <c:v>124.10550000000001</c:v>
                </c:pt>
                <c:pt idx="2507">
                  <c:v>124.10550000000001</c:v>
                </c:pt>
                <c:pt idx="2508">
                  <c:v>124.10550000000001</c:v>
                </c:pt>
                <c:pt idx="2509">
                  <c:v>124.10550000000001</c:v>
                </c:pt>
                <c:pt idx="2510">
                  <c:v>124.79497500000001</c:v>
                </c:pt>
                <c:pt idx="2511">
                  <c:v>124.79497500000001</c:v>
                </c:pt>
                <c:pt idx="2512">
                  <c:v>124.79497500000001</c:v>
                </c:pt>
                <c:pt idx="2513">
                  <c:v>124.79497500000001</c:v>
                </c:pt>
                <c:pt idx="2514">
                  <c:v>124.79497500000001</c:v>
                </c:pt>
                <c:pt idx="2515">
                  <c:v>124.79497500000001</c:v>
                </c:pt>
                <c:pt idx="2516">
                  <c:v>124.79497500000001</c:v>
                </c:pt>
                <c:pt idx="2517">
                  <c:v>124.79497500000001</c:v>
                </c:pt>
                <c:pt idx="2518">
                  <c:v>126.17392500000001</c:v>
                </c:pt>
                <c:pt idx="2519">
                  <c:v>126.17392500000001</c:v>
                </c:pt>
                <c:pt idx="2520">
                  <c:v>124.79497500000001</c:v>
                </c:pt>
                <c:pt idx="2521">
                  <c:v>124.79497500000001</c:v>
                </c:pt>
                <c:pt idx="2522">
                  <c:v>124.79497500000001</c:v>
                </c:pt>
                <c:pt idx="2523">
                  <c:v>124.10550000000001</c:v>
                </c:pt>
                <c:pt idx="2524">
                  <c:v>124.10550000000001</c:v>
                </c:pt>
                <c:pt idx="2525">
                  <c:v>124.10550000000001</c:v>
                </c:pt>
                <c:pt idx="2526">
                  <c:v>126.17392500000001</c:v>
                </c:pt>
                <c:pt idx="2527">
                  <c:v>126.17392500000001</c:v>
                </c:pt>
                <c:pt idx="2528">
                  <c:v>126.17392500000001</c:v>
                </c:pt>
                <c:pt idx="2529">
                  <c:v>126.17392500000001</c:v>
                </c:pt>
                <c:pt idx="2530">
                  <c:v>126.17392500000001</c:v>
                </c:pt>
                <c:pt idx="2531">
                  <c:v>126.17392500000001</c:v>
                </c:pt>
                <c:pt idx="2532">
                  <c:v>126.17392500000001</c:v>
                </c:pt>
                <c:pt idx="2533">
                  <c:v>126.86340000000001</c:v>
                </c:pt>
                <c:pt idx="2534">
                  <c:v>126.86340000000001</c:v>
                </c:pt>
                <c:pt idx="2535">
                  <c:v>126.86340000000001</c:v>
                </c:pt>
                <c:pt idx="2536">
                  <c:v>127.55287500000001</c:v>
                </c:pt>
                <c:pt idx="2537">
                  <c:v>127.55287500000001</c:v>
                </c:pt>
                <c:pt idx="2538">
                  <c:v>126.86340000000001</c:v>
                </c:pt>
                <c:pt idx="2539">
                  <c:v>126.86340000000001</c:v>
                </c:pt>
                <c:pt idx="2540">
                  <c:v>126.86340000000001</c:v>
                </c:pt>
                <c:pt idx="2541">
                  <c:v>127.55287500000001</c:v>
                </c:pt>
                <c:pt idx="2542">
                  <c:v>127.55287500000001</c:v>
                </c:pt>
                <c:pt idx="2543">
                  <c:v>126.86340000000001</c:v>
                </c:pt>
                <c:pt idx="2544">
                  <c:v>126.86340000000001</c:v>
                </c:pt>
                <c:pt idx="2545">
                  <c:v>126.86340000000001</c:v>
                </c:pt>
                <c:pt idx="2546">
                  <c:v>126.86340000000001</c:v>
                </c:pt>
                <c:pt idx="2547">
                  <c:v>126.86340000000001</c:v>
                </c:pt>
                <c:pt idx="2548">
                  <c:v>127.55287500000001</c:v>
                </c:pt>
                <c:pt idx="2549">
                  <c:v>127.55287500000001</c:v>
                </c:pt>
                <c:pt idx="2550">
                  <c:v>127.55287500000001</c:v>
                </c:pt>
                <c:pt idx="2551">
                  <c:v>126.86340000000001</c:v>
                </c:pt>
                <c:pt idx="2552">
                  <c:v>126.86340000000001</c:v>
                </c:pt>
                <c:pt idx="2553">
                  <c:v>126.86340000000001</c:v>
                </c:pt>
                <c:pt idx="2554">
                  <c:v>126.86340000000001</c:v>
                </c:pt>
                <c:pt idx="2555">
                  <c:v>126.86340000000001</c:v>
                </c:pt>
                <c:pt idx="2556">
                  <c:v>126.86340000000001</c:v>
                </c:pt>
                <c:pt idx="2557">
                  <c:v>126.86340000000001</c:v>
                </c:pt>
                <c:pt idx="2558">
                  <c:v>126.86340000000001</c:v>
                </c:pt>
                <c:pt idx="2559">
                  <c:v>127.55287500000001</c:v>
                </c:pt>
                <c:pt idx="2560">
                  <c:v>127.55287500000001</c:v>
                </c:pt>
                <c:pt idx="2561">
                  <c:v>126.86340000000001</c:v>
                </c:pt>
                <c:pt idx="2562">
                  <c:v>126.86340000000001</c:v>
                </c:pt>
                <c:pt idx="2563">
                  <c:v>126.86340000000001</c:v>
                </c:pt>
                <c:pt idx="2564">
                  <c:v>127.55287500000001</c:v>
                </c:pt>
                <c:pt idx="2565">
                  <c:v>127.55287500000001</c:v>
                </c:pt>
                <c:pt idx="2566">
                  <c:v>126.86340000000001</c:v>
                </c:pt>
                <c:pt idx="2567">
                  <c:v>126.86340000000001</c:v>
                </c:pt>
                <c:pt idx="2568">
                  <c:v>126.86340000000001</c:v>
                </c:pt>
                <c:pt idx="2569">
                  <c:v>128.24235000000002</c:v>
                </c:pt>
                <c:pt idx="2570">
                  <c:v>128.24235000000002</c:v>
                </c:pt>
                <c:pt idx="2571">
                  <c:v>128.24235000000002</c:v>
                </c:pt>
                <c:pt idx="2572">
                  <c:v>128.24235000000002</c:v>
                </c:pt>
                <c:pt idx="2573">
                  <c:v>128.24235000000002</c:v>
                </c:pt>
                <c:pt idx="2574">
                  <c:v>128.24235000000002</c:v>
                </c:pt>
                <c:pt idx="2575">
                  <c:v>128.24235000000002</c:v>
                </c:pt>
                <c:pt idx="2576">
                  <c:v>127.55287500000001</c:v>
                </c:pt>
                <c:pt idx="2577">
                  <c:v>127.55287500000001</c:v>
                </c:pt>
                <c:pt idx="2578">
                  <c:v>127.55287500000001</c:v>
                </c:pt>
                <c:pt idx="2579">
                  <c:v>128.24235000000002</c:v>
                </c:pt>
                <c:pt idx="2580">
                  <c:v>128.24235000000002</c:v>
                </c:pt>
                <c:pt idx="2581">
                  <c:v>128.931825</c:v>
                </c:pt>
                <c:pt idx="2582">
                  <c:v>128.931825</c:v>
                </c:pt>
                <c:pt idx="2583">
                  <c:v>128.931825</c:v>
                </c:pt>
                <c:pt idx="2584">
                  <c:v>128.931825</c:v>
                </c:pt>
                <c:pt idx="2585">
                  <c:v>128.931825</c:v>
                </c:pt>
                <c:pt idx="2586">
                  <c:v>128.931825</c:v>
                </c:pt>
                <c:pt idx="2587">
                  <c:v>128.931825</c:v>
                </c:pt>
                <c:pt idx="2588">
                  <c:v>128.931825</c:v>
                </c:pt>
                <c:pt idx="2589">
                  <c:v>128.931825</c:v>
                </c:pt>
                <c:pt idx="2590">
                  <c:v>128.931825</c:v>
                </c:pt>
                <c:pt idx="2591">
                  <c:v>128.931825</c:v>
                </c:pt>
                <c:pt idx="2592">
                  <c:v>128.931825</c:v>
                </c:pt>
                <c:pt idx="2593">
                  <c:v>128.931825</c:v>
                </c:pt>
                <c:pt idx="2594">
                  <c:v>128.24235000000002</c:v>
                </c:pt>
                <c:pt idx="2595">
                  <c:v>128.24235000000002</c:v>
                </c:pt>
                <c:pt idx="2596">
                  <c:v>128.24235000000002</c:v>
                </c:pt>
                <c:pt idx="2597">
                  <c:v>128.24235000000002</c:v>
                </c:pt>
                <c:pt idx="2598">
                  <c:v>129.62129999999999</c:v>
                </c:pt>
                <c:pt idx="2599">
                  <c:v>129.62129999999999</c:v>
                </c:pt>
                <c:pt idx="2600">
                  <c:v>129.62129999999999</c:v>
                </c:pt>
                <c:pt idx="2601">
                  <c:v>128.931825</c:v>
                </c:pt>
                <c:pt idx="2602">
                  <c:v>128.931825</c:v>
                </c:pt>
                <c:pt idx="2603">
                  <c:v>129.62129999999999</c:v>
                </c:pt>
                <c:pt idx="2604">
                  <c:v>129.62129999999999</c:v>
                </c:pt>
                <c:pt idx="2605">
                  <c:v>129.62129999999999</c:v>
                </c:pt>
                <c:pt idx="2606">
                  <c:v>129.62129999999999</c:v>
                </c:pt>
                <c:pt idx="2607">
                  <c:v>129.62129999999999</c:v>
                </c:pt>
                <c:pt idx="2608">
                  <c:v>129.62129999999999</c:v>
                </c:pt>
                <c:pt idx="2609">
                  <c:v>129.62129999999999</c:v>
                </c:pt>
                <c:pt idx="2610">
                  <c:v>129.62129999999999</c:v>
                </c:pt>
                <c:pt idx="2611">
                  <c:v>130.31077500000001</c:v>
                </c:pt>
                <c:pt idx="2612">
                  <c:v>130.31077500000001</c:v>
                </c:pt>
                <c:pt idx="2613">
                  <c:v>130.31077500000001</c:v>
                </c:pt>
                <c:pt idx="2614">
                  <c:v>130.31077500000001</c:v>
                </c:pt>
                <c:pt idx="2615">
                  <c:v>130.31077500000001</c:v>
                </c:pt>
                <c:pt idx="2616">
                  <c:v>130.31077500000001</c:v>
                </c:pt>
                <c:pt idx="2617">
                  <c:v>130.31077500000001</c:v>
                </c:pt>
                <c:pt idx="2618">
                  <c:v>130.31077500000001</c:v>
                </c:pt>
                <c:pt idx="2619">
                  <c:v>130.31077500000001</c:v>
                </c:pt>
                <c:pt idx="2620">
                  <c:v>130.31077500000001</c:v>
                </c:pt>
                <c:pt idx="2621">
                  <c:v>130.31077500000001</c:v>
                </c:pt>
                <c:pt idx="2622">
                  <c:v>130.31077500000001</c:v>
                </c:pt>
                <c:pt idx="2623">
                  <c:v>130.31077500000001</c:v>
                </c:pt>
                <c:pt idx="2624">
                  <c:v>130.31077500000001</c:v>
                </c:pt>
                <c:pt idx="2625">
                  <c:v>130.31077500000001</c:v>
                </c:pt>
                <c:pt idx="2626">
                  <c:v>130.31077500000001</c:v>
                </c:pt>
                <c:pt idx="2627">
                  <c:v>130.31077500000001</c:v>
                </c:pt>
                <c:pt idx="2628">
                  <c:v>130.31077500000001</c:v>
                </c:pt>
                <c:pt idx="2629">
                  <c:v>130.31077500000001</c:v>
                </c:pt>
                <c:pt idx="2630">
                  <c:v>131.00024999999999</c:v>
                </c:pt>
                <c:pt idx="2631">
                  <c:v>131.00024999999999</c:v>
                </c:pt>
                <c:pt idx="2632">
                  <c:v>131.00024999999999</c:v>
                </c:pt>
                <c:pt idx="2633">
                  <c:v>131.68972500000001</c:v>
                </c:pt>
                <c:pt idx="2634">
                  <c:v>131.68972500000001</c:v>
                </c:pt>
                <c:pt idx="2635">
                  <c:v>131.68972500000001</c:v>
                </c:pt>
                <c:pt idx="2636">
                  <c:v>131.00024999999999</c:v>
                </c:pt>
                <c:pt idx="2637">
                  <c:v>131.00024999999999</c:v>
                </c:pt>
                <c:pt idx="2638">
                  <c:v>131.68972500000001</c:v>
                </c:pt>
                <c:pt idx="2639">
                  <c:v>131.68972500000001</c:v>
                </c:pt>
                <c:pt idx="2640">
                  <c:v>131.68972500000001</c:v>
                </c:pt>
                <c:pt idx="2641">
                  <c:v>131.68972500000001</c:v>
                </c:pt>
                <c:pt idx="2642">
                  <c:v>131.68972500000001</c:v>
                </c:pt>
                <c:pt idx="2643">
                  <c:v>131.68972500000001</c:v>
                </c:pt>
                <c:pt idx="2644">
                  <c:v>131.68972500000001</c:v>
                </c:pt>
                <c:pt idx="2645">
                  <c:v>131.68972500000001</c:v>
                </c:pt>
                <c:pt idx="2646">
                  <c:v>131.68972500000001</c:v>
                </c:pt>
                <c:pt idx="2647">
                  <c:v>131.68972500000001</c:v>
                </c:pt>
                <c:pt idx="2648">
                  <c:v>131.00024999999999</c:v>
                </c:pt>
                <c:pt idx="2649">
                  <c:v>131.00024999999999</c:v>
                </c:pt>
                <c:pt idx="2650">
                  <c:v>131.00024999999999</c:v>
                </c:pt>
                <c:pt idx="2651">
                  <c:v>131.00024999999999</c:v>
                </c:pt>
                <c:pt idx="2652">
                  <c:v>131.68972500000001</c:v>
                </c:pt>
                <c:pt idx="2653">
                  <c:v>131.68972500000001</c:v>
                </c:pt>
                <c:pt idx="2654">
                  <c:v>131.68972500000001</c:v>
                </c:pt>
                <c:pt idx="2655">
                  <c:v>132.3792</c:v>
                </c:pt>
                <c:pt idx="2656">
                  <c:v>132.3792</c:v>
                </c:pt>
                <c:pt idx="2657">
                  <c:v>132.3792</c:v>
                </c:pt>
                <c:pt idx="2658">
                  <c:v>132.3792</c:v>
                </c:pt>
                <c:pt idx="2659">
                  <c:v>132.3792</c:v>
                </c:pt>
                <c:pt idx="2660">
                  <c:v>132.3792</c:v>
                </c:pt>
                <c:pt idx="2661">
                  <c:v>132.3792</c:v>
                </c:pt>
                <c:pt idx="2662">
                  <c:v>132.3792</c:v>
                </c:pt>
                <c:pt idx="2663">
                  <c:v>132.3792</c:v>
                </c:pt>
                <c:pt idx="2664">
                  <c:v>132.3792</c:v>
                </c:pt>
                <c:pt idx="2665">
                  <c:v>132.3792</c:v>
                </c:pt>
                <c:pt idx="2666">
                  <c:v>132.3792</c:v>
                </c:pt>
                <c:pt idx="2667">
                  <c:v>133.06867500000001</c:v>
                </c:pt>
                <c:pt idx="2668">
                  <c:v>133.06867500000001</c:v>
                </c:pt>
                <c:pt idx="2669">
                  <c:v>133.06867500000001</c:v>
                </c:pt>
                <c:pt idx="2670">
                  <c:v>133.75815</c:v>
                </c:pt>
                <c:pt idx="2671">
                  <c:v>133.75815</c:v>
                </c:pt>
                <c:pt idx="2672">
                  <c:v>133.06867500000001</c:v>
                </c:pt>
                <c:pt idx="2673">
                  <c:v>133.06867500000001</c:v>
                </c:pt>
                <c:pt idx="2674">
                  <c:v>133.06867500000001</c:v>
                </c:pt>
                <c:pt idx="2675">
                  <c:v>133.06867500000001</c:v>
                </c:pt>
                <c:pt idx="2676">
                  <c:v>133.06867500000001</c:v>
                </c:pt>
                <c:pt idx="2677">
                  <c:v>132.3792</c:v>
                </c:pt>
                <c:pt idx="2678">
                  <c:v>132.3792</c:v>
                </c:pt>
                <c:pt idx="2679">
                  <c:v>132.3792</c:v>
                </c:pt>
                <c:pt idx="2680">
                  <c:v>133.75815</c:v>
                </c:pt>
                <c:pt idx="2681">
                  <c:v>133.75815</c:v>
                </c:pt>
                <c:pt idx="2682">
                  <c:v>133.75815</c:v>
                </c:pt>
                <c:pt idx="2683">
                  <c:v>133.75815</c:v>
                </c:pt>
                <c:pt idx="2684">
                  <c:v>133.75815</c:v>
                </c:pt>
                <c:pt idx="2685">
                  <c:v>133.75815</c:v>
                </c:pt>
                <c:pt idx="2686">
                  <c:v>133.75815</c:v>
                </c:pt>
                <c:pt idx="2687">
                  <c:v>133.75815</c:v>
                </c:pt>
                <c:pt idx="2688">
                  <c:v>133.75815</c:v>
                </c:pt>
                <c:pt idx="2689">
                  <c:v>133.75815</c:v>
                </c:pt>
                <c:pt idx="2690">
                  <c:v>135.1371</c:v>
                </c:pt>
                <c:pt idx="2691">
                  <c:v>135.1371</c:v>
                </c:pt>
                <c:pt idx="2692">
                  <c:v>133.75815</c:v>
                </c:pt>
                <c:pt idx="2693">
                  <c:v>133.75815</c:v>
                </c:pt>
                <c:pt idx="2694">
                  <c:v>133.75815</c:v>
                </c:pt>
                <c:pt idx="2695">
                  <c:v>135.1371</c:v>
                </c:pt>
                <c:pt idx="2696">
                  <c:v>135.1371</c:v>
                </c:pt>
                <c:pt idx="2697">
                  <c:v>135.1371</c:v>
                </c:pt>
                <c:pt idx="2698">
                  <c:v>135.1371</c:v>
                </c:pt>
                <c:pt idx="2699">
                  <c:v>135.1371</c:v>
                </c:pt>
                <c:pt idx="2700">
                  <c:v>135.1371</c:v>
                </c:pt>
                <c:pt idx="2701">
                  <c:v>135.1371</c:v>
                </c:pt>
                <c:pt idx="2702">
                  <c:v>135.1371</c:v>
                </c:pt>
                <c:pt idx="2703">
                  <c:v>135.82657500000002</c:v>
                </c:pt>
                <c:pt idx="2704">
                  <c:v>135.82657500000002</c:v>
                </c:pt>
                <c:pt idx="2705">
                  <c:v>135.82657500000002</c:v>
                </c:pt>
                <c:pt idx="2706">
                  <c:v>135.82657500000002</c:v>
                </c:pt>
                <c:pt idx="2707">
                  <c:v>135.82657500000002</c:v>
                </c:pt>
                <c:pt idx="2708">
                  <c:v>135.1371</c:v>
                </c:pt>
                <c:pt idx="2709">
                  <c:v>135.1371</c:v>
                </c:pt>
                <c:pt idx="2710">
                  <c:v>135.82657500000002</c:v>
                </c:pt>
                <c:pt idx="2711">
                  <c:v>135.82657500000002</c:v>
                </c:pt>
                <c:pt idx="2712">
                  <c:v>136.51605000000001</c:v>
                </c:pt>
                <c:pt idx="2713">
                  <c:v>136.51605000000001</c:v>
                </c:pt>
                <c:pt idx="2714">
                  <c:v>136.51605000000001</c:v>
                </c:pt>
                <c:pt idx="2715">
                  <c:v>136.51605000000001</c:v>
                </c:pt>
                <c:pt idx="2716">
                  <c:v>136.51605000000001</c:v>
                </c:pt>
                <c:pt idx="2717">
                  <c:v>136.51605000000001</c:v>
                </c:pt>
                <c:pt idx="2718">
                  <c:v>136.51605000000001</c:v>
                </c:pt>
                <c:pt idx="2719">
                  <c:v>136.51605000000001</c:v>
                </c:pt>
                <c:pt idx="2720">
                  <c:v>137.20552500000002</c:v>
                </c:pt>
                <c:pt idx="2721">
                  <c:v>137.20552500000002</c:v>
                </c:pt>
                <c:pt idx="2722">
                  <c:v>137.20552500000002</c:v>
                </c:pt>
                <c:pt idx="2723">
                  <c:v>137.20552500000002</c:v>
                </c:pt>
                <c:pt idx="2724">
                  <c:v>137.20552500000002</c:v>
                </c:pt>
                <c:pt idx="2725">
                  <c:v>137.89500000000001</c:v>
                </c:pt>
                <c:pt idx="2726">
                  <c:v>137.89500000000001</c:v>
                </c:pt>
                <c:pt idx="2727">
                  <c:v>137.89500000000001</c:v>
                </c:pt>
                <c:pt idx="2728">
                  <c:v>137.20552500000002</c:v>
                </c:pt>
                <c:pt idx="2729">
                  <c:v>137.20552500000002</c:v>
                </c:pt>
                <c:pt idx="2730">
                  <c:v>137.20552500000002</c:v>
                </c:pt>
                <c:pt idx="2731">
                  <c:v>137.20552500000002</c:v>
                </c:pt>
                <c:pt idx="2732">
                  <c:v>137.20552500000002</c:v>
                </c:pt>
                <c:pt idx="2733">
                  <c:v>137.20552500000002</c:v>
                </c:pt>
                <c:pt idx="2734">
                  <c:v>137.20552500000002</c:v>
                </c:pt>
                <c:pt idx="2735">
                  <c:v>137.89500000000001</c:v>
                </c:pt>
                <c:pt idx="2736">
                  <c:v>137.89500000000001</c:v>
                </c:pt>
                <c:pt idx="2737">
                  <c:v>137.89500000000001</c:v>
                </c:pt>
                <c:pt idx="2738">
                  <c:v>137.89500000000001</c:v>
                </c:pt>
                <c:pt idx="2739">
                  <c:v>137.89500000000001</c:v>
                </c:pt>
                <c:pt idx="2740">
                  <c:v>137.89500000000001</c:v>
                </c:pt>
                <c:pt idx="2741">
                  <c:v>137.89500000000001</c:v>
                </c:pt>
                <c:pt idx="2742">
                  <c:v>137.89500000000001</c:v>
                </c:pt>
                <c:pt idx="2743">
                  <c:v>138.584475</c:v>
                </c:pt>
                <c:pt idx="2744">
                  <c:v>138.584475</c:v>
                </c:pt>
                <c:pt idx="2745">
                  <c:v>138.584475</c:v>
                </c:pt>
                <c:pt idx="2746">
                  <c:v>138.584475</c:v>
                </c:pt>
                <c:pt idx="2747">
                  <c:v>138.584475</c:v>
                </c:pt>
                <c:pt idx="2748">
                  <c:v>138.584475</c:v>
                </c:pt>
                <c:pt idx="2749">
                  <c:v>138.584475</c:v>
                </c:pt>
                <c:pt idx="2750">
                  <c:v>138.584475</c:v>
                </c:pt>
                <c:pt idx="2751">
                  <c:v>138.584475</c:v>
                </c:pt>
                <c:pt idx="2752">
                  <c:v>138.584475</c:v>
                </c:pt>
                <c:pt idx="2753">
                  <c:v>138.584475</c:v>
                </c:pt>
                <c:pt idx="2754">
                  <c:v>138.584475</c:v>
                </c:pt>
                <c:pt idx="2755">
                  <c:v>138.584475</c:v>
                </c:pt>
                <c:pt idx="2756">
                  <c:v>138.584475</c:v>
                </c:pt>
                <c:pt idx="2757">
                  <c:v>138.584475</c:v>
                </c:pt>
                <c:pt idx="2758">
                  <c:v>138.584475</c:v>
                </c:pt>
                <c:pt idx="2759">
                  <c:v>138.584475</c:v>
                </c:pt>
                <c:pt idx="2760">
                  <c:v>138.584475</c:v>
                </c:pt>
                <c:pt idx="2761">
                  <c:v>138.584475</c:v>
                </c:pt>
                <c:pt idx="2762">
                  <c:v>138.584475</c:v>
                </c:pt>
                <c:pt idx="2763">
                  <c:v>139.27395000000001</c:v>
                </c:pt>
                <c:pt idx="2764">
                  <c:v>139.27395000000001</c:v>
                </c:pt>
                <c:pt idx="2765">
                  <c:v>137.89500000000001</c:v>
                </c:pt>
                <c:pt idx="2766">
                  <c:v>137.89500000000001</c:v>
                </c:pt>
                <c:pt idx="2767">
                  <c:v>137.89500000000001</c:v>
                </c:pt>
                <c:pt idx="2768">
                  <c:v>137.89500000000001</c:v>
                </c:pt>
                <c:pt idx="2769">
                  <c:v>137.89500000000001</c:v>
                </c:pt>
                <c:pt idx="2770">
                  <c:v>138.584475</c:v>
                </c:pt>
                <c:pt idx="2771">
                  <c:v>138.584475</c:v>
                </c:pt>
                <c:pt idx="2772">
                  <c:v>138.584475</c:v>
                </c:pt>
                <c:pt idx="2773">
                  <c:v>139.27395000000001</c:v>
                </c:pt>
                <c:pt idx="2774">
                  <c:v>139.27395000000001</c:v>
                </c:pt>
                <c:pt idx="2775">
                  <c:v>139.27395000000001</c:v>
                </c:pt>
                <c:pt idx="2776">
                  <c:v>139.27395000000001</c:v>
                </c:pt>
                <c:pt idx="2777">
                  <c:v>139.27395000000001</c:v>
                </c:pt>
                <c:pt idx="2778">
                  <c:v>139.27395000000001</c:v>
                </c:pt>
                <c:pt idx="2779">
                  <c:v>139.27395000000001</c:v>
                </c:pt>
                <c:pt idx="2780">
                  <c:v>139.27395000000001</c:v>
                </c:pt>
                <c:pt idx="2781">
                  <c:v>139.27395000000001</c:v>
                </c:pt>
                <c:pt idx="2782">
                  <c:v>138.584475</c:v>
                </c:pt>
                <c:pt idx="2783">
                  <c:v>138.584475</c:v>
                </c:pt>
                <c:pt idx="2784">
                  <c:v>138.584475</c:v>
                </c:pt>
                <c:pt idx="2785">
                  <c:v>138.584475</c:v>
                </c:pt>
                <c:pt idx="2786">
                  <c:v>138.584475</c:v>
                </c:pt>
                <c:pt idx="2787">
                  <c:v>139.27395000000001</c:v>
                </c:pt>
                <c:pt idx="2788">
                  <c:v>139.27395000000001</c:v>
                </c:pt>
                <c:pt idx="2789">
                  <c:v>139.27395000000001</c:v>
                </c:pt>
                <c:pt idx="2790">
                  <c:v>139.963425</c:v>
                </c:pt>
                <c:pt idx="2791">
                  <c:v>139.963425</c:v>
                </c:pt>
                <c:pt idx="2792">
                  <c:v>140.65290000000002</c:v>
                </c:pt>
                <c:pt idx="2793">
                  <c:v>140.65290000000002</c:v>
                </c:pt>
                <c:pt idx="2794">
                  <c:v>140.65290000000002</c:v>
                </c:pt>
                <c:pt idx="2795">
                  <c:v>140.65290000000002</c:v>
                </c:pt>
                <c:pt idx="2796">
                  <c:v>140.65290000000002</c:v>
                </c:pt>
                <c:pt idx="2797">
                  <c:v>141.342375</c:v>
                </c:pt>
                <c:pt idx="2798">
                  <c:v>141.342375</c:v>
                </c:pt>
                <c:pt idx="2799">
                  <c:v>141.342375</c:v>
                </c:pt>
                <c:pt idx="2800">
                  <c:v>139.963425</c:v>
                </c:pt>
                <c:pt idx="2801">
                  <c:v>139.963425</c:v>
                </c:pt>
                <c:pt idx="2802">
                  <c:v>139.963425</c:v>
                </c:pt>
                <c:pt idx="2803">
                  <c:v>139.963425</c:v>
                </c:pt>
                <c:pt idx="2804">
                  <c:v>139.963425</c:v>
                </c:pt>
                <c:pt idx="2805">
                  <c:v>140.65290000000002</c:v>
                </c:pt>
                <c:pt idx="2806">
                  <c:v>140.65290000000002</c:v>
                </c:pt>
                <c:pt idx="2807">
                  <c:v>140.65290000000002</c:v>
                </c:pt>
                <c:pt idx="2808">
                  <c:v>140.65290000000002</c:v>
                </c:pt>
                <c:pt idx="2809">
                  <c:v>140.65290000000002</c:v>
                </c:pt>
                <c:pt idx="2810">
                  <c:v>139.963425</c:v>
                </c:pt>
                <c:pt idx="2811">
                  <c:v>139.963425</c:v>
                </c:pt>
                <c:pt idx="2812">
                  <c:v>138.584475</c:v>
                </c:pt>
                <c:pt idx="2813">
                  <c:v>138.584475</c:v>
                </c:pt>
                <c:pt idx="2814">
                  <c:v>139.963425</c:v>
                </c:pt>
                <c:pt idx="2815">
                  <c:v>139.963425</c:v>
                </c:pt>
                <c:pt idx="2816">
                  <c:v>139.963425</c:v>
                </c:pt>
                <c:pt idx="2817">
                  <c:v>140.65290000000002</c:v>
                </c:pt>
                <c:pt idx="2818">
                  <c:v>140.65290000000002</c:v>
                </c:pt>
                <c:pt idx="2819">
                  <c:v>140.65290000000002</c:v>
                </c:pt>
                <c:pt idx="2820">
                  <c:v>141.342375</c:v>
                </c:pt>
                <c:pt idx="2821">
                  <c:v>141.342375</c:v>
                </c:pt>
                <c:pt idx="2822">
                  <c:v>141.342375</c:v>
                </c:pt>
                <c:pt idx="2823">
                  <c:v>141.342375</c:v>
                </c:pt>
                <c:pt idx="2824">
                  <c:v>141.342375</c:v>
                </c:pt>
                <c:pt idx="2825">
                  <c:v>142.03185000000002</c:v>
                </c:pt>
                <c:pt idx="2826">
                  <c:v>142.03185000000002</c:v>
                </c:pt>
                <c:pt idx="2827">
                  <c:v>141.342375</c:v>
                </c:pt>
                <c:pt idx="2828">
                  <c:v>141.342375</c:v>
                </c:pt>
                <c:pt idx="2829">
                  <c:v>141.342375</c:v>
                </c:pt>
                <c:pt idx="2830">
                  <c:v>142.03185000000002</c:v>
                </c:pt>
                <c:pt idx="2831">
                  <c:v>142.03185000000002</c:v>
                </c:pt>
                <c:pt idx="2832">
                  <c:v>142.72132500000001</c:v>
                </c:pt>
                <c:pt idx="2833">
                  <c:v>142.72132500000001</c:v>
                </c:pt>
                <c:pt idx="2834">
                  <c:v>142.72132500000001</c:v>
                </c:pt>
                <c:pt idx="2835">
                  <c:v>142.72132500000001</c:v>
                </c:pt>
                <c:pt idx="2836">
                  <c:v>142.72132500000001</c:v>
                </c:pt>
                <c:pt idx="2837">
                  <c:v>144.10027500000001</c:v>
                </c:pt>
                <c:pt idx="2838">
                  <c:v>144.10027500000001</c:v>
                </c:pt>
                <c:pt idx="2839">
                  <c:v>144.10027500000001</c:v>
                </c:pt>
                <c:pt idx="2840">
                  <c:v>144.10027500000001</c:v>
                </c:pt>
                <c:pt idx="2841">
                  <c:v>144.10027500000001</c:v>
                </c:pt>
                <c:pt idx="2842">
                  <c:v>144.78975000000003</c:v>
                </c:pt>
                <c:pt idx="2843">
                  <c:v>144.78975000000003</c:v>
                </c:pt>
                <c:pt idx="2844">
                  <c:v>144.78975000000003</c:v>
                </c:pt>
                <c:pt idx="2845">
                  <c:v>144.10027500000001</c:v>
                </c:pt>
                <c:pt idx="2846">
                  <c:v>144.10027500000001</c:v>
                </c:pt>
                <c:pt idx="2847">
                  <c:v>144.78975000000003</c:v>
                </c:pt>
                <c:pt idx="2848">
                  <c:v>144.78975000000003</c:v>
                </c:pt>
                <c:pt idx="2849">
                  <c:v>144.78975000000003</c:v>
                </c:pt>
                <c:pt idx="2850">
                  <c:v>145.47922500000001</c:v>
                </c:pt>
                <c:pt idx="2851">
                  <c:v>145.47922500000001</c:v>
                </c:pt>
                <c:pt idx="2852">
                  <c:v>145.47922500000001</c:v>
                </c:pt>
                <c:pt idx="2853">
                  <c:v>145.47922500000001</c:v>
                </c:pt>
                <c:pt idx="2854">
                  <c:v>145.47922500000001</c:v>
                </c:pt>
                <c:pt idx="2855">
                  <c:v>144.78975000000003</c:v>
                </c:pt>
                <c:pt idx="2856">
                  <c:v>144.78975000000003</c:v>
                </c:pt>
                <c:pt idx="2857">
                  <c:v>145.47922500000001</c:v>
                </c:pt>
                <c:pt idx="2858">
                  <c:v>145.47922500000001</c:v>
                </c:pt>
                <c:pt idx="2859">
                  <c:v>145.47922500000001</c:v>
                </c:pt>
                <c:pt idx="2860">
                  <c:v>146.16870000000003</c:v>
                </c:pt>
                <c:pt idx="2861">
                  <c:v>146.16870000000003</c:v>
                </c:pt>
                <c:pt idx="2862">
                  <c:v>146.16870000000003</c:v>
                </c:pt>
                <c:pt idx="2863">
                  <c:v>146.16870000000003</c:v>
                </c:pt>
                <c:pt idx="2864">
                  <c:v>146.16870000000003</c:v>
                </c:pt>
                <c:pt idx="2865">
                  <c:v>146.16870000000003</c:v>
                </c:pt>
                <c:pt idx="2866">
                  <c:v>146.16870000000003</c:v>
                </c:pt>
                <c:pt idx="2867">
                  <c:v>146.16870000000003</c:v>
                </c:pt>
                <c:pt idx="2868">
                  <c:v>146.16870000000003</c:v>
                </c:pt>
                <c:pt idx="2869">
                  <c:v>146.16870000000003</c:v>
                </c:pt>
                <c:pt idx="2870">
                  <c:v>146.85817500000002</c:v>
                </c:pt>
                <c:pt idx="2871">
                  <c:v>146.85817500000002</c:v>
                </c:pt>
                <c:pt idx="2872">
                  <c:v>147.54765000000003</c:v>
                </c:pt>
                <c:pt idx="2873">
                  <c:v>147.54765000000003</c:v>
                </c:pt>
                <c:pt idx="2874">
                  <c:v>147.54765000000003</c:v>
                </c:pt>
                <c:pt idx="2875">
                  <c:v>147.54765000000003</c:v>
                </c:pt>
                <c:pt idx="2876">
                  <c:v>147.54765000000003</c:v>
                </c:pt>
                <c:pt idx="2877">
                  <c:v>147.54765000000003</c:v>
                </c:pt>
                <c:pt idx="2878">
                  <c:v>147.54765000000003</c:v>
                </c:pt>
                <c:pt idx="2879">
                  <c:v>147.54765000000003</c:v>
                </c:pt>
                <c:pt idx="2880">
                  <c:v>147.54765000000003</c:v>
                </c:pt>
                <c:pt idx="2881">
                  <c:v>147.54765000000003</c:v>
                </c:pt>
                <c:pt idx="2882">
                  <c:v>148.23712499999999</c:v>
                </c:pt>
                <c:pt idx="2883">
                  <c:v>148.23712499999999</c:v>
                </c:pt>
                <c:pt idx="2884">
                  <c:v>148.92660000000001</c:v>
                </c:pt>
                <c:pt idx="2885">
                  <c:v>148.92660000000001</c:v>
                </c:pt>
                <c:pt idx="2886">
                  <c:v>148.92660000000001</c:v>
                </c:pt>
                <c:pt idx="2887">
                  <c:v>148.92660000000001</c:v>
                </c:pt>
                <c:pt idx="2888">
                  <c:v>148.92660000000001</c:v>
                </c:pt>
                <c:pt idx="2889">
                  <c:v>147.54765000000003</c:v>
                </c:pt>
                <c:pt idx="2890">
                  <c:v>147.54765000000003</c:v>
                </c:pt>
                <c:pt idx="2891">
                  <c:v>147.54765000000003</c:v>
                </c:pt>
                <c:pt idx="2892">
                  <c:v>148.92660000000001</c:v>
                </c:pt>
                <c:pt idx="2893">
                  <c:v>148.92660000000001</c:v>
                </c:pt>
                <c:pt idx="2894">
                  <c:v>149.616075</c:v>
                </c:pt>
                <c:pt idx="2895">
                  <c:v>149.616075</c:v>
                </c:pt>
                <c:pt idx="2896">
                  <c:v>149.616075</c:v>
                </c:pt>
                <c:pt idx="2897">
                  <c:v>149.616075</c:v>
                </c:pt>
                <c:pt idx="2898">
                  <c:v>149.616075</c:v>
                </c:pt>
                <c:pt idx="2899">
                  <c:v>149.616075</c:v>
                </c:pt>
                <c:pt idx="2900">
                  <c:v>149.616075</c:v>
                </c:pt>
                <c:pt idx="2901">
                  <c:v>149.616075</c:v>
                </c:pt>
                <c:pt idx="2902">
                  <c:v>150.30555000000001</c:v>
                </c:pt>
                <c:pt idx="2903">
                  <c:v>150.30555000000001</c:v>
                </c:pt>
                <c:pt idx="2904">
                  <c:v>150.30555000000001</c:v>
                </c:pt>
                <c:pt idx="2905">
                  <c:v>150.30555000000001</c:v>
                </c:pt>
                <c:pt idx="2906">
                  <c:v>150.30555000000001</c:v>
                </c:pt>
                <c:pt idx="2907">
                  <c:v>150.30555000000001</c:v>
                </c:pt>
                <c:pt idx="2908">
                  <c:v>150.30555000000001</c:v>
                </c:pt>
                <c:pt idx="2909">
                  <c:v>150.995025</c:v>
                </c:pt>
                <c:pt idx="2910">
                  <c:v>150.995025</c:v>
                </c:pt>
                <c:pt idx="2911">
                  <c:v>150.995025</c:v>
                </c:pt>
                <c:pt idx="2912">
                  <c:v>150.30555000000001</c:v>
                </c:pt>
                <c:pt idx="2913">
                  <c:v>150.30555000000001</c:v>
                </c:pt>
                <c:pt idx="2914">
                  <c:v>150.30555000000001</c:v>
                </c:pt>
                <c:pt idx="2915">
                  <c:v>150.30555000000001</c:v>
                </c:pt>
                <c:pt idx="2916">
                  <c:v>150.995025</c:v>
                </c:pt>
                <c:pt idx="2917">
                  <c:v>150.995025</c:v>
                </c:pt>
                <c:pt idx="2918">
                  <c:v>150.995025</c:v>
                </c:pt>
                <c:pt idx="2919">
                  <c:v>151.68450000000001</c:v>
                </c:pt>
                <c:pt idx="2920">
                  <c:v>151.68450000000001</c:v>
                </c:pt>
                <c:pt idx="2921">
                  <c:v>153.06345000000002</c:v>
                </c:pt>
                <c:pt idx="2922">
                  <c:v>153.06345000000002</c:v>
                </c:pt>
                <c:pt idx="2923">
                  <c:v>153.06345000000002</c:v>
                </c:pt>
                <c:pt idx="2924">
                  <c:v>151.68450000000001</c:v>
                </c:pt>
                <c:pt idx="2925">
                  <c:v>151.68450000000001</c:v>
                </c:pt>
                <c:pt idx="2926">
                  <c:v>153.06345000000002</c:v>
                </c:pt>
                <c:pt idx="2927">
                  <c:v>153.06345000000002</c:v>
                </c:pt>
                <c:pt idx="2928">
                  <c:v>153.06345000000002</c:v>
                </c:pt>
                <c:pt idx="2929">
                  <c:v>153.06345000000002</c:v>
                </c:pt>
                <c:pt idx="2930">
                  <c:v>153.06345000000002</c:v>
                </c:pt>
                <c:pt idx="2931">
                  <c:v>154.44240000000002</c:v>
                </c:pt>
                <c:pt idx="2932">
                  <c:v>154.44240000000002</c:v>
                </c:pt>
                <c:pt idx="2933">
                  <c:v>154.44240000000002</c:v>
                </c:pt>
                <c:pt idx="2934">
                  <c:v>153.752925</c:v>
                </c:pt>
                <c:pt idx="2935">
                  <c:v>153.752925</c:v>
                </c:pt>
                <c:pt idx="2936">
                  <c:v>154.44240000000002</c:v>
                </c:pt>
                <c:pt idx="2937">
                  <c:v>154.44240000000002</c:v>
                </c:pt>
                <c:pt idx="2938">
                  <c:v>154.44240000000002</c:v>
                </c:pt>
                <c:pt idx="2939">
                  <c:v>154.44240000000002</c:v>
                </c:pt>
                <c:pt idx="2940">
                  <c:v>154.44240000000002</c:v>
                </c:pt>
                <c:pt idx="2941">
                  <c:v>154.44240000000002</c:v>
                </c:pt>
                <c:pt idx="2942">
                  <c:v>154.44240000000002</c:v>
                </c:pt>
                <c:pt idx="2943">
                  <c:v>154.44240000000002</c:v>
                </c:pt>
                <c:pt idx="2944">
                  <c:v>154.44240000000002</c:v>
                </c:pt>
                <c:pt idx="2945">
                  <c:v>154.44240000000002</c:v>
                </c:pt>
                <c:pt idx="2946">
                  <c:v>154.44240000000002</c:v>
                </c:pt>
                <c:pt idx="2947">
                  <c:v>154.44240000000002</c:v>
                </c:pt>
                <c:pt idx="2948">
                  <c:v>154.44240000000002</c:v>
                </c:pt>
                <c:pt idx="2949">
                  <c:v>154.44240000000002</c:v>
                </c:pt>
                <c:pt idx="2950">
                  <c:v>154.44240000000002</c:v>
                </c:pt>
                <c:pt idx="2951">
                  <c:v>155.13187500000001</c:v>
                </c:pt>
                <c:pt idx="2952">
                  <c:v>155.13187500000001</c:v>
                </c:pt>
                <c:pt idx="2953">
                  <c:v>155.13187500000001</c:v>
                </c:pt>
                <c:pt idx="2954">
                  <c:v>155.13187500000001</c:v>
                </c:pt>
                <c:pt idx="2955">
                  <c:v>155.13187500000001</c:v>
                </c:pt>
                <c:pt idx="2956">
                  <c:v>155.82135</c:v>
                </c:pt>
                <c:pt idx="2957">
                  <c:v>155.82135</c:v>
                </c:pt>
                <c:pt idx="2958">
                  <c:v>155.82135</c:v>
                </c:pt>
                <c:pt idx="2959">
                  <c:v>155.82135</c:v>
                </c:pt>
                <c:pt idx="2960">
                  <c:v>155.82135</c:v>
                </c:pt>
                <c:pt idx="2961">
                  <c:v>155.82135</c:v>
                </c:pt>
                <c:pt idx="2962">
                  <c:v>155.82135</c:v>
                </c:pt>
                <c:pt idx="2963">
                  <c:v>155.82135</c:v>
                </c:pt>
                <c:pt idx="2964">
                  <c:v>155.82135</c:v>
                </c:pt>
                <c:pt idx="2965">
                  <c:v>156.51082500000001</c:v>
                </c:pt>
                <c:pt idx="2966">
                  <c:v>156.51082500000001</c:v>
                </c:pt>
                <c:pt idx="2967">
                  <c:v>156.51082500000001</c:v>
                </c:pt>
                <c:pt idx="2968">
                  <c:v>157.2003</c:v>
                </c:pt>
                <c:pt idx="2969">
                  <c:v>157.2003</c:v>
                </c:pt>
                <c:pt idx="2970">
                  <c:v>157.2003</c:v>
                </c:pt>
                <c:pt idx="2971">
                  <c:v>157.2003</c:v>
                </c:pt>
                <c:pt idx="2972">
                  <c:v>157.2003</c:v>
                </c:pt>
                <c:pt idx="2973">
                  <c:v>157.2003</c:v>
                </c:pt>
                <c:pt idx="2974">
                  <c:v>157.2003</c:v>
                </c:pt>
                <c:pt idx="2975">
                  <c:v>158.57925</c:v>
                </c:pt>
                <c:pt idx="2976">
                  <c:v>158.57925</c:v>
                </c:pt>
                <c:pt idx="2977">
                  <c:v>158.57925</c:v>
                </c:pt>
                <c:pt idx="2978">
                  <c:v>158.57925</c:v>
                </c:pt>
                <c:pt idx="2979">
                  <c:v>158.57925</c:v>
                </c:pt>
                <c:pt idx="2980">
                  <c:v>158.57925</c:v>
                </c:pt>
                <c:pt idx="2981">
                  <c:v>158.57925</c:v>
                </c:pt>
                <c:pt idx="2982">
                  <c:v>158.57925</c:v>
                </c:pt>
                <c:pt idx="2983">
                  <c:v>158.57925</c:v>
                </c:pt>
                <c:pt idx="2984">
                  <c:v>158.57925</c:v>
                </c:pt>
                <c:pt idx="2985">
                  <c:v>158.57925</c:v>
                </c:pt>
                <c:pt idx="2986">
                  <c:v>158.57925</c:v>
                </c:pt>
                <c:pt idx="2987">
                  <c:v>158.57925</c:v>
                </c:pt>
                <c:pt idx="2988">
                  <c:v>158.57925</c:v>
                </c:pt>
                <c:pt idx="2989">
                  <c:v>158.57925</c:v>
                </c:pt>
                <c:pt idx="2990">
                  <c:v>159.26872500000002</c:v>
                </c:pt>
                <c:pt idx="2991">
                  <c:v>159.26872500000002</c:v>
                </c:pt>
                <c:pt idx="2992">
                  <c:v>159.26872500000002</c:v>
                </c:pt>
                <c:pt idx="2993">
                  <c:v>159.26872500000002</c:v>
                </c:pt>
                <c:pt idx="2994">
                  <c:v>159.26872500000002</c:v>
                </c:pt>
                <c:pt idx="2995">
                  <c:v>158.57925</c:v>
                </c:pt>
                <c:pt idx="2996">
                  <c:v>158.57925</c:v>
                </c:pt>
                <c:pt idx="2997">
                  <c:v>159.26872500000002</c:v>
                </c:pt>
                <c:pt idx="2998">
                  <c:v>159.26872500000002</c:v>
                </c:pt>
                <c:pt idx="2999">
                  <c:v>159.26872500000002</c:v>
                </c:pt>
                <c:pt idx="3000">
                  <c:v>159.26872500000002</c:v>
                </c:pt>
                <c:pt idx="3001">
                  <c:v>159.26872500000002</c:v>
                </c:pt>
                <c:pt idx="3002">
                  <c:v>159.95820000000001</c:v>
                </c:pt>
                <c:pt idx="3003">
                  <c:v>159.95820000000001</c:v>
                </c:pt>
                <c:pt idx="3004">
                  <c:v>162.02662500000002</c:v>
                </c:pt>
                <c:pt idx="3005">
                  <c:v>162.02662500000002</c:v>
                </c:pt>
                <c:pt idx="3006">
                  <c:v>162.02662500000002</c:v>
                </c:pt>
                <c:pt idx="3007">
                  <c:v>160.64767500000002</c:v>
                </c:pt>
                <c:pt idx="3008">
                  <c:v>160.64767500000002</c:v>
                </c:pt>
                <c:pt idx="3009">
                  <c:v>160.64767500000002</c:v>
                </c:pt>
                <c:pt idx="3010">
                  <c:v>160.64767500000002</c:v>
                </c:pt>
                <c:pt idx="3011">
                  <c:v>160.64767500000002</c:v>
                </c:pt>
                <c:pt idx="3012">
                  <c:v>160.64767500000002</c:v>
                </c:pt>
                <c:pt idx="3013">
                  <c:v>160.64767500000002</c:v>
                </c:pt>
                <c:pt idx="3014">
                  <c:v>160.64767500000002</c:v>
                </c:pt>
                <c:pt idx="3015">
                  <c:v>160.64767500000002</c:v>
                </c:pt>
                <c:pt idx="3016">
                  <c:v>160.64767500000002</c:v>
                </c:pt>
                <c:pt idx="3017">
                  <c:v>162.71610000000001</c:v>
                </c:pt>
                <c:pt idx="3018">
                  <c:v>162.71610000000001</c:v>
                </c:pt>
                <c:pt idx="3019">
                  <c:v>162.71610000000001</c:v>
                </c:pt>
                <c:pt idx="3020">
                  <c:v>162.71610000000001</c:v>
                </c:pt>
                <c:pt idx="3021">
                  <c:v>162.71610000000001</c:v>
                </c:pt>
                <c:pt idx="3022">
                  <c:v>162.71610000000001</c:v>
                </c:pt>
                <c:pt idx="3023">
                  <c:v>162.71610000000001</c:v>
                </c:pt>
                <c:pt idx="3024">
                  <c:v>163.40557500000003</c:v>
                </c:pt>
                <c:pt idx="3025">
                  <c:v>163.40557500000003</c:v>
                </c:pt>
                <c:pt idx="3026">
                  <c:v>163.40557500000003</c:v>
                </c:pt>
                <c:pt idx="3027">
                  <c:v>163.40557500000003</c:v>
                </c:pt>
                <c:pt idx="3028">
                  <c:v>163.40557500000003</c:v>
                </c:pt>
                <c:pt idx="3029">
                  <c:v>164.09505000000001</c:v>
                </c:pt>
                <c:pt idx="3030">
                  <c:v>164.09505000000001</c:v>
                </c:pt>
                <c:pt idx="3031">
                  <c:v>164.09505000000001</c:v>
                </c:pt>
                <c:pt idx="3032">
                  <c:v>164.09505000000001</c:v>
                </c:pt>
                <c:pt idx="3033">
                  <c:v>164.09505000000001</c:v>
                </c:pt>
                <c:pt idx="3034">
                  <c:v>164.09505000000001</c:v>
                </c:pt>
                <c:pt idx="3035">
                  <c:v>164.09505000000001</c:v>
                </c:pt>
                <c:pt idx="3036">
                  <c:v>164.09505000000001</c:v>
                </c:pt>
                <c:pt idx="3037">
                  <c:v>164.09505000000001</c:v>
                </c:pt>
                <c:pt idx="3038">
                  <c:v>164.09505000000001</c:v>
                </c:pt>
                <c:pt idx="3039">
                  <c:v>164.09505000000001</c:v>
                </c:pt>
                <c:pt idx="3040">
                  <c:v>164.09505000000001</c:v>
                </c:pt>
                <c:pt idx="3041">
                  <c:v>164.09505000000001</c:v>
                </c:pt>
                <c:pt idx="3042">
                  <c:v>164.09505000000001</c:v>
                </c:pt>
                <c:pt idx="3043">
                  <c:v>164.78452500000003</c:v>
                </c:pt>
                <c:pt idx="3044">
                  <c:v>164.78452500000003</c:v>
                </c:pt>
                <c:pt idx="3045">
                  <c:v>164.78452500000003</c:v>
                </c:pt>
                <c:pt idx="3046">
                  <c:v>164.78452500000003</c:v>
                </c:pt>
                <c:pt idx="3047">
                  <c:v>164.78452500000003</c:v>
                </c:pt>
                <c:pt idx="3048">
                  <c:v>164.78452500000003</c:v>
                </c:pt>
                <c:pt idx="3049">
                  <c:v>164.78452500000003</c:v>
                </c:pt>
                <c:pt idx="3050">
                  <c:v>164.78452500000003</c:v>
                </c:pt>
                <c:pt idx="3051">
                  <c:v>164.78452500000003</c:v>
                </c:pt>
                <c:pt idx="3052">
                  <c:v>164.78452500000003</c:v>
                </c:pt>
                <c:pt idx="3053">
                  <c:v>165.47400000000002</c:v>
                </c:pt>
                <c:pt idx="3054">
                  <c:v>165.47400000000002</c:v>
                </c:pt>
                <c:pt idx="3055">
                  <c:v>164.78452500000003</c:v>
                </c:pt>
                <c:pt idx="3056">
                  <c:v>164.78452500000003</c:v>
                </c:pt>
                <c:pt idx="3057">
                  <c:v>164.78452500000003</c:v>
                </c:pt>
                <c:pt idx="3058">
                  <c:v>164.78452500000003</c:v>
                </c:pt>
                <c:pt idx="3059">
                  <c:v>164.78452500000003</c:v>
                </c:pt>
                <c:pt idx="3060">
                  <c:v>165.47400000000002</c:v>
                </c:pt>
                <c:pt idx="3061">
                  <c:v>165.47400000000002</c:v>
                </c:pt>
                <c:pt idx="3062">
                  <c:v>165.47400000000002</c:v>
                </c:pt>
                <c:pt idx="3063">
                  <c:v>165.47400000000002</c:v>
                </c:pt>
                <c:pt idx="3064">
                  <c:v>165.47400000000002</c:v>
                </c:pt>
                <c:pt idx="3065">
                  <c:v>166.16347500000003</c:v>
                </c:pt>
                <c:pt idx="3066">
                  <c:v>166.16347500000003</c:v>
                </c:pt>
                <c:pt idx="3067">
                  <c:v>166.16347500000003</c:v>
                </c:pt>
                <c:pt idx="3068">
                  <c:v>166.85295000000002</c:v>
                </c:pt>
                <c:pt idx="3069">
                  <c:v>166.85295000000002</c:v>
                </c:pt>
                <c:pt idx="3070">
                  <c:v>166.85295000000002</c:v>
                </c:pt>
                <c:pt idx="3071">
                  <c:v>166.85295000000002</c:v>
                </c:pt>
                <c:pt idx="3072">
                  <c:v>166.85295000000002</c:v>
                </c:pt>
                <c:pt idx="3073">
                  <c:v>166.16347500000003</c:v>
                </c:pt>
                <c:pt idx="3074">
                  <c:v>166.16347500000003</c:v>
                </c:pt>
                <c:pt idx="3075">
                  <c:v>167.54242500000004</c:v>
                </c:pt>
                <c:pt idx="3076">
                  <c:v>167.54242500000004</c:v>
                </c:pt>
                <c:pt idx="3077">
                  <c:v>168.2319</c:v>
                </c:pt>
                <c:pt idx="3078">
                  <c:v>168.2319</c:v>
                </c:pt>
                <c:pt idx="3079">
                  <c:v>168.2319</c:v>
                </c:pt>
                <c:pt idx="3080">
                  <c:v>168.2319</c:v>
                </c:pt>
                <c:pt idx="3081">
                  <c:v>168.2319</c:v>
                </c:pt>
                <c:pt idx="3082">
                  <c:v>168.2319</c:v>
                </c:pt>
                <c:pt idx="3083">
                  <c:v>168.2319</c:v>
                </c:pt>
                <c:pt idx="3084">
                  <c:v>168.2319</c:v>
                </c:pt>
                <c:pt idx="3085">
                  <c:v>168.2319</c:v>
                </c:pt>
                <c:pt idx="3086">
                  <c:v>168.2319</c:v>
                </c:pt>
                <c:pt idx="3087">
                  <c:v>168.2319</c:v>
                </c:pt>
                <c:pt idx="3088">
                  <c:v>168.2319</c:v>
                </c:pt>
                <c:pt idx="3089">
                  <c:v>168.2319</c:v>
                </c:pt>
                <c:pt idx="3090">
                  <c:v>167.54242500000004</c:v>
                </c:pt>
                <c:pt idx="3091">
                  <c:v>167.54242500000004</c:v>
                </c:pt>
                <c:pt idx="3092">
                  <c:v>167.54242500000004</c:v>
                </c:pt>
                <c:pt idx="3093">
                  <c:v>167.54242500000004</c:v>
                </c:pt>
                <c:pt idx="3094">
                  <c:v>167.54242500000004</c:v>
                </c:pt>
                <c:pt idx="3095">
                  <c:v>168.2319</c:v>
                </c:pt>
                <c:pt idx="3096">
                  <c:v>168.2319</c:v>
                </c:pt>
                <c:pt idx="3097">
                  <c:v>168.2319</c:v>
                </c:pt>
                <c:pt idx="3098">
                  <c:v>168.2319</c:v>
                </c:pt>
                <c:pt idx="3099">
                  <c:v>168.2319</c:v>
                </c:pt>
                <c:pt idx="3100">
                  <c:v>167.54242500000004</c:v>
                </c:pt>
                <c:pt idx="3101">
                  <c:v>167.54242500000004</c:v>
                </c:pt>
                <c:pt idx="3102">
                  <c:v>167.54242500000004</c:v>
                </c:pt>
                <c:pt idx="3103">
                  <c:v>168.92137500000001</c:v>
                </c:pt>
                <c:pt idx="3104">
                  <c:v>168.92137500000001</c:v>
                </c:pt>
                <c:pt idx="3105">
                  <c:v>169.61085</c:v>
                </c:pt>
                <c:pt idx="3106">
                  <c:v>169.61085</c:v>
                </c:pt>
                <c:pt idx="3107">
                  <c:v>170.9898</c:v>
                </c:pt>
                <c:pt idx="3108">
                  <c:v>170.9898</c:v>
                </c:pt>
                <c:pt idx="3109">
                  <c:v>170.9898</c:v>
                </c:pt>
                <c:pt idx="3110">
                  <c:v>169.61085</c:v>
                </c:pt>
                <c:pt idx="3111">
                  <c:v>169.61085</c:v>
                </c:pt>
                <c:pt idx="3112">
                  <c:v>170.9898</c:v>
                </c:pt>
                <c:pt idx="3113">
                  <c:v>170.9898</c:v>
                </c:pt>
                <c:pt idx="3114">
                  <c:v>170.9898</c:v>
                </c:pt>
                <c:pt idx="3115">
                  <c:v>169.61085</c:v>
                </c:pt>
                <c:pt idx="3116">
                  <c:v>169.61085</c:v>
                </c:pt>
                <c:pt idx="3117">
                  <c:v>170.9898</c:v>
                </c:pt>
                <c:pt idx="3118">
                  <c:v>170.9898</c:v>
                </c:pt>
                <c:pt idx="3119">
                  <c:v>170.9898</c:v>
                </c:pt>
                <c:pt idx="3120">
                  <c:v>170.9898</c:v>
                </c:pt>
                <c:pt idx="3121">
                  <c:v>170.9898</c:v>
                </c:pt>
                <c:pt idx="3122">
                  <c:v>170.9898</c:v>
                </c:pt>
                <c:pt idx="3123">
                  <c:v>170.9898</c:v>
                </c:pt>
                <c:pt idx="3124">
                  <c:v>170.9898</c:v>
                </c:pt>
                <c:pt idx="3125">
                  <c:v>171.67927500000002</c:v>
                </c:pt>
                <c:pt idx="3126">
                  <c:v>171.67927500000002</c:v>
                </c:pt>
                <c:pt idx="3127">
                  <c:v>170.9898</c:v>
                </c:pt>
                <c:pt idx="3128">
                  <c:v>170.9898</c:v>
                </c:pt>
                <c:pt idx="3129">
                  <c:v>170.9898</c:v>
                </c:pt>
                <c:pt idx="3130">
                  <c:v>171.67927500000002</c:v>
                </c:pt>
                <c:pt idx="3131">
                  <c:v>171.67927500000002</c:v>
                </c:pt>
                <c:pt idx="3132">
                  <c:v>171.67927500000002</c:v>
                </c:pt>
                <c:pt idx="3133">
                  <c:v>172.36875000000001</c:v>
                </c:pt>
                <c:pt idx="3134">
                  <c:v>172.36875000000001</c:v>
                </c:pt>
                <c:pt idx="3135">
                  <c:v>173.05822499999999</c:v>
                </c:pt>
                <c:pt idx="3136">
                  <c:v>173.05822499999999</c:v>
                </c:pt>
                <c:pt idx="3137">
                  <c:v>172.36875000000001</c:v>
                </c:pt>
                <c:pt idx="3138">
                  <c:v>172.36875000000001</c:v>
                </c:pt>
                <c:pt idx="3139">
                  <c:v>172.36875000000001</c:v>
                </c:pt>
                <c:pt idx="3140">
                  <c:v>173.05822499999999</c:v>
                </c:pt>
                <c:pt idx="3141">
                  <c:v>173.05822499999999</c:v>
                </c:pt>
                <c:pt idx="3142">
                  <c:v>173.05822499999999</c:v>
                </c:pt>
                <c:pt idx="3143">
                  <c:v>173.05822499999999</c:v>
                </c:pt>
                <c:pt idx="3144">
                  <c:v>173.05822499999999</c:v>
                </c:pt>
                <c:pt idx="3145">
                  <c:v>173.05822499999999</c:v>
                </c:pt>
                <c:pt idx="3146">
                  <c:v>173.05822499999999</c:v>
                </c:pt>
                <c:pt idx="3147">
                  <c:v>172.36875000000001</c:v>
                </c:pt>
                <c:pt idx="3148">
                  <c:v>172.36875000000001</c:v>
                </c:pt>
                <c:pt idx="3149">
                  <c:v>172.36875000000001</c:v>
                </c:pt>
                <c:pt idx="3150">
                  <c:v>172.36875000000001</c:v>
                </c:pt>
                <c:pt idx="3151">
                  <c:v>172.36875000000001</c:v>
                </c:pt>
                <c:pt idx="3152">
                  <c:v>173.05822499999999</c:v>
                </c:pt>
                <c:pt idx="3153">
                  <c:v>173.05822499999999</c:v>
                </c:pt>
                <c:pt idx="3154">
                  <c:v>173.74770000000001</c:v>
                </c:pt>
                <c:pt idx="3155">
                  <c:v>173.74770000000001</c:v>
                </c:pt>
                <c:pt idx="3156">
                  <c:v>173.74770000000001</c:v>
                </c:pt>
                <c:pt idx="3157">
                  <c:v>173.05822499999999</c:v>
                </c:pt>
                <c:pt idx="3158">
                  <c:v>173.05822499999999</c:v>
                </c:pt>
                <c:pt idx="3159">
                  <c:v>173.05822499999999</c:v>
                </c:pt>
                <c:pt idx="3160">
                  <c:v>173.05822499999999</c:v>
                </c:pt>
                <c:pt idx="3161">
                  <c:v>173.05822499999999</c:v>
                </c:pt>
                <c:pt idx="3162">
                  <c:v>173.74770000000001</c:v>
                </c:pt>
                <c:pt idx="3163">
                  <c:v>173.74770000000001</c:v>
                </c:pt>
                <c:pt idx="3164">
                  <c:v>174.437175</c:v>
                </c:pt>
                <c:pt idx="3165">
                  <c:v>174.437175</c:v>
                </c:pt>
                <c:pt idx="3166">
                  <c:v>174.437175</c:v>
                </c:pt>
                <c:pt idx="3167">
                  <c:v>174.437175</c:v>
                </c:pt>
                <c:pt idx="3168">
                  <c:v>174.437175</c:v>
                </c:pt>
                <c:pt idx="3169">
                  <c:v>174.437175</c:v>
                </c:pt>
                <c:pt idx="3170">
                  <c:v>174.437175</c:v>
                </c:pt>
                <c:pt idx="3171">
                  <c:v>174.437175</c:v>
                </c:pt>
                <c:pt idx="3172">
                  <c:v>174.437175</c:v>
                </c:pt>
                <c:pt idx="3173">
                  <c:v>174.437175</c:v>
                </c:pt>
                <c:pt idx="3174">
                  <c:v>175.816125</c:v>
                </c:pt>
                <c:pt idx="3175">
                  <c:v>175.816125</c:v>
                </c:pt>
                <c:pt idx="3176">
                  <c:v>175.816125</c:v>
                </c:pt>
                <c:pt idx="3177">
                  <c:v>175.816125</c:v>
                </c:pt>
                <c:pt idx="3178">
                  <c:v>175.816125</c:v>
                </c:pt>
                <c:pt idx="3179">
                  <c:v>176.50560000000002</c:v>
                </c:pt>
                <c:pt idx="3180">
                  <c:v>176.50560000000002</c:v>
                </c:pt>
                <c:pt idx="3181">
                  <c:v>175.816125</c:v>
                </c:pt>
                <c:pt idx="3182">
                  <c:v>175.816125</c:v>
                </c:pt>
                <c:pt idx="3183">
                  <c:v>175.816125</c:v>
                </c:pt>
                <c:pt idx="3184">
                  <c:v>177.195075</c:v>
                </c:pt>
                <c:pt idx="3185">
                  <c:v>177.195075</c:v>
                </c:pt>
                <c:pt idx="3186">
                  <c:v>177.195075</c:v>
                </c:pt>
                <c:pt idx="3187">
                  <c:v>177.195075</c:v>
                </c:pt>
                <c:pt idx="3188">
                  <c:v>177.195075</c:v>
                </c:pt>
                <c:pt idx="3189">
                  <c:v>177.195075</c:v>
                </c:pt>
                <c:pt idx="3190">
                  <c:v>177.195075</c:v>
                </c:pt>
                <c:pt idx="3191">
                  <c:v>177.195075</c:v>
                </c:pt>
                <c:pt idx="3192">
                  <c:v>177.88455000000002</c:v>
                </c:pt>
                <c:pt idx="3193">
                  <c:v>177.88455000000002</c:v>
                </c:pt>
                <c:pt idx="3194">
                  <c:v>177.88455000000002</c:v>
                </c:pt>
                <c:pt idx="3195">
                  <c:v>177.88455000000002</c:v>
                </c:pt>
                <c:pt idx="3196">
                  <c:v>177.88455000000002</c:v>
                </c:pt>
                <c:pt idx="3197">
                  <c:v>177.88455000000002</c:v>
                </c:pt>
                <c:pt idx="3198">
                  <c:v>177.88455000000002</c:v>
                </c:pt>
                <c:pt idx="3199">
                  <c:v>177.195075</c:v>
                </c:pt>
                <c:pt idx="3200">
                  <c:v>177.195075</c:v>
                </c:pt>
                <c:pt idx="3201">
                  <c:v>177.88455000000002</c:v>
                </c:pt>
                <c:pt idx="3202">
                  <c:v>177.88455000000002</c:v>
                </c:pt>
                <c:pt idx="3203">
                  <c:v>177.88455000000002</c:v>
                </c:pt>
                <c:pt idx="3204">
                  <c:v>177.88455000000002</c:v>
                </c:pt>
                <c:pt idx="3205">
                  <c:v>177.88455000000002</c:v>
                </c:pt>
                <c:pt idx="3206">
                  <c:v>178.57402500000001</c:v>
                </c:pt>
                <c:pt idx="3207">
                  <c:v>178.57402500000001</c:v>
                </c:pt>
                <c:pt idx="3208">
                  <c:v>178.57402500000001</c:v>
                </c:pt>
                <c:pt idx="3209">
                  <c:v>178.57402500000001</c:v>
                </c:pt>
                <c:pt idx="3210">
                  <c:v>178.57402500000001</c:v>
                </c:pt>
                <c:pt idx="3211">
                  <c:v>178.57402500000001</c:v>
                </c:pt>
                <c:pt idx="3212">
                  <c:v>179.95297500000001</c:v>
                </c:pt>
                <c:pt idx="3213">
                  <c:v>179.95297500000001</c:v>
                </c:pt>
                <c:pt idx="3214">
                  <c:v>180.64245000000003</c:v>
                </c:pt>
                <c:pt idx="3215">
                  <c:v>180.64245000000003</c:v>
                </c:pt>
                <c:pt idx="3216">
                  <c:v>179.95297500000001</c:v>
                </c:pt>
                <c:pt idx="3217">
                  <c:v>179.95297500000001</c:v>
                </c:pt>
                <c:pt idx="3218">
                  <c:v>179.95297500000001</c:v>
                </c:pt>
                <c:pt idx="3219">
                  <c:v>179.95297500000001</c:v>
                </c:pt>
                <c:pt idx="3220">
                  <c:v>179.95297500000001</c:v>
                </c:pt>
                <c:pt idx="3221">
                  <c:v>179.95297500000001</c:v>
                </c:pt>
                <c:pt idx="3222">
                  <c:v>179.95297500000001</c:v>
                </c:pt>
                <c:pt idx="3223">
                  <c:v>179.95297500000001</c:v>
                </c:pt>
                <c:pt idx="3224">
                  <c:v>179.95297500000001</c:v>
                </c:pt>
                <c:pt idx="3225">
                  <c:v>179.95297500000001</c:v>
                </c:pt>
                <c:pt idx="3226">
                  <c:v>179.95297500000001</c:v>
                </c:pt>
                <c:pt idx="3227">
                  <c:v>179.95297500000001</c:v>
                </c:pt>
                <c:pt idx="3228">
                  <c:v>179.95297500000001</c:v>
                </c:pt>
                <c:pt idx="3229">
                  <c:v>180.64245000000003</c:v>
                </c:pt>
                <c:pt idx="3230">
                  <c:v>180.64245000000003</c:v>
                </c:pt>
                <c:pt idx="3231">
                  <c:v>180.64245000000003</c:v>
                </c:pt>
                <c:pt idx="3232">
                  <c:v>180.64245000000003</c:v>
                </c:pt>
                <c:pt idx="3233">
                  <c:v>180.64245000000003</c:v>
                </c:pt>
                <c:pt idx="3234">
                  <c:v>181.33192500000001</c:v>
                </c:pt>
                <c:pt idx="3235">
                  <c:v>181.33192500000001</c:v>
                </c:pt>
                <c:pt idx="3236">
                  <c:v>181.33192500000001</c:v>
                </c:pt>
                <c:pt idx="3237">
                  <c:v>181.33192500000001</c:v>
                </c:pt>
                <c:pt idx="3238">
                  <c:v>181.33192500000001</c:v>
                </c:pt>
                <c:pt idx="3239">
                  <c:v>182.02140000000003</c:v>
                </c:pt>
                <c:pt idx="3240">
                  <c:v>182.02140000000003</c:v>
                </c:pt>
                <c:pt idx="3241">
                  <c:v>181.33192500000001</c:v>
                </c:pt>
                <c:pt idx="3242">
                  <c:v>181.33192500000001</c:v>
                </c:pt>
                <c:pt idx="3243">
                  <c:v>181.33192500000001</c:v>
                </c:pt>
                <c:pt idx="3244">
                  <c:v>182.71087500000002</c:v>
                </c:pt>
                <c:pt idx="3245">
                  <c:v>182.71087500000002</c:v>
                </c:pt>
                <c:pt idx="3246">
                  <c:v>181.33192500000001</c:v>
                </c:pt>
                <c:pt idx="3247">
                  <c:v>181.33192500000001</c:v>
                </c:pt>
                <c:pt idx="3248">
                  <c:v>181.33192500000001</c:v>
                </c:pt>
                <c:pt idx="3249">
                  <c:v>182.02140000000003</c:v>
                </c:pt>
                <c:pt idx="3250">
                  <c:v>182.02140000000003</c:v>
                </c:pt>
                <c:pt idx="3251">
                  <c:v>182.71087500000002</c:v>
                </c:pt>
                <c:pt idx="3252">
                  <c:v>182.71087500000002</c:v>
                </c:pt>
                <c:pt idx="3253">
                  <c:v>182.71087500000002</c:v>
                </c:pt>
                <c:pt idx="3254">
                  <c:v>182.71087500000002</c:v>
                </c:pt>
                <c:pt idx="3255">
                  <c:v>182.71087500000002</c:v>
                </c:pt>
                <c:pt idx="3256">
                  <c:v>183.40035000000003</c:v>
                </c:pt>
                <c:pt idx="3257">
                  <c:v>183.40035000000003</c:v>
                </c:pt>
                <c:pt idx="3258">
                  <c:v>183.40035000000003</c:v>
                </c:pt>
                <c:pt idx="3259">
                  <c:v>184.08982500000002</c:v>
                </c:pt>
                <c:pt idx="3260">
                  <c:v>184.08982500000002</c:v>
                </c:pt>
                <c:pt idx="3261">
                  <c:v>184.77930000000003</c:v>
                </c:pt>
                <c:pt idx="3262">
                  <c:v>184.77930000000003</c:v>
                </c:pt>
                <c:pt idx="3263">
                  <c:v>184.77930000000003</c:v>
                </c:pt>
                <c:pt idx="3264">
                  <c:v>184.77930000000003</c:v>
                </c:pt>
                <c:pt idx="3265">
                  <c:v>184.77930000000003</c:v>
                </c:pt>
                <c:pt idx="3266">
                  <c:v>184.77930000000003</c:v>
                </c:pt>
                <c:pt idx="3267">
                  <c:v>184.77930000000003</c:v>
                </c:pt>
                <c:pt idx="3268">
                  <c:v>184.77930000000003</c:v>
                </c:pt>
                <c:pt idx="3269">
                  <c:v>184.77930000000003</c:v>
                </c:pt>
                <c:pt idx="3270">
                  <c:v>184.77930000000003</c:v>
                </c:pt>
                <c:pt idx="3271">
                  <c:v>184.77930000000003</c:v>
                </c:pt>
                <c:pt idx="3272">
                  <c:v>184.77930000000003</c:v>
                </c:pt>
                <c:pt idx="3273">
                  <c:v>184.77930000000003</c:v>
                </c:pt>
                <c:pt idx="3274">
                  <c:v>184.77930000000003</c:v>
                </c:pt>
                <c:pt idx="3275">
                  <c:v>184.77930000000003</c:v>
                </c:pt>
                <c:pt idx="3276">
                  <c:v>184.77930000000003</c:v>
                </c:pt>
                <c:pt idx="3277">
                  <c:v>184.77930000000003</c:v>
                </c:pt>
                <c:pt idx="3278">
                  <c:v>184.77930000000003</c:v>
                </c:pt>
                <c:pt idx="3279">
                  <c:v>185.46877500000002</c:v>
                </c:pt>
                <c:pt idx="3280">
                  <c:v>185.46877500000002</c:v>
                </c:pt>
                <c:pt idx="3281">
                  <c:v>185.46877500000002</c:v>
                </c:pt>
                <c:pt idx="3282">
                  <c:v>186.15825000000004</c:v>
                </c:pt>
                <c:pt idx="3283">
                  <c:v>186.15825000000004</c:v>
                </c:pt>
                <c:pt idx="3284">
                  <c:v>186.84772500000003</c:v>
                </c:pt>
                <c:pt idx="3285">
                  <c:v>186.84772500000003</c:v>
                </c:pt>
                <c:pt idx="3286">
                  <c:v>186.84772500000003</c:v>
                </c:pt>
                <c:pt idx="3287">
                  <c:v>186.84772500000003</c:v>
                </c:pt>
                <c:pt idx="3288">
                  <c:v>186.84772500000003</c:v>
                </c:pt>
                <c:pt idx="3289">
                  <c:v>187.53720000000004</c:v>
                </c:pt>
                <c:pt idx="3290">
                  <c:v>187.53720000000004</c:v>
                </c:pt>
                <c:pt idx="3291">
                  <c:v>187.53720000000004</c:v>
                </c:pt>
                <c:pt idx="3292">
                  <c:v>187.53720000000004</c:v>
                </c:pt>
                <c:pt idx="3293">
                  <c:v>187.53720000000004</c:v>
                </c:pt>
                <c:pt idx="3294">
                  <c:v>187.53720000000004</c:v>
                </c:pt>
                <c:pt idx="3295">
                  <c:v>187.53720000000004</c:v>
                </c:pt>
                <c:pt idx="3296">
                  <c:v>187.53720000000004</c:v>
                </c:pt>
                <c:pt idx="3297">
                  <c:v>187.53720000000004</c:v>
                </c:pt>
                <c:pt idx="3298">
                  <c:v>187.53720000000004</c:v>
                </c:pt>
                <c:pt idx="3299">
                  <c:v>187.53720000000004</c:v>
                </c:pt>
                <c:pt idx="3300">
                  <c:v>187.53720000000004</c:v>
                </c:pt>
                <c:pt idx="3301">
                  <c:v>187.53720000000004</c:v>
                </c:pt>
                <c:pt idx="3302">
                  <c:v>188.91615000000002</c:v>
                </c:pt>
                <c:pt idx="3303">
                  <c:v>188.91615000000002</c:v>
                </c:pt>
                <c:pt idx="3304">
                  <c:v>189.605625</c:v>
                </c:pt>
                <c:pt idx="3305">
                  <c:v>189.605625</c:v>
                </c:pt>
                <c:pt idx="3306">
                  <c:v>189.605625</c:v>
                </c:pt>
                <c:pt idx="3307">
                  <c:v>189.605625</c:v>
                </c:pt>
                <c:pt idx="3308">
                  <c:v>189.605625</c:v>
                </c:pt>
                <c:pt idx="3309">
                  <c:v>189.605625</c:v>
                </c:pt>
                <c:pt idx="3310">
                  <c:v>189.605625</c:v>
                </c:pt>
                <c:pt idx="3311">
                  <c:v>189.605625</c:v>
                </c:pt>
                <c:pt idx="3312">
                  <c:v>189.605625</c:v>
                </c:pt>
                <c:pt idx="3313">
                  <c:v>189.605625</c:v>
                </c:pt>
                <c:pt idx="3314">
                  <c:v>190.98457500000001</c:v>
                </c:pt>
                <c:pt idx="3315">
                  <c:v>190.98457500000001</c:v>
                </c:pt>
                <c:pt idx="3316">
                  <c:v>190.98457500000001</c:v>
                </c:pt>
                <c:pt idx="3317">
                  <c:v>190.98457500000001</c:v>
                </c:pt>
                <c:pt idx="3318">
                  <c:v>190.98457500000001</c:v>
                </c:pt>
                <c:pt idx="3319">
                  <c:v>191.67404999999999</c:v>
                </c:pt>
                <c:pt idx="3320">
                  <c:v>191.67404999999999</c:v>
                </c:pt>
                <c:pt idx="3321">
                  <c:v>191.67404999999999</c:v>
                </c:pt>
                <c:pt idx="3322">
                  <c:v>191.67404999999999</c:v>
                </c:pt>
                <c:pt idx="3323">
                  <c:v>191.67404999999999</c:v>
                </c:pt>
                <c:pt idx="3324">
                  <c:v>192.36352500000001</c:v>
                </c:pt>
                <c:pt idx="3325">
                  <c:v>192.36352500000001</c:v>
                </c:pt>
                <c:pt idx="3326">
                  <c:v>191.67404999999999</c:v>
                </c:pt>
                <c:pt idx="3327">
                  <c:v>191.67404999999999</c:v>
                </c:pt>
                <c:pt idx="3328">
                  <c:v>191.67404999999999</c:v>
                </c:pt>
                <c:pt idx="3329">
                  <c:v>192.36352500000001</c:v>
                </c:pt>
                <c:pt idx="3330">
                  <c:v>192.36352500000001</c:v>
                </c:pt>
                <c:pt idx="3331">
                  <c:v>192.36352500000001</c:v>
                </c:pt>
                <c:pt idx="3332">
                  <c:v>192.36352500000001</c:v>
                </c:pt>
                <c:pt idx="3333">
                  <c:v>192.36352500000001</c:v>
                </c:pt>
                <c:pt idx="3334">
                  <c:v>193.053</c:v>
                </c:pt>
                <c:pt idx="3335">
                  <c:v>193.053</c:v>
                </c:pt>
                <c:pt idx="3336">
                  <c:v>193.74247500000001</c:v>
                </c:pt>
                <c:pt idx="3337">
                  <c:v>193.74247500000001</c:v>
                </c:pt>
                <c:pt idx="3338">
                  <c:v>193.74247500000001</c:v>
                </c:pt>
                <c:pt idx="3339">
                  <c:v>193.053</c:v>
                </c:pt>
                <c:pt idx="3340">
                  <c:v>193.053</c:v>
                </c:pt>
                <c:pt idx="3341">
                  <c:v>193.74247500000001</c:v>
                </c:pt>
                <c:pt idx="3342">
                  <c:v>193.74247500000001</c:v>
                </c:pt>
                <c:pt idx="3343">
                  <c:v>194.43195</c:v>
                </c:pt>
                <c:pt idx="3344">
                  <c:v>194.43195</c:v>
                </c:pt>
                <c:pt idx="3345">
                  <c:v>194.43195</c:v>
                </c:pt>
                <c:pt idx="3346">
                  <c:v>194.43195</c:v>
                </c:pt>
                <c:pt idx="3347">
                  <c:v>194.43195</c:v>
                </c:pt>
                <c:pt idx="3348">
                  <c:v>195.12142500000002</c:v>
                </c:pt>
                <c:pt idx="3349">
                  <c:v>195.12142500000002</c:v>
                </c:pt>
                <c:pt idx="3350">
                  <c:v>195.12142500000002</c:v>
                </c:pt>
                <c:pt idx="3351">
                  <c:v>195.12142500000002</c:v>
                </c:pt>
                <c:pt idx="3352">
                  <c:v>195.12142500000002</c:v>
                </c:pt>
                <c:pt idx="3353">
                  <c:v>195.12142500000002</c:v>
                </c:pt>
                <c:pt idx="3354">
                  <c:v>195.12142500000002</c:v>
                </c:pt>
                <c:pt idx="3355">
                  <c:v>195.12142500000002</c:v>
                </c:pt>
                <c:pt idx="3356">
                  <c:v>195.8109</c:v>
                </c:pt>
                <c:pt idx="3357">
                  <c:v>195.8109</c:v>
                </c:pt>
                <c:pt idx="3358">
                  <c:v>195.8109</c:v>
                </c:pt>
                <c:pt idx="3359">
                  <c:v>195.8109</c:v>
                </c:pt>
                <c:pt idx="3360">
                  <c:v>195.8109</c:v>
                </c:pt>
                <c:pt idx="3361">
                  <c:v>197.18985000000001</c:v>
                </c:pt>
                <c:pt idx="3362">
                  <c:v>197.18985000000001</c:v>
                </c:pt>
                <c:pt idx="3363">
                  <c:v>197.18985000000001</c:v>
                </c:pt>
                <c:pt idx="3364">
                  <c:v>197.18985000000001</c:v>
                </c:pt>
                <c:pt idx="3365">
                  <c:v>197.18985000000001</c:v>
                </c:pt>
                <c:pt idx="3366">
                  <c:v>197.18985000000001</c:v>
                </c:pt>
                <c:pt idx="3367">
                  <c:v>197.18985000000001</c:v>
                </c:pt>
                <c:pt idx="3368">
                  <c:v>198.56880000000001</c:v>
                </c:pt>
                <c:pt idx="3369">
                  <c:v>198.56880000000001</c:v>
                </c:pt>
                <c:pt idx="3370">
                  <c:v>198.56880000000001</c:v>
                </c:pt>
                <c:pt idx="3371">
                  <c:v>199.25827500000003</c:v>
                </c:pt>
                <c:pt idx="3372">
                  <c:v>199.25827500000003</c:v>
                </c:pt>
                <c:pt idx="3373">
                  <c:v>198.56880000000001</c:v>
                </c:pt>
                <c:pt idx="3374">
                  <c:v>198.56880000000001</c:v>
                </c:pt>
                <c:pt idx="3375">
                  <c:v>198.56880000000001</c:v>
                </c:pt>
                <c:pt idx="3376">
                  <c:v>198.56880000000001</c:v>
                </c:pt>
                <c:pt idx="3377">
                  <c:v>198.56880000000001</c:v>
                </c:pt>
                <c:pt idx="3378">
                  <c:v>199.25827500000003</c:v>
                </c:pt>
                <c:pt idx="3379">
                  <c:v>199.25827500000003</c:v>
                </c:pt>
                <c:pt idx="3380">
                  <c:v>199.25827500000003</c:v>
                </c:pt>
                <c:pt idx="3381">
                  <c:v>199.25827500000003</c:v>
                </c:pt>
                <c:pt idx="3382">
                  <c:v>199.25827500000003</c:v>
                </c:pt>
                <c:pt idx="3383">
                  <c:v>199.25827500000003</c:v>
                </c:pt>
                <c:pt idx="3384">
                  <c:v>199.25827500000003</c:v>
                </c:pt>
                <c:pt idx="3385">
                  <c:v>199.25827500000003</c:v>
                </c:pt>
                <c:pt idx="3386">
                  <c:v>199.25827500000003</c:v>
                </c:pt>
                <c:pt idx="3387">
                  <c:v>199.25827500000003</c:v>
                </c:pt>
                <c:pt idx="3388">
                  <c:v>199.94775000000001</c:v>
                </c:pt>
                <c:pt idx="3389">
                  <c:v>199.94775000000001</c:v>
                </c:pt>
                <c:pt idx="3390">
                  <c:v>199.94775000000001</c:v>
                </c:pt>
                <c:pt idx="3391">
                  <c:v>200.63722500000003</c:v>
                </c:pt>
                <c:pt idx="3392">
                  <c:v>200.63722500000003</c:v>
                </c:pt>
                <c:pt idx="3393">
                  <c:v>201.32670000000002</c:v>
                </c:pt>
                <c:pt idx="3394">
                  <c:v>201.32670000000002</c:v>
                </c:pt>
                <c:pt idx="3395">
                  <c:v>201.32670000000002</c:v>
                </c:pt>
                <c:pt idx="3396">
                  <c:v>201.32670000000002</c:v>
                </c:pt>
                <c:pt idx="3397">
                  <c:v>201.32670000000002</c:v>
                </c:pt>
                <c:pt idx="3398">
                  <c:v>201.32670000000002</c:v>
                </c:pt>
                <c:pt idx="3399">
                  <c:v>201.32670000000002</c:v>
                </c:pt>
                <c:pt idx="3400">
                  <c:v>200.63722500000003</c:v>
                </c:pt>
                <c:pt idx="3401">
                  <c:v>200.63722500000003</c:v>
                </c:pt>
                <c:pt idx="3402">
                  <c:v>200.63722500000003</c:v>
                </c:pt>
                <c:pt idx="3403">
                  <c:v>201.32670000000002</c:v>
                </c:pt>
                <c:pt idx="3404">
                  <c:v>201.32670000000002</c:v>
                </c:pt>
                <c:pt idx="3405">
                  <c:v>202.01617500000003</c:v>
                </c:pt>
                <c:pt idx="3406">
                  <c:v>202.01617500000003</c:v>
                </c:pt>
                <c:pt idx="3407">
                  <c:v>202.01617500000003</c:v>
                </c:pt>
                <c:pt idx="3408">
                  <c:v>202.70565000000002</c:v>
                </c:pt>
                <c:pt idx="3409">
                  <c:v>202.70565000000002</c:v>
                </c:pt>
                <c:pt idx="3410">
                  <c:v>202.01617500000003</c:v>
                </c:pt>
                <c:pt idx="3411">
                  <c:v>202.01617500000003</c:v>
                </c:pt>
                <c:pt idx="3412">
                  <c:v>202.01617500000003</c:v>
                </c:pt>
                <c:pt idx="3413">
                  <c:v>203.39512500000004</c:v>
                </c:pt>
                <c:pt idx="3414">
                  <c:v>203.39512500000004</c:v>
                </c:pt>
                <c:pt idx="3415">
                  <c:v>203.39512500000004</c:v>
                </c:pt>
                <c:pt idx="3416">
                  <c:v>203.39512500000004</c:v>
                </c:pt>
                <c:pt idx="3417">
                  <c:v>203.39512500000004</c:v>
                </c:pt>
                <c:pt idx="3418">
                  <c:v>204.08460000000002</c:v>
                </c:pt>
                <c:pt idx="3419">
                  <c:v>204.08460000000002</c:v>
                </c:pt>
                <c:pt idx="3420">
                  <c:v>204.08460000000002</c:v>
                </c:pt>
                <c:pt idx="3421">
                  <c:v>204.08460000000002</c:v>
                </c:pt>
                <c:pt idx="3422">
                  <c:v>204.08460000000002</c:v>
                </c:pt>
                <c:pt idx="3423">
                  <c:v>204.77407500000004</c:v>
                </c:pt>
                <c:pt idx="3424">
                  <c:v>204.77407500000004</c:v>
                </c:pt>
                <c:pt idx="3425">
                  <c:v>204.77407500000004</c:v>
                </c:pt>
                <c:pt idx="3426">
                  <c:v>204.77407500000004</c:v>
                </c:pt>
                <c:pt idx="3427">
                  <c:v>204.77407500000004</c:v>
                </c:pt>
                <c:pt idx="3428">
                  <c:v>205.46355000000003</c:v>
                </c:pt>
                <c:pt idx="3429">
                  <c:v>205.46355000000003</c:v>
                </c:pt>
                <c:pt idx="3430">
                  <c:v>205.46355000000003</c:v>
                </c:pt>
                <c:pt idx="3431">
                  <c:v>205.46355000000003</c:v>
                </c:pt>
                <c:pt idx="3432">
                  <c:v>205.46355000000003</c:v>
                </c:pt>
                <c:pt idx="3433">
                  <c:v>206.15302500000004</c:v>
                </c:pt>
                <c:pt idx="3434">
                  <c:v>206.15302500000004</c:v>
                </c:pt>
                <c:pt idx="3435">
                  <c:v>205.46355000000003</c:v>
                </c:pt>
                <c:pt idx="3436">
                  <c:v>205.46355000000003</c:v>
                </c:pt>
                <c:pt idx="3437">
                  <c:v>205.46355000000003</c:v>
                </c:pt>
                <c:pt idx="3438">
                  <c:v>206.15302500000004</c:v>
                </c:pt>
                <c:pt idx="3439">
                  <c:v>206.15302500000004</c:v>
                </c:pt>
                <c:pt idx="3440">
                  <c:v>206.15302500000004</c:v>
                </c:pt>
                <c:pt idx="3441">
                  <c:v>206.15302500000004</c:v>
                </c:pt>
                <c:pt idx="3442">
                  <c:v>206.15302500000004</c:v>
                </c:pt>
                <c:pt idx="3443">
                  <c:v>207.53197499999999</c:v>
                </c:pt>
                <c:pt idx="3444">
                  <c:v>207.53197499999999</c:v>
                </c:pt>
                <c:pt idx="3445">
                  <c:v>208.22145</c:v>
                </c:pt>
                <c:pt idx="3446">
                  <c:v>208.22145</c:v>
                </c:pt>
                <c:pt idx="3447">
                  <c:v>208.22145</c:v>
                </c:pt>
                <c:pt idx="3448">
                  <c:v>208.22145</c:v>
                </c:pt>
                <c:pt idx="3449">
                  <c:v>208.22145</c:v>
                </c:pt>
                <c:pt idx="3450">
                  <c:v>208.22145</c:v>
                </c:pt>
                <c:pt idx="3451">
                  <c:v>208.22145</c:v>
                </c:pt>
                <c:pt idx="3452">
                  <c:v>208.22145</c:v>
                </c:pt>
                <c:pt idx="3453">
                  <c:v>208.91092499999999</c:v>
                </c:pt>
                <c:pt idx="3454">
                  <c:v>208.91092499999999</c:v>
                </c:pt>
                <c:pt idx="3455">
                  <c:v>208.91092499999999</c:v>
                </c:pt>
                <c:pt idx="3456">
                  <c:v>208.91092499999999</c:v>
                </c:pt>
                <c:pt idx="3457">
                  <c:v>208.91092499999999</c:v>
                </c:pt>
                <c:pt idx="3458">
                  <c:v>208.91092499999999</c:v>
                </c:pt>
                <c:pt idx="3459">
                  <c:v>208.91092499999999</c:v>
                </c:pt>
                <c:pt idx="3460">
                  <c:v>208.91092499999999</c:v>
                </c:pt>
                <c:pt idx="3461">
                  <c:v>209.60040000000001</c:v>
                </c:pt>
                <c:pt idx="3462">
                  <c:v>209.60040000000001</c:v>
                </c:pt>
                <c:pt idx="3463">
                  <c:v>209.60040000000001</c:v>
                </c:pt>
                <c:pt idx="3464">
                  <c:v>209.60040000000001</c:v>
                </c:pt>
                <c:pt idx="3465">
                  <c:v>209.60040000000001</c:v>
                </c:pt>
                <c:pt idx="3466">
                  <c:v>209.60040000000001</c:v>
                </c:pt>
                <c:pt idx="3467">
                  <c:v>209.60040000000001</c:v>
                </c:pt>
                <c:pt idx="3468">
                  <c:v>209.60040000000001</c:v>
                </c:pt>
                <c:pt idx="3469">
                  <c:v>209.60040000000001</c:v>
                </c:pt>
                <c:pt idx="3470">
                  <c:v>209.60040000000001</c:v>
                </c:pt>
                <c:pt idx="3471">
                  <c:v>210.28987499999999</c:v>
                </c:pt>
                <c:pt idx="3472">
                  <c:v>210.28987499999999</c:v>
                </c:pt>
                <c:pt idx="3473">
                  <c:v>210.28987499999999</c:v>
                </c:pt>
                <c:pt idx="3474">
                  <c:v>210.28987499999999</c:v>
                </c:pt>
                <c:pt idx="3475">
                  <c:v>210.28987499999999</c:v>
                </c:pt>
                <c:pt idx="3476">
                  <c:v>210.28987499999999</c:v>
                </c:pt>
                <c:pt idx="3477">
                  <c:v>210.28987499999999</c:v>
                </c:pt>
                <c:pt idx="3478">
                  <c:v>210.28987499999999</c:v>
                </c:pt>
                <c:pt idx="3479">
                  <c:v>210.97935000000001</c:v>
                </c:pt>
                <c:pt idx="3480">
                  <c:v>210.97935000000001</c:v>
                </c:pt>
                <c:pt idx="3481">
                  <c:v>210.97935000000001</c:v>
                </c:pt>
                <c:pt idx="3482">
                  <c:v>210.97935000000001</c:v>
                </c:pt>
                <c:pt idx="3483">
                  <c:v>210.97935000000001</c:v>
                </c:pt>
                <c:pt idx="3484">
                  <c:v>210.28987499999999</c:v>
                </c:pt>
                <c:pt idx="3485">
                  <c:v>210.28987499999999</c:v>
                </c:pt>
                <c:pt idx="3486">
                  <c:v>210.28987499999999</c:v>
                </c:pt>
                <c:pt idx="3487">
                  <c:v>210.28987499999999</c:v>
                </c:pt>
                <c:pt idx="3488">
                  <c:v>210.97935000000001</c:v>
                </c:pt>
                <c:pt idx="3489">
                  <c:v>210.97935000000001</c:v>
                </c:pt>
                <c:pt idx="3490">
                  <c:v>210.97935000000001</c:v>
                </c:pt>
                <c:pt idx="3491">
                  <c:v>210.97935000000001</c:v>
                </c:pt>
                <c:pt idx="3492">
                  <c:v>210.97935000000001</c:v>
                </c:pt>
                <c:pt idx="3493">
                  <c:v>210.97935000000001</c:v>
                </c:pt>
                <c:pt idx="3494">
                  <c:v>210.97935000000001</c:v>
                </c:pt>
                <c:pt idx="3495">
                  <c:v>210.97935000000001</c:v>
                </c:pt>
                <c:pt idx="3496">
                  <c:v>210.97935000000001</c:v>
                </c:pt>
                <c:pt idx="3497">
                  <c:v>210.97935000000001</c:v>
                </c:pt>
                <c:pt idx="3498">
                  <c:v>211.668825</c:v>
                </c:pt>
                <c:pt idx="3499">
                  <c:v>211.668825</c:v>
                </c:pt>
                <c:pt idx="3500">
                  <c:v>211.668825</c:v>
                </c:pt>
                <c:pt idx="3501">
                  <c:v>211.668825</c:v>
                </c:pt>
                <c:pt idx="3502">
                  <c:v>211.668825</c:v>
                </c:pt>
                <c:pt idx="3503">
                  <c:v>212.35830000000001</c:v>
                </c:pt>
                <c:pt idx="3504">
                  <c:v>212.35830000000001</c:v>
                </c:pt>
                <c:pt idx="3505">
                  <c:v>212.35830000000001</c:v>
                </c:pt>
                <c:pt idx="3506">
                  <c:v>211.668825</c:v>
                </c:pt>
                <c:pt idx="3507">
                  <c:v>211.668825</c:v>
                </c:pt>
                <c:pt idx="3508">
                  <c:v>211.668825</c:v>
                </c:pt>
                <c:pt idx="3509">
                  <c:v>211.668825</c:v>
                </c:pt>
                <c:pt idx="3510">
                  <c:v>211.668825</c:v>
                </c:pt>
                <c:pt idx="3511">
                  <c:v>211.668825</c:v>
                </c:pt>
                <c:pt idx="3512">
                  <c:v>211.668825</c:v>
                </c:pt>
                <c:pt idx="3513">
                  <c:v>211.668825</c:v>
                </c:pt>
                <c:pt idx="3514">
                  <c:v>212.35830000000001</c:v>
                </c:pt>
                <c:pt idx="3515">
                  <c:v>212.35830000000001</c:v>
                </c:pt>
                <c:pt idx="3516">
                  <c:v>213.047775</c:v>
                </c:pt>
                <c:pt idx="3517">
                  <c:v>213.047775</c:v>
                </c:pt>
                <c:pt idx="3518">
                  <c:v>213.047775</c:v>
                </c:pt>
                <c:pt idx="3519">
                  <c:v>213.047775</c:v>
                </c:pt>
                <c:pt idx="3520">
                  <c:v>213.047775</c:v>
                </c:pt>
                <c:pt idx="3521">
                  <c:v>212.35830000000001</c:v>
                </c:pt>
                <c:pt idx="3522">
                  <c:v>212.35830000000001</c:v>
                </c:pt>
                <c:pt idx="3523">
                  <c:v>212.35830000000001</c:v>
                </c:pt>
                <c:pt idx="3524">
                  <c:v>213.047775</c:v>
                </c:pt>
                <c:pt idx="3525">
                  <c:v>213.047775</c:v>
                </c:pt>
                <c:pt idx="3526">
                  <c:v>213.047775</c:v>
                </c:pt>
                <c:pt idx="3527">
                  <c:v>213.047775</c:v>
                </c:pt>
                <c:pt idx="3528">
                  <c:v>213.047775</c:v>
                </c:pt>
                <c:pt idx="3529">
                  <c:v>213.047775</c:v>
                </c:pt>
                <c:pt idx="3530">
                  <c:v>213.047775</c:v>
                </c:pt>
                <c:pt idx="3531">
                  <c:v>212.35830000000001</c:v>
                </c:pt>
                <c:pt idx="3532">
                  <c:v>212.35830000000001</c:v>
                </c:pt>
                <c:pt idx="3533">
                  <c:v>213.73725000000002</c:v>
                </c:pt>
                <c:pt idx="3534">
                  <c:v>213.73725000000002</c:v>
                </c:pt>
                <c:pt idx="3535">
                  <c:v>213.73725000000002</c:v>
                </c:pt>
                <c:pt idx="3536">
                  <c:v>213.73725000000002</c:v>
                </c:pt>
                <c:pt idx="3537">
                  <c:v>213.73725000000002</c:v>
                </c:pt>
                <c:pt idx="3538">
                  <c:v>213.73725000000002</c:v>
                </c:pt>
                <c:pt idx="3539">
                  <c:v>213.73725000000002</c:v>
                </c:pt>
                <c:pt idx="3540">
                  <c:v>213.73725000000002</c:v>
                </c:pt>
                <c:pt idx="3541">
                  <c:v>213.73725000000002</c:v>
                </c:pt>
                <c:pt idx="3542">
                  <c:v>213.73725000000002</c:v>
                </c:pt>
                <c:pt idx="3543">
                  <c:v>213.73725000000002</c:v>
                </c:pt>
                <c:pt idx="3544">
                  <c:v>213.73725000000002</c:v>
                </c:pt>
                <c:pt idx="3545">
                  <c:v>213.73725000000002</c:v>
                </c:pt>
                <c:pt idx="3546">
                  <c:v>213.73725000000002</c:v>
                </c:pt>
                <c:pt idx="3547">
                  <c:v>213.73725000000002</c:v>
                </c:pt>
                <c:pt idx="3548">
                  <c:v>213.73725000000002</c:v>
                </c:pt>
                <c:pt idx="3549">
                  <c:v>213.73725000000002</c:v>
                </c:pt>
                <c:pt idx="3550">
                  <c:v>213.73725000000002</c:v>
                </c:pt>
                <c:pt idx="3551">
                  <c:v>214.426725</c:v>
                </c:pt>
                <c:pt idx="3552">
                  <c:v>214.426725</c:v>
                </c:pt>
                <c:pt idx="3553">
                  <c:v>213.73725000000002</c:v>
                </c:pt>
                <c:pt idx="3554">
                  <c:v>213.73725000000002</c:v>
                </c:pt>
                <c:pt idx="3555">
                  <c:v>213.73725000000002</c:v>
                </c:pt>
                <c:pt idx="3556">
                  <c:v>213.73725000000002</c:v>
                </c:pt>
                <c:pt idx="3557">
                  <c:v>213.73725000000002</c:v>
                </c:pt>
                <c:pt idx="3558">
                  <c:v>213.73725000000002</c:v>
                </c:pt>
                <c:pt idx="3559">
                  <c:v>213.73725000000002</c:v>
                </c:pt>
                <c:pt idx="3560">
                  <c:v>213.73725000000002</c:v>
                </c:pt>
                <c:pt idx="3561">
                  <c:v>214.426725</c:v>
                </c:pt>
                <c:pt idx="3562">
                  <c:v>214.426725</c:v>
                </c:pt>
                <c:pt idx="3563">
                  <c:v>213.73725000000002</c:v>
                </c:pt>
                <c:pt idx="3564">
                  <c:v>213.73725000000002</c:v>
                </c:pt>
                <c:pt idx="3565">
                  <c:v>213.73725000000002</c:v>
                </c:pt>
                <c:pt idx="3566">
                  <c:v>214.426725</c:v>
                </c:pt>
                <c:pt idx="3567">
                  <c:v>214.426725</c:v>
                </c:pt>
                <c:pt idx="3568">
                  <c:v>214.426725</c:v>
                </c:pt>
                <c:pt idx="3569">
                  <c:v>214.426725</c:v>
                </c:pt>
                <c:pt idx="3570">
                  <c:v>213.73725000000002</c:v>
                </c:pt>
                <c:pt idx="3571">
                  <c:v>213.73725000000002</c:v>
                </c:pt>
                <c:pt idx="3572">
                  <c:v>213.73725000000002</c:v>
                </c:pt>
                <c:pt idx="3573">
                  <c:v>213.73725000000002</c:v>
                </c:pt>
                <c:pt idx="3574">
                  <c:v>213.73725000000002</c:v>
                </c:pt>
                <c:pt idx="3575">
                  <c:v>214.426725</c:v>
                </c:pt>
                <c:pt idx="3576">
                  <c:v>214.426725</c:v>
                </c:pt>
                <c:pt idx="3577">
                  <c:v>214.426725</c:v>
                </c:pt>
                <c:pt idx="3578">
                  <c:v>214.426725</c:v>
                </c:pt>
                <c:pt idx="3579">
                  <c:v>214.426725</c:v>
                </c:pt>
                <c:pt idx="3580">
                  <c:v>214.426725</c:v>
                </c:pt>
                <c:pt idx="3581">
                  <c:v>214.426725</c:v>
                </c:pt>
                <c:pt idx="3582">
                  <c:v>214.426725</c:v>
                </c:pt>
                <c:pt idx="3583">
                  <c:v>214.426725</c:v>
                </c:pt>
                <c:pt idx="3584">
                  <c:v>214.426725</c:v>
                </c:pt>
                <c:pt idx="3585">
                  <c:v>214.426725</c:v>
                </c:pt>
                <c:pt idx="3586">
                  <c:v>214.426725</c:v>
                </c:pt>
                <c:pt idx="3587">
                  <c:v>214.426725</c:v>
                </c:pt>
                <c:pt idx="3588">
                  <c:v>214.426725</c:v>
                </c:pt>
                <c:pt idx="3589">
                  <c:v>214.426725</c:v>
                </c:pt>
                <c:pt idx="3590">
                  <c:v>213.73725000000002</c:v>
                </c:pt>
                <c:pt idx="3591">
                  <c:v>213.73725000000002</c:v>
                </c:pt>
                <c:pt idx="3592">
                  <c:v>214.426725</c:v>
                </c:pt>
                <c:pt idx="3593">
                  <c:v>214.426725</c:v>
                </c:pt>
                <c:pt idx="3594">
                  <c:v>214.426725</c:v>
                </c:pt>
                <c:pt idx="3595">
                  <c:v>214.426725</c:v>
                </c:pt>
                <c:pt idx="3596">
                  <c:v>214.426725</c:v>
                </c:pt>
                <c:pt idx="3597">
                  <c:v>214.426725</c:v>
                </c:pt>
                <c:pt idx="3598">
                  <c:v>214.426725</c:v>
                </c:pt>
                <c:pt idx="3599">
                  <c:v>214.426725</c:v>
                </c:pt>
                <c:pt idx="3600">
                  <c:v>213.73725000000002</c:v>
                </c:pt>
                <c:pt idx="3601">
                  <c:v>213.73725000000002</c:v>
                </c:pt>
                <c:pt idx="3602">
                  <c:v>214.426725</c:v>
                </c:pt>
                <c:pt idx="3603">
                  <c:v>214.426725</c:v>
                </c:pt>
                <c:pt idx="3604">
                  <c:v>214.426725</c:v>
                </c:pt>
                <c:pt idx="3605">
                  <c:v>214.426725</c:v>
                </c:pt>
                <c:pt idx="3606">
                  <c:v>214.426725</c:v>
                </c:pt>
                <c:pt idx="3607">
                  <c:v>214.426725</c:v>
                </c:pt>
                <c:pt idx="3608">
                  <c:v>214.426725</c:v>
                </c:pt>
                <c:pt idx="3609">
                  <c:v>214.426725</c:v>
                </c:pt>
                <c:pt idx="3610">
                  <c:v>214.426725</c:v>
                </c:pt>
                <c:pt idx="3611">
                  <c:v>214.426725</c:v>
                </c:pt>
                <c:pt idx="3612">
                  <c:v>214.426725</c:v>
                </c:pt>
                <c:pt idx="3613">
                  <c:v>214.426725</c:v>
                </c:pt>
                <c:pt idx="3614">
                  <c:v>214.426725</c:v>
                </c:pt>
                <c:pt idx="3615">
                  <c:v>214.426725</c:v>
                </c:pt>
                <c:pt idx="3616">
                  <c:v>214.426725</c:v>
                </c:pt>
                <c:pt idx="3617">
                  <c:v>214.426725</c:v>
                </c:pt>
                <c:pt idx="3618">
                  <c:v>215.11620000000002</c:v>
                </c:pt>
                <c:pt idx="3619">
                  <c:v>215.11620000000002</c:v>
                </c:pt>
                <c:pt idx="3620">
                  <c:v>214.426725</c:v>
                </c:pt>
                <c:pt idx="3621">
                  <c:v>214.426725</c:v>
                </c:pt>
                <c:pt idx="3622">
                  <c:v>214.426725</c:v>
                </c:pt>
                <c:pt idx="3623">
                  <c:v>215.11620000000002</c:v>
                </c:pt>
                <c:pt idx="3624">
                  <c:v>215.11620000000002</c:v>
                </c:pt>
                <c:pt idx="3625">
                  <c:v>215.11620000000002</c:v>
                </c:pt>
                <c:pt idx="3626">
                  <c:v>215.11620000000002</c:v>
                </c:pt>
                <c:pt idx="3627">
                  <c:v>215.11620000000002</c:v>
                </c:pt>
                <c:pt idx="3628">
                  <c:v>215.11620000000002</c:v>
                </c:pt>
                <c:pt idx="3629">
                  <c:v>215.11620000000002</c:v>
                </c:pt>
                <c:pt idx="3630">
                  <c:v>214.426725</c:v>
                </c:pt>
                <c:pt idx="3631">
                  <c:v>214.426725</c:v>
                </c:pt>
                <c:pt idx="3632">
                  <c:v>214.426725</c:v>
                </c:pt>
                <c:pt idx="3633">
                  <c:v>214.426725</c:v>
                </c:pt>
                <c:pt idx="3634">
                  <c:v>214.426725</c:v>
                </c:pt>
                <c:pt idx="3635">
                  <c:v>214.426725</c:v>
                </c:pt>
                <c:pt idx="3636">
                  <c:v>214.426725</c:v>
                </c:pt>
                <c:pt idx="3637">
                  <c:v>214.426725</c:v>
                </c:pt>
                <c:pt idx="3638">
                  <c:v>214.426725</c:v>
                </c:pt>
                <c:pt idx="3639">
                  <c:v>214.426725</c:v>
                </c:pt>
                <c:pt idx="3640">
                  <c:v>215.11620000000002</c:v>
                </c:pt>
                <c:pt idx="3641">
                  <c:v>215.11620000000002</c:v>
                </c:pt>
                <c:pt idx="3642">
                  <c:v>215.11620000000002</c:v>
                </c:pt>
                <c:pt idx="3643">
                  <c:v>215.11620000000002</c:v>
                </c:pt>
                <c:pt idx="3644">
                  <c:v>215.11620000000002</c:v>
                </c:pt>
                <c:pt idx="3645">
                  <c:v>215.11620000000002</c:v>
                </c:pt>
                <c:pt idx="3646">
                  <c:v>215.11620000000002</c:v>
                </c:pt>
                <c:pt idx="3647">
                  <c:v>214.426725</c:v>
                </c:pt>
                <c:pt idx="3648">
                  <c:v>214.426725</c:v>
                </c:pt>
                <c:pt idx="3649">
                  <c:v>214.426725</c:v>
                </c:pt>
                <c:pt idx="3650">
                  <c:v>215.11620000000002</c:v>
                </c:pt>
                <c:pt idx="3651">
                  <c:v>215.11620000000002</c:v>
                </c:pt>
                <c:pt idx="3652">
                  <c:v>215.11620000000002</c:v>
                </c:pt>
                <c:pt idx="3653">
                  <c:v>215.11620000000002</c:v>
                </c:pt>
                <c:pt idx="3654">
                  <c:v>215.11620000000002</c:v>
                </c:pt>
                <c:pt idx="3655">
                  <c:v>215.11620000000002</c:v>
                </c:pt>
                <c:pt idx="3656">
                  <c:v>215.11620000000002</c:v>
                </c:pt>
                <c:pt idx="3657">
                  <c:v>215.11620000000002</c:v>
                </c:pt>
                <c:pt idx="3658">
                  <c:v>216.49515000000002</c:v>
                </c:pt>
                <c:pt idx="3659">
                  <c:v>216.49515000000002</c:v>
                </c:pt>
                <c:pt idx="3660">
                  <c:v>216.49515000000002</c:v>
                </c:pt>
                <c:pt idx="3661">
                  <c:v>216.49515000000002</c:v>
                </c:pt>
                <c:pt idx="3662">
                  <c:v>216.49515000000002</c:v>
                </c:pt>
                <c:pt idx="3663">
                  <c:v>216.49515000000002</c:v>
                </c:pt>
                <c:pt idx="3664">
                  <c:v>216.49515000000002</c:v>
                </c:pt>
                <c:pt idx="3665">
                  <c:v>216.49515000000002</c:v>
                </c:pt>
                <c:pt idx="3666">
                  <c:v>216.49515000000002</c:v>
                </c:pt>
                <c:pt idx="3667">
                  <c:v>216.49515000000002</c:v>
                </c:pt>
                <c:pt idx="3668">
                  <c:v>215.11620000000002</c:v>
                </c:pt>
                <c:pt idx="3669">
                  <c:v>215.11620000000002</c:v>
                </c:pt>
                <c:pt idx="3670">
                  <c:v>215.11620000000002</c:v>
                </c:pt>
                <c:pt idx="3671">
                  <c:v>215.11620000000002</c:v>
                </c:pt>
                <c:pt idx="3672">
                  <c:v>215.11620000000002</c:v>
                </c:pt>
                <c:pt idx="3673">
                  <c:v>216.49515000000002</c:v>
                </c:pt>
                <c:pt idx="3674">
                  <c:v>216.49515000000002</c:v>
                </c:pt>
                <c:pt idx="3675">
                  <c:v>216.49515000000002</c:v>
                </c:pt>
                <c:pt idx="3676">
                  <c:v>215.11620000000002</c:v>
                </c:pt>
                <c:pt idx="3677">
                  <c:v>215.11620000000002</c:v>
                </c:pt>
                <c:pt idx="3678">
                  <c:v>215.11620000000002</c:v>
                </c:pt>
                <c:pt idx="3679">
                  <c:v>215.11620000000002</c:v>
                </c:pt>
                <c:pt idx="3680">
                  <c:v>215.11620000000002</c:v>
                </c:pt>
                <c:pt idx="3681">
                  <c:v>215.11620000000002</c:v>
                </c:pt>
                <c:pt idx="3682">
                  <c:v>215.11620000000002</c:v>
                </c:pt>
                <c:pt idx="3683">
                  <c:v>215.11620000000002</c:v>
                </c:pt>
                <c:pt idx="3684">
                  <c:v>215.11620000000002</c:v>
                </c:pt>
                <c:pt idx="3685">
                  <c:v>215.11620000000002</c:v>
                </c:pt>
                <c:pt idx="3686">
                  <c:v>215.11620000000002</c:v>
                </c:pt>
                <c:pt idx="3687">
                  <c:v>215.11620000000002</c:v>
                </c:pt>
                <c:pt idx="3688">
                  <c:v>214.426725</c:v>
                </c:pt>
                <c:pt idx="3689">
                  <c:v>214.426725</c:v>
                </c:pt>
                <c:pt idx="3690">
                  <c:v>214.426725</c:v>
                </c:pt>
                <c:pt idx="3691">
                  <c:v>215.11620000000002</c:v>
                </c:pt>
                <c:pt idx="3692">
                  <c:v>215.11620000000002</c:v>
                </c:pt>
                <c:pt idx="3693">
                  <c:v>215.11620000000002</c:v>
                </c:pt>
                <c:pt idx="3694">
                  <c:v>215.11620000000002</c:v>
                </c:pt>
                <c:pt idx="3695">
                  <c:v>215.11620000000002</c:v>
                </c:pt>
                <c:pt idx="3696">
                  <c:v>215.11620000000002</c:v>
                </c:pt>
                <c:pt idx="3697">
                  <c:v>215.11620000000002</c:v>
                </c:pt>
                <c:pt idx="3698">
                  <c:v>215.11620000000002</c:v>
                </c:pt>
                <c:pt idx="3699">
                  <c:v>215.11620000000002</c:v>
                </c:pt>
                <c:pt idx="3700">
                  <c:v>216.49515000000002</c:v>
                </c:pt>
                <c:pt idx="3701">
                  <c:v>216.49515000000002</c:v>
                </c:pt>
                <c:pt idx="3702">
                  <c:v>216.49515000000002</c:v>
                </c:pt>
                <c:pt idx="3703">
                  <c:v>217.18462500000001</c:v>
                </c:pt>
                <c:pt idx="3704">
                  <c:v>217.18462500000001</c:v>
                </c:pt>
                <c:pt idx="3705">
                  <c:v>216.49515000000002</c:v>
                </c:pt>
                <c:pt idx="3706">
                  <c:v>216.49515000000002</c:v>
                </c:pt>
                <c:pt idx="3707">
                  <c:v>216.49515000000002</c:v>
                </c:pt>
                <c:pt idx="3708">
                  <c:v>216.49515000000002</c:v>
                </c:pt>
                <c:pt idx="3709">
                  <c:v>216.49515000000002</c:v>
                </c:pt>
                <c:pt idx="3710">
                  <c:v>216.49515000000002</c:v>
                </c:pt>
                <c:pt idx="3711">
                  <c:v>216.49515000000002</c:v>
                </c:pt>
                <c:pt idx="3712">
                  <c:v>216.49515000000002</c:v>
                </c:pt>
                <c:pt idx="3713">
                  <c:v>217.18462500000001</c:v>
                </c:pt>
                <c:pt idx="3714">
                  <c:v>217.18462500000001</c:v>
                </c:pt>
                <c:pt idx="3715">
                  <c:v>217.87410000000003</c:v>
                </c:pt>
                <c:pt idx="3716">
                  <c:v>217.87410000000003</c:v>
                </c:pt>
                <c:pt idx="3717">
                  <c:v>217.87410000000003</c:v>
                </c:pt>
                <c:pt idx="3718">
                  <c:v>217.18462500000001</c:v>
                </c:pt>
                <c:pt idx="3719">
                  <c:v>217.18462500000001</c:v>
                </c:pt>
                <c:pt idx="3720">
                  <c:v>217.87410000000003</c:v>
                </c:pt>
                <c:pt idx="3721">
                  <c:v>217.87410000000003</c:v>
                </c:pt>
                <c:pt idx="3722">
                  <c:v>218.56357500000001</c:v>
                </c:pt>
                <c:pt idx="3723">
                  <c:v>218.56357500000001</c:v>
                </c:pt>
                <c:pt idx="3724">
                  <c:v>218.56357500000001</c:v>
                </c:pt>
                <c:pt idx="3725">
                  <c:v>217.87410000000003</c:v>
                </c:pt>
                <c:pt idx="3726">
                  <c:v>217.87410000000003</c:v>
                </c:pt>
                <c:pt idx="3727">
                  <c:v>218.56357500000001</c:v>
                </c:pt>
                <c:pt idx="3728">
                  <c:v>218.56357500000001</c:v>
                </c:pt>
                <c:pt idx="3729">
                  <c:v>218.56357500000001</c:v>
                </c:pt>
                <c:pt idx="3730">
                  <c:v>218.56357500000001</c:v>
                </c:pt>
                <c:pt idx="3731">
                  <c:v>218.56357500000001</c:v>
                </c:pt>
                <c:pt idx="3732">
                  <c:v>219.25305000000003</c:v>
                </c:pt>
                <c:pt idx="3733">
                  <c:v>219.25305000000003</c:v>
                </c:pt>
                <c:pt idx="3734">
                  <c:v>219.25305000000003</c:v>
                </c:pt>
                <c:pt idx="3735">
                  <c:v>219.94252500000002</c:v>
                </c:pt>
                <c:pt idx="3736">
                  <c:v>219.94252500000002</c:v>
                </c:pt>
                <c:pt idx="3737">
                  <c:v>219.94252500000002</c:v>
                </c:pt>
                <c:pt idx="3738">
                  <c:v>218.56357500000001</c:v>
                </c:pt>
                <c:pt idx="3739">
                  <c:v>218.56357500000001</c:v>
                </c:pt>
                <c:pt idx="3740">
                  <c:v>219.25305000000003</c:v>
                </c:pt>
                <c:pt idx="3741">
                  <c:v>219.25305000000003</c:v>
                </c:pt>
                <c:pt idx="3742">
                  <c:v>219.25305000000003</c:v>
                </c:pt>
                <c:pt idx="3743">
                  <c:v>219.25305000000003</c:v>
                </c:pt>
                <c:pt idx="3744">
                  <c:v>219.25305000000003</c:v>
                </c:pt>
                <c:pt idx="3745">
                  <c:v>219.94252500000002</c:v>
                </c:pt>
                <c:pt idx="3746">
                  <c:v>219.94252500000002</c:v>
                </c:pt>
                <c:pt idx="3747">
                  <c:v>219.94252500000002</c:v>
                </c:pt>
                <c:pt idx="3748">
                  <c:v>219.94252500000002</c:v>
                </c:pt>
                <c:pt idx="3749">
                  <c:v>219.94252500000002</c:v>
                </c:pt>
                <c:pt idx="3750">
                  <c:v>219.94252500000002</c:v>
                </c:pt>
                <c:pt idx="3751">
                  <c:v>219.94252500000002</c:v>
                </c:pt>
                <c:pt idx="3752">
                  <c:v>220.63200000000003</c:v>
                </c:pt>
                <c:pt idx="3753">
                  <c:v>220.63200000000003</c:v>
                </c:pt>
                <c:pt idx="3754">
                  <c:v>220.63200000000003</c:v>
                </c:pt>
                <c:pt idx="3755">
                  <c:v>220.63200000000003</c:v>
                </c:pt>
                <c:pt idx="3756">
                  <c:v>220.63200000000003</c:v>
                </c:pt>
                <c:pt idx="3757">
                  <c:v>220.63200000000003</c:v>
                </c:pt>
                <c:pt idx="3758">
                  <c:v>220.63200000000003</c:v>
                </c:pt>
                <c:pt idx="3759">
                  <c:v>220.63200000000003</c:v>
                </c:pt>
                <c:pt idx="3760">
                  <c:v>219.94252500000002</c:v>
                </c:pt>
                <c:pt idx="3761">
                  <c:v>219.94252500000002</c:v>
                </c:pt>
                <c:pt idx="3762">
                  <c:v>220.63200000000003</c:v>
                </c:pt>
                <c:pt idx="3763">
                  <c:v>220.63200000000003</c:v>
                </c:pt>
                <c:pt idx="3764">
                  <c:v>220.63200000000003</c:v>
                </c:pt>
                <c:pt idx="3765">
                  <c:v>220.63200000000003</c:v>
                </c:pt>
                <c:pt idx="3766">
                  <c:v>220.63200000000003</c:v>
                </c:pt>
                <c:pt idx="3767">
                  <c:v>220.63200000000003</c:v>
                </c:pt>
                <c:pt idx="3768">
                  <c:v>220.63200000000003</c:v>
                </c:pt>
                <c:pt idx="3769">
                  <c:v>220.63200000000003</c:v>
                </c:pt>
                <c:pt idx="3770">
                  <c:v>220.63200000000003</c:v>
                </c:pt>
                <c:pt idx="3771">
                  <c:v>220.63200000000003</c:v>
                </c:pt>
                <c:pt idx="3772">
                  <c:v>220.63200000000003</c:v>
                </c:pt>
                <c:pt idx="3773">
                  <c:v>220.63200000000003</c:v>
                </c:pt>
                <c:pt idx="3774">
                  <c:v>220.63200000000003</c:v>
                </c:pt>
                <c:pt idx="3775">
                  <c:v>219.94252500000002</c:v>
                </c:pt>
                <c:pt idx="3776">
                  <c:v>219.94252500000002</c:v>
                </c:pt>
                <c:pt idx="3777">
                  <c:v>220.63200000000003</c:v>
                </c:pt>
                <c:pt idx="3778">
                  <c:v>220.63200000000003</c:v>
                </c:pt>
                <c:pt idx="3779">
                  <c:v>220.63200000000003</c:v>
                </c:pt>
                <c:pt idx="3780">
                  <c:v>220.63200000000003</c:v>
                </c:pt>
                <c:pt idx="3781">
                  <c:v>220.63200000000003</c:v>
                </c:pt>
                <c:pt idx="3782">
                  <c:v>221.32147500000002</c:v>
                </c:pt>
                <c:pt idx="3783">
                  <c:v>221.32147500000002</c:v>
                </c:pt>
                <c:pt idx="3784">
                  <c:v>221.32147500000002</c:v>
                </c:pt>
                <c:pt idx="3785">
                  <c:v>221.32147500000002</c:v>
                </c:pt>
                <c:pt idx="3786">
                  <c:v>221.32147500000002</c:v>
                </c:pt>
                <c:pt idx="3787">
                  <c:v>221.32147500000002</c:v>
                </c:pt>
                <c:pt idx="3788">
                  <c:v>222.01095000000004</c:v>
                </c:pt>
                <c:pt idx="3789">
                  <c:v>222.01095000000004</c:v>
                </c:pt>
                <c:pt idx="3790">
                  <c:v>222.70042500000002</c:v>
                </c:pt>
                <c:pt idx="3791">
                  <c:v>222.70042500000002</c:v>
                </c:pt>
                <c:pt idx="3792">
                  <c:v>222.70042500000002</c:v>
                </c:pt>
                <c:pt idx="3793">
                  <c:v>222.70042500000002</c:v>
                </c:pt>
                <c:pt idx="3794">
                  <c:v>222.70042500000002</c:v>
                </c:pt>
                <c:pt idx="3795">
                  <c:v>223.38990000000004</c:v>
                </c:pt>
                <c:pt idx="3796">
                  <c:v>223.38990000000004</c:v>
                </c:pt>
                <c:pt idx="3797">
                  <c:v>223.38990000000004</c:v>
                </c:pt>
                <c:pt idx="3798">
                  <c:v>223.38990000000004</c:v>
                </c:pt>
                <c:pt idx="3799">
                  <c:v>223.38990000000004</c:v>
                </c:pt>
                <c:pt idx="3800">
                  <c:v>223.38990000000004</c:v>
                </c:pt>
                <c:pt idx="3801">
                  <c:v>223.38990000000004</c:v>
                </c:pt>
                <c:pt idx="3802">
                  <c:v>223.38990000000004</c:v>
                </c:pt>
                <c:pt idx="3803">
                  <c:v>223.38990000000004</c:v>
                </c:pt>
                <c:pt idx="3804">
                  <c:v>223.38990000000004</c:v>
                </c:pt>
                <c:pt idx="3805">
                  <c:v>223.38990000000004</c:v>
                </c:pt>
                <c:pt idx="3806">
                  <c:v>223.38990000000004</c:v>
                </c:pt>
                <c:pt idx="3807">
                  <c:v>223.38990000000004</c:v>
                </c:pt>
                <c:pt idx="3808">
                  <c:v>224.07937500000003</c:v>
                </c:pt>
                <c:pt idx="3809">
                  <c:v>224.07937500000003</c:v>
                </c:pt>
                <c:pt idx="3810">
                  <c:v>223.38990000000004</c:v>
                </c:pt>
                <c:pt idx="3811">
                  <c:v>223.38990000000004</c:v>
                </c:pt>
                <c:pt idx="3812">
                  <c:v>223.38990000000004</c:v>
                </c:pt>
                <c:pt idx="3813">
                  <c:v>223.38990000000004</c:v>
                </c:pt>
                <c:pt idx="3814">
                  <c:v>223.38990000000004</c:v>
                </c:pt>
                <c:pt idx="3815">
                  <c:v>224.07937500000003</c:v>
                </c:pt>
                <c:pt idx="3816">
                  <c:v>224.07937500000003</c:v>
                </c:pt>
                <c:pt idx="3817">
                  <c:v>225.45832500000003</c:v>
                </c:pt>
                <c:pt idx="3818">
                  <c:v>225.45832500000003</c:v>
                </c:pt>
                <c:pt idx="3819">
                  <c:v>225.45832500000003</c:v>
                </c:pt>
                <c:pt idx="3820">
                  <c:v>224.07937500000003</c:v>
                </c:pt>
                <c:pt idx="3821">
                  <c:v>224.07937500000003</c:v>
                </c:pt>
                <c:pt idx="3822">
                  <c:v>225.45832500000003</c:v>
                </c:pt>
                <c:pt idx="3823">
                  <c:v>225.45832500000003</c:v>
                </c:pt>
                <c:pt idx="3824">
                  <c:v>225.45832500000003</c:v>
                </c:pt>
                <c:pt idx="3825">
                  <c:v>224.07937500000003</c:v>
                </c:pt>
                <c:pt idx="3826">
                  <c:v>224.07937500000003</c:v>
                </c:pt>
                <c:pt idx="3827">
                  <c:v>224.07937500000003</c:v>
                </c:pt>
                <c:pt idx="3828">
                  <c:v>224.07937500000003</c:v>
                </c:pt>
                <c:pt idx="3829">
                  <c:v>224.07937500000003</c:v>
                </c:pt>
                <c:pt idx="3830">
                  <c:v>225.45832500000003</c:v>
                </c:pt>
                <c:pt idx="3831">
                  <c:v>225.45832500000003</c:v>
                </c:pt>
                <c:pt idx="3832">
                  <c:v>225.45832500000003</c:v>
                </c:pt>
                <c:pt idx="3833">
                  <c:v>225.45832500000003</c:v>
                </c:pt>
                <c:pt idx="3834">
                  <c:v>225.45832500000003</c:v>
                </c:pt>
                <c:pt idx="3835">
                  <c:v>225.45832500000003</c:v>
                </c:pt>
                <c:pt idx="3836">
                  <c:v>225.45832500000003</c:v>
                </c:pt>
                <c:pt idx="3837">
                  <c:v>226.14779999999999</c:v>
                </c:pt>
                <c:pt idx="3838">
                  <c:v>226.14779999999999</c:v>
                </c:pt>
                <c:pt idx="3839">
                  <c:v>226.14779999999999</c:v>
                </c:pt>
                <c:pt idx="3840">
                  <c:v>225.45832500000003</c:v>
                </c:pt>
                <c:pt idx="3841">
                  <c:v>225.45832500000003</c:v>
                </c:pt>
                <c:pt idx="3842">
                  <c:v>225.45832500000003</c:v>
                </c:pt>
                <c:pt idx="3843">
                  <c:v>225.45832500000003</c:v>
                </c:pt>
                <c:pt idx="3844">
                  <c:v>225.45832500000003</c:v>
                </c:pt>
                <c:pt idx="3845">
                  <c:v>225.45832500000003</c:v>
                </c:pt>
                <c:pt idx="3846">
                  <c:v>225.45832500000003</c:v>
                </c:pt>
                <c:pt idx="3847">
                  <c:v>225.45832500000003</c:v>
                </c:pt>
                <c:pt idx="3848">
                  <c:v>225.45832500000003</c:v>
                </c:pt>
                <c:pt idx="3849">
                  <c:v>225.45832500000003</c:v>
                </c:pt>
                <c:pt idx="3850">
                  <c:v>225.45832500000003</c:v>
                </c:pt>
                <c:pt idx="3851">
                  <c:v>225.45832500000003</c:v>
                </c:pt>
                <c:pt idx="3852">
                  <c:v>225.45832500000003</c:v>
                </c:pt>
                <c:pt idx="3853">
                  <c:v>226.14779999999999</c:v>
                </c:pt>
                <c:pt idx="3854">
                  <c:v>226.14779999999999</c:v>
                </c:pt>
                <c:pt idx="3855">
                  <c:v>225.45832500000003</c:v>
                </c:pt>
                <c:pt idx="3856">
                  <c:v>225.45832500000003</c:v>
                </c:pt>
                <c:pt idx="3857">
                  <c:v>225.45832500000003</c:v>
                </c:pt>
                <c:pt idx="3858">
                  <c:v>225.45832500000003</c:v>
                </c:pt>
                <c:pt idx="3859">
                  <c:v>225.45832500000003</c:v>
                </c:pt>
                <c:pt idx="3860">
                  <c:v>226.14779999999999</c:v>
                </c:pt>
                <c:pt idx="3861">
                  <c:v>226.14779999999999</c:v>
                </c:pt>
                <c:pt idx="3862">
                  <c:v>226.14779999999999</c:v>
                </c:pt>
                <c:pt idx="3863">
                  <c:v>226.14779999999999</c:v>
                </c:pt>
                <c:pt idx="3864">
                  <c:v>226.14779999999999</c:v>
                </c:pt>
                <c:pt idx="3865">
                  <c:v>226.83727500000001</c:v>
                </c:pt>
                <c:pt idx="3866">
                  <c:v>226.83727500000001</c:v>
                </c:pt>
                <c:pt idx="3867">
                  <c:v>226.14779999999999</c:v>
                </c:pt>
                <c:pt idx="3868">
                  <c:v>226.14779999999999</c:v>
                </c:pt>
                <c:pt idx="3869">
                  <c:v>226.14779999999999</c:v>
                </c:pt>
                <c:pt idx="3870">
                  <c:v>226.83727500000001</c:v>
                </c:pt>
                <c:pt idx="3871">
                  <c:v>226.83727500000001</c:v>
                </c:pt>
                <c:pt idx="3872">
                  <c:v>226.83727500000001</c:v>
                </c:pt>
                <c:pt idx="3873">
                  <c:v>226.83727500000001</c:v>
                </c:pt>
                <c:pt idx="3874">
                  <c:v>226.83727500000001</c:v>
                </c:pt>
                <c:pt idx="3875">
                  <c:v>226.83727500000001</c:v>
                </c:pt>
                <c:pt idx="3876">
                  <c:v>226.83727500000001</c:v>
                </c:pt>
                <c:pt idx="3877">
                  <c:v>227.52674999999999</c:v>
                </c:pt>
                <c:pt idx="3878">
                  <c:v>227.52674999999999</c:v>
                </c:pt>
                <c:pt idx="3879">
                  <c:v>227.52674999999999</c:v>
                </c:pt>
                <c:pt idx="3880">
                  <c:v>228.21622500000001</c:v>
                </c:pt>
                <c:pt idx="3881">
                  <c:v>228.21622500000001</c:v>
                </c:pt>
                <c:pt idx="3882">
                  <c:v>228.9057</c:v>
                </c:pt>
                <c:pt idx="3883">
                  <c:v>228.9057</c:v>
                </c:pt>
                <c:pt idx="3884">
                  <c:v>228.9057</c:v>
                </c:pt>
                <c:pt idx="3885">
                  <c:v>228.9057</c:v>
                </c:pt>
                <c:pt idx="3886">
                  <c:v>228.9057</c:v>
                </c:pt>
                <c:pt idx="3887">
                  <c:v>229.59517500000001</c:v>
                </c:pt>
                <c:pt idx="3888">
                  <c:v>229.59517500000001</c:v>
                </c:pt>
                <c:pt idx="3889">
                  <c:v>229.59517500000001</c:v>
                </c:pt>
                <c:pt idx="3890">
                  <c:v>229.59517500000001</c:v>
                </c:pt>
                <c:pt idx="3891">
                  <c:v>229.59517500000001</c:v>
                </c:pt>
                <c:pt idx="3892">
                  <c:v>229.59517500000001</c:v>
                </c:pt>
                <c:pt idx="3893">
                  <c:v>229.59517500000001</c:v>
                </c:pt>
                <c:pt idx="3894">
                  <c:v>229.59517500000001</c:v>
                </c:pt>
                <c:pt idx="3895">
                  <c:v>230.28465</c:v>
                </c:pt>
                <c:pt idx="3896">
                  <c:v>230.28465</c:v>
                </c:pt>
                <c:pt idx="3897">
                  <c:v>230.28465</c:v>
                </c:pt>
                <c:pt idx="3898">
                  <c:v>230.28465</c:v>
                </c:pt>
                <c:pt idx="3899">
                  <c:v>230.28465</c:v>
                </c:pt>
                <c:pt idx="3900">
                  <c:v>230.28465</c:v>
                </c:pt>
                <c:pt idx="3901">
                  <c:v>230.28465</c:v>
                </c:pt>
                <c:pt idx="3902">
                  <c:v>229.59517500000001</c:v>
                </c:pt>
                <c:pt idx="3903">
                  <c:v>229.59517500000001</c:v>
                </c:pt>
                <c:pt idx="3904">
                  <c:v>229.59517500000001</c:v>
                </c:pt>
                <c:pt idx="3905">
                  <c:v>229.59517500000001</c:v>
                </c:pt>
                <c:pt idx="3906">
                  <c:v>229.59517500000001</c:v>
                </c:pt>
                <c:pt idx="3907">
                  <c:v>230.97412500000002</c:v>
                </c:pt>
                <c:pt idx="3908">
                  <c:v>230.97412500000002</c:v>
                </c:pt>
                <c:pt idx="3909">
                  <c:v>230.97412500000002</c:v>
                </c:pt>
                <c:pt idx="3910">
                  <c:v>230.28465</c:v>
                </c:pt>
                <c:pt idx="3911">
                  <c:v>230.28465</c:v>
                </c:pt>
                <c:pt idx="3912">
                  <c:v>230.97412500000002</c:v>
                </c:pt>
                <c:pt idx="3913">
                  <c:v>230.97412500000002</c:v>
                </c:pt>
                <c:pt idx="3914">
                  <c:v>230.97412500000002</c:v>
                </c:pt>
                <c:pt idx="3915">
                  <c:v>231.6636</c:v>
                </c:pt>
                <c:pt idx="3916">
                  <c:v>231.6636</c:v>
                </c:pt>
                <c:pt idx="3917">
                  <c:v>231.6636</c:v>
                </c:pt>
                <c:pt idx="3918">
                  <c:v>231.6636</c:v>
                </c:pt>
                <c:pt idx="3919">
                  <c:v>231.6636</c:v>
                </c:pt>
                <c:pt idx="3920">
                  <c:v>231.6636</c:v>
                </c:pt>
                <c:pt idx="3921">
                  <c:v>231.6636</c:v>
                </c:pt>
                <c:pt idx="3922">
                  <c:v>232.35307500000002</c:v>
                </c:pt>
                <c:pt idx="3923">
                  <c:v>232.35307500000002</c:v>
                </c:pt>
                <c:pt idx="3924">
                  <c:v>232.35307500000002</c:v>
                </c:pt>
                <c:pt idx="3925">
                  <c:v>232.35307500000002</c:v>
                </c:pt>
                <c:pt idx="3926">
                  <c:v>232.35307500000002</c:v>
                </c:pt>
                <c:pt idx="3927">
                  <c:v>231.6636</c:v>
                </c:pt>
                <c:pt idx="3928">
                  <c:v>231.6636</c:v>
                </c:pt>
                <c:pt idx="3929">
                  <c:v>231.6636</c:v>
                </c:pt>
                <c:pt idx="3930">
                  <c:v>232.35307500000002</c:v>
                </c:pt>
                <c:pt idx="3931">
                  <c:v>232.35307500000002</c:v>
                </c:pt>
                <c:pt idx="3932">
                  <c:v>232.35307500000002</c:v>
                </c:pt>
                <c:pt idx="3933">
                  <c:v>232.35307500000002</c:v>
                </c:pt>
                <c:pt idx="3934">
                  <c:v>232.35307500000002</c:v>
                </c:pt>
                <c:pt idx="3935">
                  <c:v>233.04255000000001</c:v>
                </c:pt>
                <c:pt idx="3936">
                  <c:v>233.04255000000001</c:v>
                </c:pt>
                <c:pt idx="3937">
                  <c:v>233.04255000000001</c:v>
                </c:pt>
                <c:pt idx="3938">
                  <c:v>234.42150000000001</c:v>
                </c:pt>
                <c:pt idx="3939">
                  <c:v>234.42150000000001</c:v>
                </c:pt>
                <c:pt idx="3940">
                  <c:v>235.11097500000002</c:v>
                </c:pt>
                <c:pt idx="3941">
                  <c:v>235.11097500000002</c:v>
                </c:pt>
                <c:pt idx="3942">
                  <c:v>235.11097500000002</c:v>
                </c:pt>
                <c:pt idx="3943">
                  <c:v>235.11097500000002</c:v>
                </c:pt>
                <c:pt idx="3944">
                  <c:v>235.11097500000002</c:v>
                </c:pt>
                <c:pt idx="3945">
                  <c:v>235.80045000000001</c:v>
                </c:pt>
                <c:pt idx="3946">
                  <c:v>235.80045000000001</c:v>
                </c:pt>
                <c:pt idx="3947">
                  <c:v>235.80045000000001</c:v>
                </c:pt>
                <c:pt idx="3948">
                  <c:v>235.80045000000001</c:v>
                </c:pt>
                <c:pt idx="3949">
                  <c:v>235.80045000000001</c:v>
                </c:pt>
                <c:pt idx="3950">
                  <c:v>235.80045000000001</c:v>
                </c:pt>
                <c:pt idx="3951">
                  <c:v>235.80045000000001</c:v>
                </c:pt>
                <c:pt idx="3952">
                  <c:v>236.48992500000003</c:v>
                </c:pt>
                <c:pt idx="3953">
                  <c:v>236.48992500000003</c:v>
                </c:pt>
                <c:pt idx="3954">
                  <c:v>236.48992500000003</c:v>
                </c:pt>
                <c:pt idx="3955">
                  <c:v>235.80045000000001</c:v>
                </c:pt>
                <c:pt idx="3956">
                  <c:v>235.80045000000001</c:v>
                </c:pt>
                <c:pt idx="3957">
                  <c:v>235.80045000000001</c:v>
                </c:pt>
                <c:pt idx="3958">
                  <c:v>235.11097500000002</c:v>
                </c:pt>
                <c:pt idx="3959">
                  <c:v>235.11097500000002</c:v>
                </c:pt>
                <c:pt idx="3960">
                  <c:v>236.48992500000003</c:v>
                </c:pt>
                <c:pt idx="3961">
                  <c:v>236.48992500000003</c:v>
                </c:pt>
                <c:pt idx="3962">
                  <c:v>236.48992500000003</c:v>
                </c:pt>
                <c:pt idx="3963">
                  <c:v>236.48992500000003</c:v>
                </c:pt>
                <c:pt idx="3964">
                  <c:v>236.48992500000003</c:v>
                </c:pt>
                <c:pt idx="3965">
                  <c:v>237.17940000000002</c:v>
                </c:pt>
                <c:pt idx="3966">
                  <c:v>237.17940000000002</c:v>
                </c:pt>
                <c:pt idx="3967">
                  <c:v>237.17940000000002</c:v>
                </c:pt>
                <c:pt idx="3968">
                  <c:v>237.17940000000002</c:v>
                </c:pt>
                <c:pt idx="3969">
                  <c:v>237.17940000000002</c:v>
                </c:pt>
                <c:pt idx="3970">
                  <c:v>238.55835000000002</c:v>
                </c:pt>
                <c:pt idx="3971">
                  <c:v>238.55835000000002</c:v>
                </c:pt>
                <c:pt idx="3972">
                  <c:v>238.55835000000002</c:v>
                </c:pt>
                <c:pt idx="3973">
                  <c:v>238.55835000000002</c:v>
                </c:pt>
                <c:pt idx="3974">
                  <c:v>238.55835000000002</c:v>
                </c:pt>
                <c:pt idx="3975">
                  <c:v>238.55835000000002</c:v>
                </c:pt>
                <c:pt idx="3976">
                  <c:v>239.24782500000003</c:v>
                </c:pt>
                <c:pt idx="3977">
                  <c:v>239.24782500000003</c:v>
                </c:pt>
                <c:pt idx="3978">
                  <c:v>239.24782500000003</c:v>
                </c:pt>
                <c:pt idx="3979">
                  <c:v>239.24782500000003</c:v>
                </c:pt>
                <c:pt idx="3980">
                  <c:v>239.24782500000003</c:v>
                </c:pt>
                <c:pt idx="3981">
                  <c:v>239.24782500000003</c:v>
                </c:pt>
                <c:pt idx="3982">
                  <c:v>239.24782500000003</c:v>
                </c:pt>
                <c:pt idx="3983">
                  <c:v>240.62677500000004</c:v>
                </c:pt>
                <c:pt idx="3984">
                  <c:v>240.62677500000004</c:v>
                </c:pt>
                <c:pt idx="3985">
                  <c:v>240.62677500000004</c:v>
                </c:pt>
                <c:pt idx="3986">
                  <c:v>240.62677500000004</c:v>
                </c:pt>
                <c:pt idx="3987">
                  <c:v>240.62677500000004</c:v>
                </c:pt>
                <c:pt idx="3988">
                  <c:v>241.31625000000003</c:v>
                </c:pt>
                <c:pt idx="3989">
                  <c:v>241.31625000000003</c:v>
                </c:pt>
                <c:pt idx="3990">
                  <c:v>241.31625000000003</c:v>
                </c:pt>
                <c:pt idx="3991">
                  <c:v>241.31625000000003</c:v>
                </c:pt>
                <c:pt idx="3992">
                  <c:v>242.00572500000001</c:v>
                </c:pt>
                <c:pt idx="3993">
                  <c:v>242.00572500000001</c:v>
                </c:pt>
                <c:pt idx="3994">
                  <c:v>242.00572500000001</c:v>
                </c:pt>
                <c:pt idx="3995">
                  <c:v>242.00572500000001</c:v>
                </c:pt>
                <c:pt idx="3996">
                  <c:v>242.00572500000001</c:v>
                </c:pt>
                <c:pt idx="3997">
                  <c:v>243.38467500000002</c:v>
                </c:pt>
                <c:pt idx="3998">
                  <c:v>243.38467500000002</c:v>
                </c:pt>
                <c:pt idx="3999">
                  <c:v>243.38467500000002</c:v>
                </c:pt>
                <c:pt idx="4000">
                  <c:v>243.38467500000002</c:v>
                </c:pt>
                <c:pt idx="4001">
                  <c:v>243.38467500000002</c:v>
                </c:pt>
                <c:pt idx="4002">
                  <c:v>244.76362500000002</c:v>
                </c:pt>
                <c:pt idx="4003">
                  <c:v>244.76362500000002</c:v>
                </c:pt>
                <c:pt idx="4004">
                  <c:v>244.76362500000002</c:v>
                </c:pt>
                <c:pt idx="4005">
                  <c:v>244.76362500000002</c:v>
                </c:pt>
                <c:pt idx="4006">
                  <c:v>244.76362500000002</c:v>
                </c:pt>
                <c:pt idx="4007">
                  <c:v>243.38467500000002</c:v>
                </c:pt>
                <c:pt idx="4008">
                  <c:v>243.38467500000002</c:v>
                </c:pt>
                <c:pt idx="4009">
                  <c:v>243.38467500000002</c:v>
                </c:pt>
                <c:pt idx="4010">
                  <c:v>244.07415000000003</c:v>
                </c:pt>
                <c:pt idx="4011">
                  <c:v>244.07415000000003</c:v>
                </c:pt>
                <c:pt idx="4012">
                  <c:v>244.07415000000003</c:v>
                </c:pt>
                <c:pt idx="4013">
                  <c:v>244.76362500000002</c:v>
                </c:pt>
                <c:pt idx="4014">
                  <c:v>244.76362500000002</c:v>
                </c:pt>
                <c:pt idx="4015">
                  <c:v>245.45310000000003</c:v>
                </c:pt>
                <c:pt idx="4016">
                  <c:v>245.45310000000003</c:v>
                </c:pt>
                <c:pt idx="4017">
                  <c:v>245.45310000000003</c:v>
                </c:pt>
                <c:pt idx="4018">
                  <c:v>245.45310000000003</c:v>
                </c:pt>
                <c:pt idx="4019">
                  <c:v>245.45310000000003</c:v>
                </c:pt>
                <c:pt idx="4020">
                  <c:v>246.83205000000001</c:v>
                </c:pt>
                <c:pt idx="4021">
                  <c:v>246.83205000000001</c:v>
                </c:pt>
                <c:pt idx="4022">
                  <c:v>246.83205000000001</c:v>
                </c:pt>
                <c:pt idx="4023">
                  <c:v>247.521525</c:v>
                </c:pt>
                <c:pt idx="4024">
                  <c:v>247.521525</c:v>
                </c:pt>
                <c:pt idx="4025">
                  <c:v>247.521525</c:v>
                </c:pt>
                <c:pt idx="4026">
                  <c:v>247.521525</c:v>
                </c:pt>
                <c:pt idx="4027">
                  <c:v>247.521525</c:v>
                </c:pt>
                <c:pt idx="4028">
                  <c:v>248.21100000000001</c:v>
                </c:pt>
                <c:pt idx="4029">
                  <c:v>248.21100000000001</c:v>
                </c:pt>
                <c:pt idx="4030">
                  <c:v>247.521525</c:v>
                </c:pt>
                <c:pt idx="4031">
                  <c:v>247.521525</c:v>
                </c:pt>
                <c:pt idx="4032">
                  <c:v>247.521525</c:v>
                </c:pt>
                <c:pt idx="4033">
                  <c:v>248.900475</c:v>
                </c:pt>
                <c:pt idx="4034">
                  <c:v>248.900475</c:v>
                </c:pt>
                <c:pt idx="4035">
                  <c:v>248.900475</c:v>
                </c:pt>
                <c:pt idx="4036">
                  <c:v>248.900475</c:v>
                </c:pt>
                <c:pt idx="4037">
                  <c:v>248.900475</c:v>
                </c:pt>
                <c:pt idx="4038">
                  <c:v>248.900475</c:v>
                </c:pt>
                <c:pt idx="4039">
                  <c:v>248.900475</c:v>
                </c:pt>
                <c:pt idx="4040">
                  <c:v>249.58995000000002</c:v>
                </c:pt>
                <c:pt idx="4041">
                  <c:v>249.58995000000002</c:v>
                </c:pt>
                <c:pt idx="4042">
                  <c:v>249.58995000000002</c:v>
                </c:pt>
                <c:pt idx="4043">
                  <c:v>249.58995000000002</c:v>
                </c:pt>
                <c:pt idx="4044">
                  <c:v>249.58995000000002</c:v>
                </c:pt>
                <c:pt idx="4045">
                  <c:v>249.58995000000002</c:v>
                </c:pt>
                <c:pt idx="4046">
                  <c:v>249.58995000000002</c:v>
                </c:pt>
                <c:pt idx="4047">
                  <c:v>249.58995000000002</c:v>
                </c:pt>
                <c:pt idx="4048">
                  <c:v>250.96890000000002</c:v>
                </c:pt>
                <c:pt idx="4049">
                  <c:v>250.96890000000002</c:v>
                </c:pt>
                <c:pt idx="4050">
                  <c:v>250.96890000000002</c:v>
                </c:pt>
                <c:pt idx="4051">
                  <c:v>250.96890000000002</c:v>
                </c:pt>
                <c:pt idx="4052">
                  <c:v>250.96890000000002</c:v>
                </c:pt>
                <c:pt idx="4053">
                  <c:v>252.34785000000002</c:v>
                </c:pt>
                <c:pt idx="4054">
                  <c:v>252.34785000000002</c:v>
                </c:pt>
                <c:pt idx="4055">
                  <c:v>253.03732500000001</c:v>
                </c:pt>
                <c:pt idx="4056">
                  <c:v>253.03732500000001</c:v>
                </c:pt>
                <c:pt idx="4057">
                  <c:v>253.03732500000001</c:v>
                </c:pt>
                <c:pt idx="4058">
                  <c:v>253.03732500000001</c:v>
                </c:pt>
                <c:pt idx="4059">
                  <c:v>253.03732500000001</c:v>
                </c:pt>
                <c:pt idx="4060">
                  <c:v>253.72680000000003</c:v>
                </c:pt>
                <c:pt idx="4061">
                  <c:v>253.72680000000003</c:v>
                </c:pt>
                <c:pt idx="4062">
                  <c:v>253.72680000000003</c:v>
                </c:pt>
                <c:pt idx="4063">
                  <c:v>254.41627500000001</c:v>
                </c:pt>
                <c:pt idx="4064">
                  <c:v>254.41627500000001</c:v>
                </c:pt>
                <c:pt idx="4065">
                  <c:v>255.10575000000003</c:v>
                </c:pt>
                <c:pt idx="4066">
                  <c:v>255.10575000000003</c:v>
                </c:pt>
                <c:pt idx="4067">
                  <c:v>255.10575000000003</c:v>
                </c:pt>
                <c:pt idx="4068">
                  <c:v>255.10575000000003</c:v>
                </c:pt>
                <c:pt idx="4069">
                  <c:v>255.10575000000003</c:v>
                </c:pt>
                <c:pt idx="4070">
                  <c:v>255.79522500000002</c:v>
                </c:pt>
                <c:pt idx="4071">
                  <c:v>255.79522500000002</c:v>
                </c:pt>
                <c:pt idx="4072">
                  <c:v>255.79522500000002</c:v>
                </c:pt>
                <c:pt idx="4073">
                  <c:v>256.48470000000003</c:v>
                </c:pt>
                <c:pt idx="4074">
                  <c:v>256.48470000000003</c:v>
                </c:pt>
                <c:pt idx="4075">
                  <c:v>257.17417499999999</c:v>
                </c:pt>
                <c:pt idx="4076">
                  <c:v>257.17417499999999</c:v>
                </c:pt>
                <c:pt idx="4077">
                  <c:v>257.17417499999999</c:v>
                </c:pt>
                <c:pt idx="4078">
                  <c:v>257.17417499999999</c:v>
                </c:pt>
                <c:pt idx="4079">
                  <c:v>257.17417499999999</c:v>
                </c:pt>
                <c:pt idx="4080">
                  <c:v>257.17417499999999</c:v>
                </c:pt>
                <c:pt idx="4081">
                  <c:v>257.86365000000001</c:v>
                </c:pt>
                <c:pt idx="4082">
                  <c:v>257.86365000000001</c:v>
                </c:pt>
                <c:pt idx="4083">
                  <c:v>257.86365000000001</c:v>
                </c:pt>
                <c:pt idx="4084">
                  <c:v>257.86365000000001</c:v>
                </c:pt>
                <c:pt idx="4085">
                  <c:v>258.55312500000002</c:v>
                </c:pt>
                <c:pt idx="4086">
                  <c:v>258.55312500000002</c:v>
                </c:pt>
                <c:pt idx="4087">
                  <c:v>258.55312500000002</c:v>
                </c:pt>
                <c:pt idx="4088">
                  <c:v>257.86365000000001</c:v>
                </c:pt>
                <c:pt idx="4089">
                  <c:v>257.86365000000001</c:v>
                </c:pt>
                <c:pt idx="4090">
                  <c:v>258.55312500000002</c:v>
                </c:pt>
                <c:pt idx="4091">
                  <c:v>258.55312500000002</c:v>
                </c:pt>
                <c:pt idx="4092">
                  <c:v>258.55312500000002</c:v>
                </c:pt>
                <c:pt idx="4093">
                  <c:v>259.24259999999998</c:v>
                </c:pt>
                <c:pt idx="4094">
                  <c:v>259.24259999999998</c:v>
                </c:pt>
                <c:pt idx="4095">
                  <c:v>259.932075</c:v>
                </c:pt>
                <c:pt idx="4096">
                  <c:v>259.932075</c:v>
                </c:pt>
                <c:pt idx="4097">
                  <c:v>259.932075</c:v>
                </c:pt>
                <c:pt idx="4098">
                  <c:v>261.31102500000003</c:v>
                </c:pt>
                <c:pt idx="4099">
                  <c:v>261.31102500000003</c:v>
                </c:pt>
                <c:pt idx="4100">
                  <c:v>261.31102500000003</c:v>
                </c:pt>
                <c:pt idx="4101">
                  <c:v>261.31102500000003</c:v>
                </c:pt>
                <c:pt idx="4102">
                  <c:v>261.31102500000003</c:v>
                </c:pt>
                <c:pt idx="4103">
                  <c:v>262.00049999999999</c:v>
                </c:pt>
                <c:pt idx="4104">
                  <c:v>262.00049999999999</c:v>
                </c:pt>
                <c:pt idx="4105">
                  <c:v>262.689975</c:v>
                </c:pt>
                <c:pt idx="4106">
                  <c:v>262.689975</c:v>
                </c:pt>
                <c:pt idx="4107">
                  <c:v>262.689975</c:v>
                </c:pt>
                <c:pt idx="4108">
                  <c:v>262.689975</c:v>
                </c:pt>
                <c:pt idx="4109">
                  <c:v>262.689975</c:v>
                </c:pt>
                <c:pt idx="4110">
                  <c:v>263.37945000000002</c:v>
                </c:pt>
                <c:pt idx="4111">
                  <c:v>263.37945000000002</c:v>
                </c:pt>
                <c:pt idx="4112">
                  <c:v>263.37945000000002</c:v>
                </c:pt>
                <c:pt idx="4113">
                  <c:v>263.37945000000002</c:v>
                </c:pt>
                <c:pt idx="4114">
                  <c:v>263.37945000000002</c:v>
                </c:pt>
                <c:pt idx="4115">
                  <c:v>264.06892500000004</c:v>
                </c:pt>
                <c:pt idx="4116">
                  <c:v>264.06892500000004</c:v>
                </c:pt>
                <c:pt idx="4117">
                  <c:v>264.06892500000004</c:v>
                </c:pt>
                <c:pt idx="4118">
                  <c:v>264.75839999999999</c:v>
                </c:pt>
                <c:pt idx="4119">
                  <c:v>264.75839999999999</c:v>
                </c:pt>
                <c:pt idx="4120">
                  <c:v>264.75839999999999</c:v>
                </c:pt>
                <c:pt idx="4121">
                  <c:v>264.75839999999999</c:v>
                </c:pt>
                <c:pt idx="4122">
                  <c:v>264.75839999999999</c:v>
                </c:pt>
                <c:pt idx="4123">
                  <c:v>265.44787500000001</c:v>
                </c:pt>
                <c:pt idx="4124">
                  <c:v>265.44787500000001</c:v>
                </c:pt>
                <c:pt idx="4125">
                  <c:v>266.13735000000003</c:v>
                </c:pt>
                <c:pt idx="4126">
                  <c:v>266.13735000000003</c:v>
                </c:pt>
                <c:pt idx="4127">
                  <c:v>266.13735000000003</c:v>
                </c:pt>
                <c:pt idx="4128">
                  <c:v>266.13735000000003</c:v>
                </c:pt>
                <c:pt idx="4129">
                  <c:v>266.13735000000003</c:v>
                </c:pt>
                <c:pt idx="4130">
                  <c:v>266.82682500000004</c:v>
                </c:pt>
                <c:pt idx="4131">
                  <c:v>266.82682500000004</c:v>
                </c:pt>
                <c:pt idx="4132">
                  <c:v>266.82682500000004</c:v>
                </c:pt>
                <c:pt idx="4133">
                  <c:v>266.82682500000004</c:v>
                </c:pt>
                <c:pt idx="4134">
                  <c:v>266.82682500000004</c:v>
                </c:pt>
                <c:pt idx="4135">
                  <c:v>267.5163</c:v>
                </c:pt>
                <c:pt idx="4136">
                  <c:v>267.5163</c:v>
                </c:pt>
                <c:pt idx="4137">
                  <c:v>267.5163</c:v>
                </c:pt>
                <c:pt idx="4138">
                  <c:v>266.82682500000004</c:v>
                </c:pt>
                <c:pt idx="4139">
                  <c:v>266.82682500000004</c:v>
                </c:pt>
                <c:pt idx="4140">
                  <c:v>267.5163</c:v>
                </c:pt>
                <c:pt idx="4141">
                  <c:v>267.5163</c:v>
                </c:pt>
                <c:pt idx="4142">
                  <c:v>267.5163</c:v>
                </c:pt>
                <c:pt idx="4143">
                  <c:v>267.5163</c:v>
                </c:pt>
                <c:pt idx="4144">
                  <c:v>267.5163</c:v>
                </c:pt>
                <c:pt idx="4145">
                  <c:v>267.5163</c:v>
                </c:pt>
                <c:pt idx="4146">
                  <c:v>267.5163</c:v>
                </c:pt>
                <c:pt idx="4147">
                  <c:v>268.89525000000003</c:v>
                </c:pt>
                <c:pt idx="4148">
                  <c:v>268.89525000000003</c:v>
                </c:pt>
                <c:pt idx="4149">
                  <c:v>268.89525000000003</c:v>
                </c:pt>
                <c:pt idx="4150">
                  <c:v>268.20577500000002</c:v>
                </c:pt>
                <c:pt idx="4151">
                  <c:v>268.20577500000002</c:v>
                </c:pt>
                <c:pt idx="4152">
                  <c:v>268.89525000000003</c:v>
                </c:pt>
                <c:pt idx="4153">
                  <c:v>268.89525000000003</c:v>
                </c:pt>
                <c:pt idx="4154">
                  <c:v>268.89525000000003</c:v>
                </c:pt>
                <c:pt idx="4155">
                  <c:v>268.89525000000003</c:v>
                </c:pt>
                <c:pt idx="4156">
                  <c:v>268.89525000000003</c:v>
                </c:pt>
                <c:pt idx="4157">
                  <c:v>270.27420000000001</c:v>
                </c:pt>
                <c:pt idx="4158">
                  <c:v>270.27420000000001</c:v>
                </c:pt>
                <c:pt idx="4159">
                  <c:v>270.27420000000001</c:v>
                </c:pt>
                <c:pt idx="4160">
                  <c:v>270.96367500000002</c:v>
                </c:pt>
                <c:pt idx="4161">
                  <c:v>270.96367500000002</c:v>
                </c:pt>
                <c:pt idx="4162">
                  <c:v>270.96367500000002</c:v>
                </c:pt>
                <c:pt idx="4163">
                  <c:v>270.96367500000002</c:v>
                </c:pt>
                <c:pt idx="4164">
                  <c:v>270.96367500000002</c:v>
                </c:pt>
                <c:pt idx="4165">
                  <c:v>270.96367500000002</c:v>
                </c:pt>
                <c:pt idx="4166">
                  <c:v>270.96367500000002</c:v>
                </c:pt>
                <c:pt idx="4167">
                  <c:v>272.34262500000006</c:v>
                </c:pt>
                <c:pt idx="4168">
                  <c:v>272.34262500000006</c:v>
                </c:pt>
                <c:pt idx="4169">
                  <c:v>272.34262500000006</c:v>
                </c:pt>
                <c:pt idx="4170">
                  <c:v>272.34262500000006</c:v>
                </c:pt>
                <c:pt idx="4171">
                  <c:v>272.34262500000006</c:v>
                </c:pt>
                <c:pt idx="4172">
                  <c:v>271.65315000000004</c:v>
                </c:pt>
                <c:pt idx="4173">
                  <c:v>271.65315000000004</c:v>
                </c:pt>
                <c:pt idx="4174">
                  <c:v>271.65315000000004</c:v>
                </c:pt>
                <c:pt idx="4175">
                  <c:v>270.96367500000002</c:v>
                </c:pt>
                <c:pt idx="4176">
                  <c:v>270.96367500000002</c:v>
                </c:pt>
                <c:pt idx="4177">
                  <c:v>272.34262500000006</c:v>
                </c:pt>
                <c:pt idx="4178">
                  <c:v>272.34262500000006</c:v>
                </c:pt>
                <c:pt idx="4179">
                  <c:v>272.34262500000006</c:v>
                </c:pt>
                <c:pt idx="4180">
                  <c:v>273.03210000000001</c:v>
                </c:pt>
                <c:pt idx="4181">
                  <c:v>273.03210000000001</c:v>
                </c:pt>
                <c:pt idx="4182">
                  <c:v>273.03210000000001</c:v>
                </c:pt>
                <c:pt idx="4183">
                  <c:v>273.03210000000001</c:v>
                </c:pt>
                <c:pt idx="4184">
                  <c:v>273.03210000000001</c:v>
                </c:pt>
                <c:pt idx="4185">
                  <c:v>273.72157500000003</c:v>
                </c:pt>
                <c:pt idx="4186">
                  <c:v>273.72157500000003</c:v>
                </c:pt>
                <c:pt idx="4187">
                  <c:v>273.72157500000003</c:v>
                </c:pt>
                <c:pt idx="4188">
                  <c:v>273.72157500000003</c:v>
                </c:pt>
                <c:pt idx="4189">
                  <c:v>273.72157500000003</c:v>
                </c:pt>
                <c:pt idx="4190">
                  <c:v>274.41105000000005</c:v>
                </c:pt>
                <c:pt idx="4191">
                  <c:v>274.41105000000005</c:v>
                </c:pt>
                <c:pt idx="4192">
                  <c:v>274.41105000000005</c:v>
                </c:pt>
                <c:pt idx="4193">
                  <c:v>274.41105000000005</c:v>
                </c:pt>
                <c:pt idx="4194">
                  <c:v>274.41105000000005</c:v>
                </c:pt>
                <c:pt idx="4195">
                  <c:v>275.10052500000006</c:v>
                </c:pt>
                <c:pt idx="4196">
                  <c:v>275.10052500000006</c:v>
                </c:pt>
                <c:pt idx="4197">
                  <c:v>275.10052500000006</c:v>
                </c:pt>
                <c:pt idx="4198">
                  <c:v>275.10052500000006</c:v>
                </c:pt>
                <c:pt idx="4199">
                  <c:v>275.10052500000006</c:v>
                </c:pt>
                <c:pt idx="4200">
                  <c:v>275.10052500000006</c:v>
                </c:pt>
                <c:pt idx="4201">
                  <c:v>275.10052500000006</c:v>
                </c:pt>
                <c:pt idx="4202">
                  <c:v>274.41105000000005</c:v>
                </c:pt>
                <c:pt idx="4203">
                  <c:v>274.41105000000005</c:v>
                </c:pt>
                <c:pt idx="4204">
                  <c:v>275.10052500000006</c:v>
                </c:pt>
                <c:pt idx="4205">
                  <c:v>275.10052500000006</c:v>
                </c:pt>
                <c:pt idx="4206">
                  <c:v>275.10052500000006</c:v>
                </c:pt>
                <c:pt idx="4207">
                  <c:v>275.10052500000006</c:v>
                </c:pt>
                <c:pt idx="4208">
                  <c:v>275.10052500000006</c:v>
                </c:pt>
                <c:pt idx="4209">
                  <c:v>275.10052500000006</c:v>
                </c:pt>
                <c:pt idx="4210">
                  <c:v>275.79000000000002</c:v>
                </c:pt>
                <c:pt idx="4211">
                  <c:v>275.79000000000002</c:v>
                </c:pt>
                <c:pt idx="4212">
                  <c:v>275.79000000000002</c:v>
                </c:pt>
                <c:pt idx="4213">
                  <c:v>275.79000000000002</c:v>
                </c:pt>
                <c:pt idx="4214">
                  <c:v>275.79000000000002</c:v>
                </c:pt>
                <c:pt idx="4215">
                  <c:v>275.79000000000002</c:v>
                </c:pt>
                <c:pt idx="4216">
                  <c:v>275.79000000000002</c:v>
                </c:pt>
                <c:pt idx="4217">
                  <c:v>275.79000000000002</c:v>
                </c:pt>
                <c:pt idx="4218">
                  <c:v>275.79000000000002</c:v>
                </c:pt>
                <c:pt idx="4219">
                  <c:v>275.79000000000002</c:v>
                </c:pt>
                <c:pt idx="4220">
                  <c:v>276.47947499999998</c:v>
                </c:pt>
                <c:pt idx="4221">
                  <c:v>276.47947499999998</c:v>
                </c:pt>
                <c:pt idx="4222">
                  <c:v>276.47947499999998</c:v>
                </c:pt>
                <c:pt idx="4223">
                  <c:v>276.47947499999998</c:v>
                </c:pt>
                <c:pt idx="4224">
                  <c:v>276.47947499999998</c:v>
                </c:pt>
                <c:pt idx="4225">
                  <c:v>275.79000000000002</c:v>
                </c:pt>
                <c:pt idx="4226">
                  <c:v>275.79000000000002</c:v>
                </c:pt>
                <c:pt idx="4227">
                  <c:v>276.47947499999998</c:v>
                </c:pt>
                <c:pt idx="4228">
                  <c:v>276.47947499999998</c:v>
                </c:pt>
                <c:pt idx="4229">
                  <c:v>276.47947499999998</c:v>
                </c:pt>
                <c:pt idx="4230">
                  <c:v>277.16895</c:v>
                </c:pt>
                <c:pt idx="4231">
                  <c:v>277.16895</c:v>
                </c:pt>
                <c:pt idx="4232">
                  <c:v>277.16895</c:v>
                </c:pt>
                <c:pt idx="4233">
                  <c:v>277.16895</c:v>
                </c:pt>
                <c:pt idx="4234">
                  <c:v>277.16895</c:v>
                </c:pt>
                <c:pt idx="4235">
                  <c:v>275.79000000000002</c:v>
                </c:pt>
                <c:pt idx="4236">
                  <c:v>275.79000000000002</c:v>
                </c:pt>
                <c:pt idx="4237">
                  <c:v>277.16895</c:v>
                </c:pt>
                <c:pt idx="4238">
                  <c:v>277.16895</c:v>
                </c:pt>
                <c:pt idx="4239">
                  <c:v>277.16895</c:v>
                </c:pt>
                <c:pt idx="4240">
                  <c:v>277.85842500000001</c:v>
                </c:pt>
                <c:pt idx="4241">
                  <c:v>277.85842500000001</c:v>
                </c:pt>
                <c:pt idx="4242">
                  <c:v>279.23737499999999</c:v>
                </c:pt>
                <c:pt idx="4243">
                  <c:v>279.23737499999999</c:v>
                </c:pt>
                <c:pt idx="4244">
                  <c:v>279.23737499999999</c:v>
                </c:pt>
                <c:pt idx="4245">
                  <c:v>279.23737499999999</c:v>
                </c:pt>
                <c:pt idx="4246">
                  <c:v>279.23737499999999</c:v>
                </c:pt>
                <c:pt idx="4247">
                  <c:v>279.92685</c:v>
                </c:pt>
                <c:pt idx="4248">
                  <c:v>279.92685</c:v>
                </c:pt>
                <c:pt idx="4249">
                  <c:v>279.92685</c:v>
                </c:pt>
                <c:pt idx="4250">
                  <c:v>280.61632500000002</c:v>
                </c:pt>
                <c:pt idx="4251">
                  <c:v>280.61632500000002</c:v>
                </c:pt>
                <c:pt idx="4252">
                  <c:v>280.61632500000002</c:v>
                </c:pt>
                <c:pt idx="4253">
                  <c:v>280.61632500000002</c:v>
                </c:pt>
                <c:pt idx="4254">
                  <c:v>280.61632500000002</c:v>
                </c:pt>
                <c:pt idx="4255">
                  <c:v>281.30580000000003</c:v>
                </c:pt>
                <c:pt idx="4256">
                  <c:v>281.30580000000003</c:v>
                </c:pt>
                <c:pt idx="4257">
                  <c:v>281.99527499999999</c:v>
                </c:pt>
                <c:pt idx="4258">
                  <c:v>281.99527499999999</c:v>
                </c:pt>
                <c:pt idx="4259">
                  <c:v>281.99527499999999</c:v>
                </c:pt>
                <c:pt idx="4260">
                  <c:v>281.99527499999999</c:v>
                </c:pt>
                <c:pt idx="4261">
                  <c:v>281.99527499999999</c:v>
                </c:pt>
                <c:pt idx="4262">
                  <c:v>281.99527499999999</c:v>
                </c:pt>
                <c:pt idx="4263">
                  <c:v>281.30580000000003</c:v>
                </c:pt>
                <c:pt idx="4264">
                  <c:v>281.30580000000003</c:v>
                </c:pt>
                <c:pt idx="4265">
                  <c:v>281.99527499999999</c:v>
                </c:pt>
                <c:pt idx="4266">
                  <c:v>281.99527499999999</c:v>
                </c:pt>
                <c:pt idx="4267">
                  <c:v>281.99527499999999</c:v>
                </c:pt>
                <c:pt idx="4268">
                  <c:v>282.68475000000001</c:v>
                </c:pt>
                <c:pt idx="4269">
                  <c:v>282.68475000000001</c:v>
                </c:pt>
                <c:pt idx="4270">
                  <c:v>284.06370000000004</c:v>
                </c:pt>
                <c:pt idx="4271">
                  <c:v>284.06370000000004</c:v>
                </c:pt>
                <c:pt idx="4272">
                  <c:v>284.06370000000004</c:v>
                </c:pt>
                <c:pt idx="4273">
                  <c:v>284.753175</c:v>
                </c:pt>
                <c:pt idx="4274">
                  <c:v>284.753175</c:v>
                </c:pt>
                <c:pt idx="4275">
                  <c:v>285.44265000000001</c:v>
                </c:pt>
                <c:pt idx="4276">
                  <c:v>285.44265000000001</c:v>
                </c:pt>
                <c:pt idx="4277">
                  <c:v>285.44265000000001</c:v>
                </c:pt>
                <c:pt idx="4278">
                  <c:v>285.44265000000001</c:v>
                </c:pt>
                <c:pt idx="4279">
                  <c:v>285.44265000000001</c:v>
                </c:pt>
                <c:pt idx="4280">
                  <c:v>286.13212500000003</c:v>
                </c:pt>
                <c:pt idx="4281">
                  <c:v>286.13212500000003</c:v>
                </c:pt>
                <c:pt idx="4282">
                  <c:v>286.13212500000003</c:v>
                </c:pt>
                <c:pt idx="4283">
                  <c:v>286.13212500000003</c:v>
                </c:pt>
                <c:pt idx="4284">
                  <c:v>286.13212500000003</c:v>
                </c:pt>
                <c:pt idx="4285">
                  <c:v>286.13212500000003</c:v>
                </c:pt>
                <c:pt idx="4286">
                  <c:v>286.13212500000003</c:v>
                </c:pt>
                <c:pt idx="4287">
                  <c:v>286.13212500000003</c:v>
                </c:pt>
                <c:pt idx="4288">
                  <c:v>286.13212500000003</c:v>
                </c:pt>
                <c:pt idx="4289">
                  <c:v>286.13212500000003</c:v>
                </c:pt>
                <c:pt idx="4290">
                  <c:v>288.20055000000002</c:v>
                </c:pt>
                <c:pt idx="4291">
                  <c:v>288.20055000000002</c:v>
                </c:pt>
                <c:pt idx="4292">
                  <c:v>288.89002500000004</c:v>
                </c:pt>
                <c:pt idx="4293">
                  <c:v>288.89002500000004</c:v>
                </c:pt>
                <c:pt idx="4294">
                  <c:v>288.89002500000004</c:v>
                </c:pt>
                <c:pt idx="4295">
                  <c:v>288.89002500000004</c:v>
                </c:pt>
                <c:pt idx="4296">
                  <c:v>288.89002500000004</c:v>
                </c:pt>
                <c:pt idx="4297">
                  <c:v>288.89002500000004</c:v>
                </c:pt>
                <c:pt idx="4298">
                  <c:v>288.89002500000004</c:v>
                </c:pt>
                <c:pt idx="4299">
                  <c:v>288.89002500000004</c:v>
                </c:pt>
                <c:pt idx="4300">
                  <c:v>289.57950000000005</c:v>
                </c:pt>
                <c:pt idx="4301">
                  <c:v>289.57950000000005</c:v>
                </c:pt>
                <c:pt idx="4302">
                  <c:v>290.26897500000001</c:v>
                </c:pt>
                <c:pt idx="4303">
                  <c:v>290.26897500000001</c:v>
                </c:pt>
                <c:pt idx="4304">
                  <c:v>290.26897500000001</c:v>
                </c:pt>
                <c:pt idx="4305">
                  <c:v>290.95845000000003</c:v>
                </c:pt>
                <c:pt idx="4306">
                  <c:v>290.95845000000003</c:v>
                </c:pt>
                <c:pt idx="4307">
                  <c:v>290.95845000000003</c:v>
                </c:pt>
                <c:pt idx="4308">
                  <c:v>291.64792500000004</c:v>
                </c:pt>
                <c:pt idx="4309">
                  <c:v>291.64792500000004</c:v>
                </c:pt>
                <c:pt idx="4310">
                  <c:v>291.64792500000004</c:v>
                </c:pt>
                <c:pt idx="4311">
                  <c:v>291.64792500000004</c:v>
                </c:pt>
                <c:pt idx="4312">
                  <c:v>292.33740000000006</c:v>
                </c:pt>
                <c:pt idx="4313">
                  <c:v>292.33740000000006</c:v>
                </c:pt>
                <c:pt idx="4314">
                  <c:v>292.33740000000006</c:v>
                </c:pt>
                <c:pt idx="4315">
                  <c:v>293.71635000000003</c:v>
                </c:pt>
                <c:pt idx="4316">
                  <c:v>293.71635000000003</c:v>
                </c:pt>
                <c:pt idx="4317">
                  <c:v>293.71635000000003</c:v>
                </c:pt>
                <c:pt idx="4318">
                  <c:v>293.71635000000003</c:v>
                </c:pt>
                <c:pt idx="4319">
                  <c:v>293.71635000000003</c:v>
                </c:pt>
                <c:pt idx="4320">
                  <c:v>293.02687500000002</c:v>
                </c:pt>
                <c:pt idx="4321">
                  <c:v>293.02687500000002</c:v>
                </c:pt>
                <c:pt idx="4322">
                  <c:v>293.71635000000003</c:v>
                </c:pt>
                <c:pt idx="4323">
                  <c:v>293.71635000000003</c:v>
                </c:pt>
                <c:pt idx="4324">
                  <c:v>293.71635000000003</c:v>
                </c:pt>
                <c:pt idx="4325">
                  <c:v>294.40582499999999</c:v>
                </c:pt>
                <c:pt idx="4326">
                  <c:v>294.40582499999999</c:v>
                </c:pt>
                <c:pt idx="4327">
                  <c:v>294.40582499999999</c:v>
                </c:pt>
                <c:pt idx="4328">
                  <c:v>295.09530000000007</c:v>
                </c:pt>
                <c:pt idx="4329">
                  <c:v>295.09530000000007</c:v>
                </c:pt>
                <c:pt idx="4330">
                  <c:v>295.09530000000007</c:v>
                </c:pt>
                <c:pt idx="4331">
                  <c:v>295.09530000000007</c:v>
                </c:pt>
                <c:pt idx="4332">
                  <c:v>295.09530000000007</c:v>
                </c:pt>
                <c:pt idx="4333">
                  <c:v>295.78477500000002</c:v>
                </c:pt>
                <c:pt idx="4334">
                  <c:v>295.78477500000002</c:v>
                </c:pt>
                <c:pt idx="4335">
                  <c:v>297.163725</c:v>
                </c:pt>
                <c:pt idx="4336">
                  <c:v>297.163725</c:v>
                </c:pt>
                <c:pt idx="4337">
                  <c:v>297.163725</c:v>
                </c:pt>
                <c:pt idx="4338">
                  <c:v>297.85320000000002</c:v>
                </c:pt>
                <c:pt idx="4339">
                  <c:v>297.85320000000002</c:v>
                </c:pt>
                <c:pt idx="4340">
                  <c:v>298.54267500000003</c:v>
                </c:pt>
                <c:pt idx="4341">
                  <c:v>298.54267500000003</c:v>
                </c:pt>
                <c:pt idx="4342">
                  <c:v>298.54267500000003</c:v>
                </c:pt>
                <c:pt idx="4343">
                  <c:v>298.54267500000003</c:v>
                </c:pt>
                <c:pt idx="4344">
                  <c:v>298.54267500000003</c:v>
                </c:pt>
                <c:pt idx="4345">
                  <c:v>298.54267500000003</c:v>
                </c:pt>
                <c:pt idx="4346">
                  <c:v>298.54267500000003</c:v>
                </c:pt>
                <c:pt idx="4347">
                  <c:v>298.54267500000003</c:v>
                </c:pt>
                <c:pt idx="4348">
                  <c:v>298.54267500000003</c:v>
                </c:pt>
                <c:pt idx="4349">
                  <c:v>298.54267500000003</c:v>
                </c:pt>
                <c:pt idx="4350">
                  <c:v>299.23214999999999</c:v>
                </c:pt>
                <c:pt idx="4351">
                  <c:v>299.23214999999999</c:v>
                </c:pt>
                <c:pt idx="4352">
                  <c:v>299.23214999999999</c:v>
                </c:pt>
                <c:pt idx="4353">
                  <c:v>299.23214999999999</c:v>
                </c:pt>
                <c:pt idx="4354">
                  <c:v>299.23214999999999</c:v>
                </c:pt>
                <c:pt idx="4355">
                  <c:v>299.92162500000001</c:v>
                </c:pt>
                <c:pt idx="4356">
                  <c:v>299.92162500000001</c:v>
                </c:pt>
                <c:pt idx="4357">
                  <c:v>299.92162500000001</c:v>
                </c:pt>
                <c:pt idx="4358">
                  <c:v>301.30057500000004</c:v>
                </c:pt>
                <c:pt idx="4359">
                  <c:v>301.30057500000004</c:v>
                </c:pt>
                <c:pt idx="4360">
                  <c:v>301.30057500000004</c:v>
                </c:pt>
                <c:pt idx="4361">
                  <c:v>301.30057500000004</c:v>
                </c:pt>
                <c:pt idx="4362">
                  <c:v>301.30057500000004</c:v>
                </c:pt>
                <c:pt idx="4363">
                  <c:v>301.99005</c:v>
                </c:pt>
                <c:pt idx="4364">
                  <c:v>301.99005</c:v>
                </c:pt>
                <c:pt idx="4365">
                  <c:v>301.99005</c:v>
                </c:pt>
                <c:pt idx="4366">
                  <c:v>301.99005</c:v>
                </c:pt>
                <c:pt idx="4367">
                  <c:v>301.99005</c:v>
                </c:pt>
                <c:pt idx="4368">
                  <c:v>302.67952500000001</c:v>
                </c:pt>
                <c:pt idx="4369">
                  <c:v>302.67952500000001</c:v>
                </c:pt>
                <c:pt idx="4370">
                  <c:v>303.36900000000003</c:v>
                </c:pt>
                <c:pt idx="4371">
                  <c:v>303.36900000000003</c:v>
                </c:pt>
                <c:pt idx="4372">
                  <c:v>303.36900000000003</c:v>
                </c:pt>
                <c:pt idx="4373">
                  <c:v>303.36900000000003</c:v>
                </c:pt>
                <c:pt idx="4374">
                  <c:v>303.36900000000003</c:v>
                </c:pt>
                <c:pt idx="4375">
                  <c:v>304.05847500000004</c:v>
                </c:pt>
                <c:pt idx="4376">
                  <c:v>304.05847500000004</c:v>
                </c:pt>
                <c:pt idx="4377">
                  <c:v>304.05847500000004</c:v>
                </c:pt>
                <c:pt idx="4378">
                  <c:v>304.05847500000004</c:v>
                </c:pt>
                <c:pt idx="4379">
                  <c:v>304.05847500000004</c:v>
                </c:pt>
                <c:pt idx="4380">
                  <c:v>304.74795</c:v>
                </c:pt>
                <c:pt idx="4381">
                  <c:v>304.74795</c:v>
                </c:pt>
                <c:pt idx="4382">
                  <c:v>304.74795</c:v>
                </c:pt>
                <c:pt idx="4383">
                  <c:v>306.12690000000003</c:v>
                </c:pt>
                <c:pt idx="4384">
                  <c:v>306.12690000000003</c:v>
                </c:pt>
                <c:pt idx="4385">
                  <c:v>306.12690000000003</c:v>
                </c:pt>
                <c:pt idx="4386">
                  <c:v>306.12690000000003</c:v>
                </c:pt>
                <c:pt idx="4387">
                  <c:v>306.12690000000003</c:v>
                </c:pt>
                <c:pt idx="4388">
                  <c:v>306.81637500000005</c:v>
                </c:pt>
                <c:pt idx="4389">
                  <c:v>306.81637500000005</c:v>
                </c:pt>
                <c:pt idx="4390">
                  <c:v>306.81637500000005</c:v>
                </c:pt>
                <c:pt idx="4391">
                  <c:v>306.81637500000005</c:v>
                </c:pt>
                <c:pt idx="4392">
                  <c:v>307.50585000000001</c:v>
                </c:pt>
                <c:pt idx="4393">
                  <c:v>307.50585000000001</c:v>
                </c:pt>
                <c:pt idx="4394">
                  <c:v>307.50585000000001</c:v>
                </c:pt>
                <c:pt idx="4395">
                  <c:v>307.50585000000001</c:v>
                </c:pt>
                <c:pt idx="4396">
                  <c:v>307.50585000000001</c:v>
                </c:pt>
                <c:pt idx="4397">
                  <c:v>307.50585000000001</c:v>
                </c:pt>
                <c:pt idx="4398">
                  <c:v>308.19532500000003</c:v>
                </c:pt>
                <c:pt idx="4399">
                  <c:v>308.19532500000003</c:v>
                </c:pt>
                <c:pt idx="4400">
                  <c:v>308.19532500000003</c:v>
                </c:pt>
                <c:pt idx="4401">
                  <c:v>308.19532500000003</c:v>
                </c:pt>
                <c:pt idx="4402">
                  <c:v>308.19532500000003</c:v>
                </c:pt>
                <c:pt idx="4403">
                  <c:v>309.57427500000006</c:v>
                </c:pt>
                <c:pt idx="4404">
                  <c:v>309.57427500000006</c:v>
                </c:pt>
                <c:pt idx="4405">
                  <c:v>309.57427500000006</c:v>
                </c:pt>
                <c:pt idx="4406">
                  <c:v>309.57427500000006</c:v>
                </c:pt>
                <c:pt idx="4407">
                  <c:v>309.57427500000006</c:v>
                </c:pt>
                <c:pt idx="4408">
                  <c:v>310.26375000000002</c:v>
                </c:pt>
                <c:pt idx="4409">
                  <c:v>310.26375000000002</c:v>
                </c:pt>
                <c:pt idx="4410">
                  <c:v>310.95322500000003</c:v>
                </c:pt>
                <c:pt idx="4411">
                  <c:v>310.95322500000003</c:v>
                </c:pt>
                <c:pt idx="4412">
                  <c:v>310.95322500000003</c:v>
                </c:pt>
                <c:pt idx="4413">
                  <c:v>310.95322500000003</c:v>
                </c:pt>
                <c:pt idx="4414">
                  <c:v>310.95322500000003</c:v>
                </c:pt>
                <c:pt idx="4415">
                  <c:v>310.95322500000003</c:v>
                </c:pt>
                <c:pt idx="4416">
                  <c:v>310.95322500000003</c:v>
                </c:pt>
                <c:pt idx="4417">
                  <c:v>310.95322500000003</c:v>
                </c:pt>
                <c:pt idx="4418">
                  <c:v>310.95322500000003</c:v>
                </c:pt>
                <c:pt idx="4419">
                  <c:v>310.95322500000003</c:v>
                </c:pt>
                <c:pt idx="4420">
                  <c:v>311.64269999999999</c:v>
                </c:pt>
                <c:pt idx="4421">
                  <c:v>311.64269999999999</c:v>
                </c:pt>
                <c:pt idx="4422">
                  <c:v>311.64269999999999</c:v>
                </c:pt>
                <c:pt idx="4423">
                  <c:v>312.33217500000006</c:v>
                </c:pt>
                <c:pt idx="4424">
                  <c:v>312.33217500000006</c:v>
                </c:pt>
                <c:pt idx="4425">
                  <c:v>312.33217500000006</c:v>
                </c:pt>
                <c:pt idx="4426">
                  <c:v>312.33217500000006</c:v>
                </c:pt>
                <c:pt idx="4427">
                  <c:v>312.33217500000006</c:v>
                </c:pt>
                <c:pt idx="4428">
                  <c:v>313.02165000000002</c:v>
                </c:pt>
                <c:pt idx="4429">
                  <c:v>313.02165000000002</c:v>
                </c:pt>
                <c:pt idx="4430">
                  <c:v>313.71112500000004</c:v>
                </c:pt>
                <c:pt idx="4431">
                  <c:v>313.71112500000004</c:v>
                </c:pt>
                <c:pt idx="4432">
                  <c:v>313.71112500000004</c:v>
                </c:pt>
                <c:pt idx="4433">
                  <c:v>313.71112500000004</c:v>
                </c:pt>
                <c:pt idx="4434">
                  <c:v>313.71112500000004</c:v>
                </c:pt>
                <c:pt idx="4435">
                  <c:v>315.09007500000007</c:v>
                </c:pt>
                <c:pt idx="4436">
                  <c:v>315.09007500000007</c:v>
                </c:pt>
                <c:pt idx="4437">
                  <c:v>315.09007500000007</c:v>
                </c:pt>
                <c:pt idx="4438">
                  <c:v>315.77955000000003</c:v>
                </c:pt>
                <c:pt idx="4439">
                  <c:v>315.77955000000003</c:v>
                </c:pt>
                <c:pt idx="4440">
                  <c:v>316.46902499999999</c:v>
                </c:pt>
                <c:pt idx="4441">
                  <c:v>316.46902499999999</c:v>
                </c:pt>
                <c:pt idx="4442">
                  <c:v>316.46902499999999</c:v>
                </c:pt>
                <c:pt idx="4443">
                  <c:v>316.46902499999999</c:v>
                </c:pt>
                <c:pt idx="4444">
                  <c:v>316.46902499999999</c:v>
                </c:pt>
                <c:pt idx="4445">
                  <c:v>317.1585</c:v>
                </c:pt>
                <c:pt idx="4446">
                  <c:v>317.1585</c:v>
                </c:pt>
                <c:pt idx="4447">
                  <c:v>317.1585</c:v>
                </c:pt>
                <c:pt idx="4448">
                  <c:v>317.84797500000002</c:v>
                </c:pt>
                <c:pt idx="4449">
                  <c:v>317.84797500000002</c:v>
                </c:pt>
                <c:pt idx="4450">
                  <c:v>317.84797500000002</c:v>
                </c:pt>
                <c:pt idx="4451">
                  <c:v>317.84797500000002</c:v>
                </c:pt>
                <c:pt idx="4452">
                  <c:v>318.53745000000004</c:v>
                </c:pt>
                <c:pt idx="4453">
                  <c:v>318.53745000000004</c:v>
                </c:pt>
                <c:pt idx="4454">
                  <c:v>318.53745000000004</c:v>
                </c:pt>
                <c:pt idx="4455">
                  <c:v>317.84797500000002</c:v>
                </c:pt>
                <c:pt idx="4456">
                  <c:v>317.84797500000002</c:v>
                </c:pt>
                <c:pt idx="4457">
                  <c:v>317.84797500000002</c:v>
                </c:pt>
                <c:pt idx="4458">
                  <c:v>317.84797500000002</c:v>
                </c:pt>
                <c:pt idx="4459">
                  <c:v>317.84797500000002</c:v>
                </c:pt>
                <c:pt idx="4460">
                  <c:v>317.1585</c:v>
                </c:pt>
                <c:pt idx="4461">
                  <c:v>317.1585</c:v>
                </c:pt>
                <c:pt idx="4462">
                  <c:v>316.46902499999999</c:v>
                </c:pt>
                <c:pt idx="4463">
                  <c:v>316.46902499999999</c:v>
                </c:pt>
                <c:pt idx="4464">
                  <c:v>316.46902499999999</c:v>
                </c:pt>
                <c:pt idx="4465">
                  <c:v>317.84797500000002</c:v>
                </c:pt>
                <c:pt idx="4466">
                  <c:v>317.84797500000002</c:v>
                </c:pt>
                <c:pt idx="4467">
                  <c:v>317.84797500000002</c:v>
                </c:pt>
                <c:pt idx="4468">
                  <c:v>318.53745000000004</c:v>
                </c:pt>
                <c:pt idx="4469">
                  <c:v>318.53745000000004</c:v>
                </c:pt>
                <c:pt idx="4470">
                  <c:v>319.91640000000001</c:v>
                </c:pt>
                <c:pt idx="4471">
                  <c:v>319.91640000000001</c:v>
                </c:pt>
                <c:pt idx="4472">
                  <c:v>321.29535000000004</c:v>
                </c:pt>
                <c:pt idx="4473">
                  <c:v>321.29535000000004</c:v>
                </c:pt>
                <c:pt idx="4474">
                  <c:v>321.29535000000004</c:v>
                </c:pt>
                <c:pt idx="4475">
                  <c:v>321.984825</c:v>
                </c:pt>
                <c:pt idx="4476">
                  <c:v>321.984825</c:v>
                </c:pt>
                <c:pt idx="4477">
                  <c:v>322.67430000000002</c:v>
                </c:pt>
                <c:pt idx="4478">
                  <c:v>322.67430000000002</c:v>
                </c:pt>
                <c:pt idx="4479">
                  <c:v>322.67430000000002</c:v>
                </c:pt>
                <c:pt idx="4480">
                  <c:v>322.67430000000002</c:v>
                </c:pt>
                <c:pt idx="4481">
                  <c:v>322.67430000000002</c:v>
                </c:pt>
                <c:pt idx="4482">
                  <c:v>322.67430000000002</c:v>
                </c:pt>
                <c:pt idx="4483">
                  <c:v>324.05325000000005</c:v>
                </c:pt>
                <c:pt idx="4484">
                  <c:v>324.05325000000005</c:v>
                </c:pt>
                <c:pt idx="4485">
                  <c:v>324.74272500000001</c:v>
                </c:pt>
                <c:pt idx="4486">
                  <c:v>324.74272500000001</c:v>
                </c:pt>
                <c:pt idx="4487">
                  <c:v>324.74272500000001</c:v>
                </c:pt>
                <c:pt idx="4488">
                  <c:v>324.74272500000001</c:v>
                </c:pt>
                <c:pt idx="4489">
                  <c:v>324.74272500000001</c:v>
                </c:pt>
                <c:pt idx="4490">
                  <c:v>325.43220000000002</c:v>
                </c:pt>
                <c:pt idx="4491">
                  <c:v>325.43220000000002</c:v>
                </c:pt>
                <c:pt idx="4492">
                  <c:v>326.12167500000004</c:v>
                </c:pt>
                <c:pt idx="4493">
                  <c:v>326.12167500000004</c:v>
                </c:pt>
                <c:pt idx="4494">
                  <c:v>326.12167500000004</c:v>
                </c:pt>
                <c:pt idx="4495">
                  <c:v>326.12167500000004</c:v>
                </c:pt>
                <c:pt idx="4496">
                  <c:v>326.12167500000004</c:v>
                </c:pt>
                <c:pt idx="4497">
                  <c:v>326.81115000000005</c:v>
                </c:pt>
                <c:pt idx="4498">
                  <c:v>326.81115000000005</c:v>
                </c:pt>
                <c:pt idx="4499">
                  <c:v>326.81115000000005</c:v>
                </c:pt>
                <c:pt idx="4500">
                  <c:v>326.81115000000005</c:v>
                </c:pt>
                <c:pt idx="4501">
                  <c:v>326.81115000000005</c:v>
                </c:pt>
                <c:pt idx="4502">
                  <c:v>327.50062500000001</c:v>
                </c:pt>
                <c:pt idx="4503">
                  <c:v>327.50062500000001</c:v>
                </c:pt>
                <c:pt idx="4504">
                  <c:v>327.50062500000001</c:v>
                </c:pt>
                <c:pt idx="4505">
                  <c:v>327.50062500000001</c:v>
                </c:pt>
                <c:pt idx="4506">
                  <c:v>327.50062500000001</c:v>
                </c:pt>
                <c:pt idx="4507">
                  <c:v>327.50062500000001</c:v>
                </c:pt>
                <c:pt idx="4508">
                  <c:v>327.50062500000001</c:v>
                </c:pt>
                <c:pt idx="4509">
                  <c:v>327.50062500000001</c:v>
                </c:pt>
                <c:pt idx="4510">
                  <c:v>328.87957499999999</c:v>
                </c:pt>
                <c:pt idx="4511">
                  <c:v>328.87957499999999</c:v>
                </c:pt>
                <c:pt idx="4512">
                  <c:v>328.87957499999999</c:v>
                </c:pt>
                <c:pt idx="4513">
                  <c:v>328.87957499999999</c:v>
                </c:pt>
                <c:pt idx="4514">
                  <c:v>328.87957499999999</c:v>
                </c:pt>
                <c:pt idx="4515">
                  <c:v>328.87957499999999</c:v>
                </c:pt>
                <c:pt idx="4516">
                  <c:v>328.87957499999999</c:v>
                </c:pt>
                <c:pt idx="4517">
                  <c:v>328.87957499999999</c:v>
                </c:pt>
                <c:pt idx="4518">
                  <c:v>328.87957499999999</c:v>
                </c:pt>
                <c:pt idx="4519">
                  <c:v>328.87957499999999</c:v>
                </c:pt>
                <c:pt idx="4520">
                  <c:v>328.87957499999999</c:v>
                </c:pt>
                <c:pt idx="4521">
                  <c:v>328.87957499999999</c:v>
                </c:pt>
                <c:pt idx="4522">
                  <c:v>328.87957499999999</c:v>
                </c:pt>
                <c:pt idx="4523">
                  <c:v>328.87957499999999</c:v>
                </c:pt>
                <c:pt idx="4524">
                  <c:v>328.87957499999999</c:v>
                </c:pt>
                <c:pt idx="4525">
                  <c:v>329.56905000000006</c:v>
                </c:pt>
                <c:pt idx="4526">
                  <c:v>329.56905000000006</c:v>
                </c:pt>
                <c:pt idx="4527">
                  <c:v>330.94800000000004</c:v>
                </c:pt>
                <c:pt idx="4528">
                  <c:v>330.94800000000004</c:v>
                </c:pt>
                <c:pt idx="4529">
                  <c:v>330.94800000000004</c:v>
                </c:pt>
                <c:pt idx="4530">
                  <c:v>330.25852500000002</c:v>
                </c:pt>
                <c:pt idx="4531">
                  <c:v>330.25852500000002</c:v>
                </c:pt>
                <c:pt idx="4532">
                  <c:v>330.94800000000004</c:v>
                </c:pt>
                <c:pt idx="4533">
                  <c:v>330.94800000000004</c:v>
                </c:pt>
                <c:pt idx="4534">
                  <c:v>330.94800000000004</c:v>
                </c:pt>
                <c:pt idx="4535">
                  <c:v>331.63747499999999</c:v>
                </c:pt>
                <c:pt idx="4536">
                  <c:v>331.63747499999999</c:v>
                </c:pt>
                <c:pt idx="4537">
                  <c:v>333.01642500000003</c:v>
                </c:pt>
                <c:pt idx="4538">
                  <c:v>333.01642500000003</c:v>
                </c:pt>
                <c:pt idx="4539">
                  <c:v>333.01642500000003</c:v>
                </c:pt>
                <c:pt idx="4540">
                  <c:v>334.395375</c:v>
                </c:pt>
                <c:pt idx="4541">
                  <c:v>334.395375</c:v>
                </c:pt>
                <c:pt idx="4542">
                  <c:v>335.08485000000007</c:v>
                </c:pt>
                <c:pt idx="4543">
                  <c:v>335.08485000000007</c:v>
                </c:pt>
                <c:pt idx="4544">
                  <c:v>335.08485000000007</c:v>
                </c:pt>
                <c:pt idx="4545">
                  <c:v>336.46379999999999</c:v>
                </c:pt>
                <c:pt idx="4546">
                  <c:v>336.46379999999999</c:v>
                </c:pt>
                <c:pt idx="4547">
                  <c:v>337.15327500000001</c:v>
                </c:pt>
                <c:pt idx="4548">
                  <c:v>337.15327500000001</c:v>
                </c:pt>
                <c:pt idx="4549">
                  <c:v>337.15327500000001</c:v>
                </c:pt>
                <c:pt idx="4550">
                  <c:v>337.84275000000002</c:v>
                </c:pt>
                <c:pt idx="4551">
                  <c:v>337.84275000000002</c:v>
                </c:pt>
                <c:pt idx="4552">
                  <c:v>337.15327500000001</c:v>
                </c:pt>
                <c:pt idx="4553">
                  <c:v>337.15327500000001</c:v>
                </c:pt>
                <c:pt idx="4554">
                  <c:v>337.15327500000001</c:v>
                </c:pt>
                <c:pt idx="4555">
                  <c:v>337.84275000000002</c:v>
                </c:pt>
                <c:pt idx="4556">
                  <c:v>337.84275000000002</c:v>
                </c:pt>
                <c:pt idx="4557">
                  <c:v>338.53222500000004</c:v>
                </c:pt>
                <c:pt idx="4558">
                  <c:v>338.53222500000004</c:v>
                </c:pt>
                <c:pt idx="4559">
                  <c:v>338.53222500000004</c:v>
                </c:pt>
                <c:pt idx="4560">
                  <c:v>338.53222500000004</c:v>
                </c:pt>
                <c:pt idx="4561">
                  <c:v>338.53222500000004</c:v>
                </c:pt>
                <c:pt idx="4562">
                  <c:v>338.53222500000004</c:v>
                </c:pt>
                <c:pt idx="4563">
                  <c:v>338.53222500000004</c:v>
                </c:pt>
                <c:pt idx="4564">
                  <c:v>339.2217</c:v>
                </c:pt>
                <c:pt idx="4565">
                  <c:v>339.2217</c:v>
                </c:pt>
                <c:pt idx="4566">
                  <c:v>339.2217</c:v>
                </c:pt>
                <c:pt idx="4567">
                  <c:v>339.2217</c:v>
                </c:pt>
                <c:pt idx="4568">
                  <c:v>339.2217</c:v>
                </c:pt>
                <c:pt idx="4569">
                  <c:v>339.2217</c:v>
                </c:pt>
                <c:pt idx="4570">
                  <c:v>339.2217</c:v>
                </c:pt>
                <c:pt idx="4571">
                  <c:v>339.2217</c:v>
                </c:pt>
                <c:pt idx="4572">
                  <c:v>339.2217</c:v>
                </c:pt>
                <c:pt idx="4573">
                  <c:v>339.2217</c:v>
                </c:pt>
                <c:pt idx="4574">
                  <c:v>339.91117500000001</c:v>
                </c:pt>
                <c:pt idx="4575">
                  <c:v>339.91117500000001</c:v>
                </c:pt>
                <c:pt idx="4576">
                  <c:v>339.91117500000001</c:v>
                </c:pt>
                <c:pt idx="4577">
                  <c:v>340.60065000000003</c:v>
                </c:pt>
                <c:pt idx="4578">
                  <c:v>340.60065000000003</c:v>
                </c:pt>
                <c:pt idx="4579">
                  <c:v>340.60065000000003</c:v>
                </c:pt>
                <c:pt idx="4580">
                  <c:v>340.60065000000003</c:v>
                </c:pt>
                <c:pt idx="4581">
                  <c:v>339.91117500000001</c:v>
                </c:pt>
                <c:pt idx="4582">
                  <c:v>339.91117500000001</c:v>
                </c:pt>
                <c:pt idx="4583">
                  <c:v>339.91117500000001</c:v>
                </c:pt>
                <c:pt idx="4584">
                  <c:v>340.60065000000003</c:v>
                </c:pt>
                <c:pt idx="4585">
                  <c:v>340.60065000000003</c:v>
                </c:pt>
                <c:pt idx="4586">
                  <c:v>341.9796</c:v>
                </c:pt>
                <c:pt idx="4587">
                  <c:v>341.9796</c:v>
                </c:pt>
                <c:pt idx="4588">
                  <c:v>341.9796</c:v>
                </c:pt>
                <c:pt idx="4589">
                  <c:v>341.9796</c:v>
                </c:pt>
                <c:pt idx="4590">
                  <c:v>341.9796</c:v>
                </c:pt>
                <c:pt idx="4591">
                  <c:v>341.9796</c:v>
                </c:pt>
                <c:pt idx="4592">
                  <c:v>341.9796</c:v>
                </c:pt>
                <c:pt idx="4593">
                  <c:v>341.9796</c:v>
                </c:pt>
                <c:pt idx="4594">
                  <c:v>343.35855000000004</c:v>
                </c:pt>
                <c:pt idx="4595">
                  <c:v>343.35855000000004</c:v>
                </c:pt>
                <c:pt idx="4596">
                  <c:v>343.35855000000004</c:v>
                </c:pt>
                <c:pt idx="4597">
                  <c:v>342.66907500000002</c:v>
                </c:pt>
                <c:pt idx="4598">
                  <c:v>342.66907500000002</c:v>
                </c:pt>
                <c:pt idx="4599">
                  <c:v>343.35855000000004</c:v>
                </c:pt>
                <c:pt idx="4600">
                  <c:v>343.35855000000004</c:v>
                </c:pt>
                <c:pt idx="4601">
                  <c:v>343.35855000000004</c:v>
                </c:pt>
                <c:pt idx="4602">
                  <c:v>343.35855000000004</c:v>
                </c:pt>
                <c:pt idx="4603">
                  <c:v>343.35855000000004</c:v>
                </c:pt>
                <c:pt idx="4604">
                  <c:v>343.35855000000004</c:v>
                </c:pt>
                <c:pt idx="4605">
                  <c:v>343.35855000000004</c:v>
                </c:pt>
                <c:pt idx="4606">
                  <c:v>343.35855000000004</c:v>
                </c:pt>
                <c:pt idx="4607">
                  <c:v>343.35855000000004</c:v>
                </c:pt>
                <c:pt idx="4608">
                  <c:v>343.35855000000004</c:v>
                </c:pt>
                <c:pt idx="4609">
                  <c:v>343.35855000000004</c:v>
                </c:pt>
                <c:pt idx="4610">
                  <c:v>343.35855000000004</c:v>
                </c:pt>
                <c:pt idx="4611">
                  <c:v>343.35855000000004</c:v>
                </c:pt>
                <c:pt idx="4612">
                  <c:v>343.35855000000004</c:v>
                </c:pt>
                <c:pt idx="4613">
                  <c:v>343.35855000000004</c:v>
                </c:pt>
                <c:pt idx="4614">
                  <c:v>343.35855000000004</c:v>
                </c:pt>
                <c:pt idx="4615">
                  <c:v>343.35855000000004</c:v>
                </c:pt>
                <c:pt idx="4616">
                  <c:v>343.35855000000004</c:v>
                </c:pt>
                <c:pt idx="4617">
                  <c:v>341.9796</c:v>
                </c:pt>
                <c:pt idx="4618">
                  <c:v>341.9796</c:v>
                </c:pt>
                <c:pt idx="4619">
                  <c:v>341.9796</c:v>
                </c:pt>
                <c:pt idx="4620">
                  <c:v>341.9796</c:v>
                </c:pt>
                <c:pt idx="4621">
                  <c:v>341.9796</c:v>
                </c:pt>
                <c:pt idx="4622">
                  <c:v>340.60065000000003</c:v>
                </c:pt>
                <c:pt idx="4623">
                  <c:v>340.60065000000003</c:v>
                </c:pt>
                <c:pt idx="4624">
                  <c:v>341.9796</c:v>
                </c:pt>
                <c:pt idx="4625">
                  <c:v>341.9796</c:v>
                </c:pt>
                <c:pt idx="4626">
                  <c:v>341.9796</c:v>
                </c:pt>
                <c:pt idx="4627">
                  <c:v>340.60065000000003</c:v>
                </c:pt>
                <c:pt idx="4628">
                  <c:v>340.60065000000003</c:v>
                </c:pt>
                <c:pt idx="4629">
                  <c:v>340.60065000000003</c:v>
                </c:pt>
                <c:pt idx="4630">
                  <c:v>340.60065000000003</c:v>
                </c:pt>
                <c:pt idx="4631">
                  <c:v>340.60065000000003</c:v>
                </c:pt>
                <c:pt idx="4632">
                  <c:v>340.60065000000003</c:v>
                </c:pt>
                <c:pt idx="4633">
                  <c:v>340.60065000000003</c:v>
                </c:pt>
                <c:pt idx="4634">
                  <c:v>340.60065000000003</c:v>
                </c:pt>
                <c:pt idx="4635">
                  <c:v>340.60065000000003</c:v>
                </c:pt>
                <c:pt idx="4636">
                  <c:v>340.60065000000003</c:v>
                </c:pt>
                <c:pt idx="4637">
                  <c:v>340.60065000000003</c:v>
                </c:pt>
                <c:pt idx="4638">
                  <c:v>340.60065000000003</c:v>
                </c:pt>
                <c:pt idx="4639">
                  <c:v>341.9796</c:v>
                </c:pt>
                <c:pt idx="4640">
                  <c:v>341.9796</c:v>
                </c:pt>
                <c:pt idx="4641">
                  <c:v>341.9796</c:v>
                </c:pt>
                <c:pt idx="4642">
                  <c:v>341.9796</c:v>
                </c:pt>
                <c:pt idx="4643">
                  <c:v>341.9796</c:v>
                </c:pt>
                <c:pt idx="4644">
                  <c:v>341.9796</c:v>
                </c:pt>
                <c:pt idx="4645">
                  <c:v>341.9796</c:v>
                </c:pt>
                <c:pt idx="4646">
                  <c:v>341.9796</c:v>
                </c:pt>
                <c:pt idx="4647">
                  <c:v>341.9796</c:v>
                </c:pt>
                <c:pt idx="4648">
                  <c:v>341.9796</c:v>
                </c:pt>
                <c:pt idx="4649">
                  <c:v>341.9796</c:v>
                </c:pt>
                <c:pt idx="4650">
                  <c:v>341.9796</c:v>
                </c:pt>
                <c:pt idx="4651">
                  <c:v>341.9796</c:v>
                </c:pt>
                <c:pt idx="4652">
                  <c:v>341.9796</c:v>
                </c:pt>
                <c:pt idx="4653">
                  <c:v>341.9796</c:v>
                </c:pt>
                <c:pt idx="4654">
                  <c:v>342.66907500000002</c:v>
                </c:pt>
                <c:pt idx="4655">
                  <c:v>342.66907500000002</c:v>
                </c:pt>
                <c:pt idx="4656">
                  <c:v>342.66907500000002</c:v>
                </c:pt>
                <c:pt idx="4657">
                  <c:v>342.66907500000002</c:v>
                </c:pt>
                <c:pt idx="4658">
                  <c:v>342.66907500000002</c:v>
                </c:pt>
                <c:pt idx="4659">
                  <c:v>342.66907500000002</c:v>
                </c:pt>
                <c:pt idx="4660">
                  <c:v>342.66907500000002</c:v>
                </c:pt>
                <c:pt idx="4661">
                  <c:v>342.66907500000002</c:v>
                </c:pt>
                <c:pt idx="4662">
                  <c:v>343.35855000000004</c:v>
                </c:pt>
                <c:pt idx="4663">
                  <c:v>343.35855000000004</c:v>
                </c:pt>
                <c:pt idx="4664">
                  <c:v>342.66907500000002</c:v>
                </c:pt>
                <c:pt idx="4665">
                  <c:v>342.66907500000002</c:v>
                </c:pt>
                <c:pt idx="4666">
                  <c:v>342.66907500000002</c:v>
                </c:pt>
                <c:pt idx="4667">
                  <c:v>343.35855000000004</c:v>
                </c:pt>
                <c:pt idx="4668">
                  <c:v>343.35855000000004</c:v>
                </c:pt>
                <c:pt idx="4669">
                  <c:v>342.66907500000002</c:v>
                </c:pt>
                <c:pt idx="4670">
                  <c:v>342.66907500000002</c:v>
                </c:pt>
                <c:pt idx="4671">
                  <c:v>343.35855000000004</c:v>
                </c:pt>
                <c:pt idx="4672">
                  <c:v>343.35855000000004</c:v>
                </c:pt>
                <c:pt idx="4673">
                  <c:v>343.35855000000004</c:v>
                </c:pt>
                <c:pt idx="4674">
                  <c:v>343.35855000000004</c:v>
                </c:pt>
                <c:pt idx="4675">
                  <c:v>343.35855000000004</c:v>
                </c:pt>
                <c:pt idx="4676">
                  <c:v>344.04802500000005</c:v>
                </c:pt>
                <c:pt idx="4677">
                  <c:v>344.04802500000005</c:v>
                </c:pt>
                <c:pt idx="4678">
                  <c:v>344.04802500000005</c:v>
                </c:pt>
                <c:pt idx="4679">
                  <c:v>344.73750000000001</c:v>
                </c:pt>
                <c:pt idx="4680">
                  <c:v>344.73750000000001</c:v>
                </c:pt>
                <c:pt idx="4681">
                  <c:v>344.73750000000001</c:v>
                </c:pt>
                <c:pt idx="4682">
                  <c:v>344.73750000000001</c:v>
                </c:pt>
                <c:pt idx="4683">
                  <c:v>344.73750000000001</c:v>
                </c:pt>
                <c:pt idx="4684">
                  <c:v>344.73750000000001</c:v>
                </c:pt>
                <c:pt idx="4685">
                  <c:v>344.73750000000001</c:v>
                </c:pt>
                <c:pt idx="4686">
                  <c:v>345.42697500000003</c:v>
                </c:pt>
                <c:pt idx="4687">
                  <c:v>345.42697500000003</c:v>
                </c:pt>
                <c:pt idx="4688">
                  <c:v>345.42697500000003</c:v>
                </c:pt>
                <c:pt idx="4689">
                  <c:v>344.73750000000001</c:v>
                </c:pt>
                <c:pt idx="4690">
                  <c:v>344.73750000000001</c:v>
                </c:pt>
                <c:pt idx="4691">
                  <c:v>345.42697500000003</c:v>
                </c:pt>
                <c:pt idx="4692">
                  <c:v>345.42697500000003</c:v>
                </c:pt>
                <c:pt idx="4693">
                  <c:v>345.42697500000003</c:v>
                </c:pt>
                <c:pt idx="4694">
                  <c:v>346.11644999999999</c:v>
                </c:pt>
                <c:pt idx="4695">
                  <c:v>346.11644999999999</c:v>
                </c:pt>
                <c:pt idx="4696">
                  <c:v>346.80592500000006</c:v>
                </c:pt>
                <c:pt idx="4697">
                  <c:v>346.80592500000006</c:v>
                </c:pt>
                <c:pt idx="4698">
                  <c:v>346.80592500000006</c:v>
                </c:pt>
                <c:pt idx="4699">
                  <c:v>347.49540000000002</c:v>
                </c:pt>
                <c:pt idx="4700">
                  <c:v>347.49540000000002</c:v>
                </c:pt>
                <c:pt idx="4701">
                  <c:v>348.87434999999999</c:v>
                </c:pt>
                <c:pt idx="4702">
                  <c:v>348.87434999999999</c:v>
                </c:pt>
                <c:pt idx="4703">
                  <c:v>348.87434999999999</c:v>
                </c:pt>
                <c:pt idx="4704">
                  <c:v>349.56382500000007</c:v>
                </c:pt>
                <c:pt idx="4705">
                  <c:v>349.56382500000007</c:v>
                </c:pt>
                <c:pt idx="4706">
                  <c:v>349.56382500000007</c:v>
                </c:pt>
                <c:pt idx="4707">
                  <c:v>349.56382500000007</c:v>
                </c:pt>
                <c:pt idx="4708">
                  <c:v>349.56382500000007</c:v>
                </c:pt>
                <c:pt idx="4709">
                  <c:v>349.56382500000007</c:v>
                </c:pt>
                <c:pt idx="4710">
                  <c:v>349.56382500000007</c:v>
                </c:pt>
                <c:pt idx="4711">
                  <c:v>348.87434999999999</c:v>
                </c:pt>
                <c:pt idx="4712">
                  <c:v>348.87434999999999</c:v>
                </c:pt>
                <c:pt idx="4713">
                  <c:v>348.87434999999999</c:v>
                </c:pt>
                <c:pt idx="4714">
                  <c:v>348.87434999999999</c:v>
                </c:pt>
                <c:pt idx="4715">
                  <c:v>348.87434999999999</c:v>
                </c:pt>
                <c:pt idx="4716">
                  <c:v>348.87434999999999</c:v>
                </c:pt>
                <c:pt idx="4717">
                  <c:v>348.87434999999999</c:v>
                </c:pt>
                <c:pt idx="4718">
                  <c:v>348.87434999999999</c:v>
                </c:pt>
                <c:pt idx="4719">
                  <c:v>348.87434999999999</c:v>
                </c:pt>
                <c:pt idx="4720">
                  <c:v>348.87434999999999</c:v>
                </c:pt>
                <c:pt idx="4721">
                  <c:v>348.87434999999999</c:v>
                </c:pt>
                <c:pt idx="4722">
                  <c:v>349.56382500000007</c:v>
                </c:pt>
                <c:pt idx="4723">
                  <c:v>349.56382500000007</c:v>
                </c:pt>
                <c:pt idx="4724">
                  <c:v>349.56382500000007</c:v>
                </c:pt>
                <c:pt idx="4725">
                  <c:v>349.56382500000007</c:v>
                </c:pt>
                <c:pt idx="4726">
                  <c:v>349.56382500000007</c:v>
                </c:pt>
                <c:pt idx="4727">
                  <c:v>349.56382500000007</c:v>
                </c:pt>
                <c:pt idx="4728">
                  <c:v>349.56382500000007</c:v>
                </c:pt>
                <c:pt idx="4729">
                  <c:v>350.94277500000004</c:v>
                </c:pt>
                <c:pt idx="4730">
                  <c:v>350.94277500000004</c:v>
                </c:pt>
                <c:pt idx="4731">
                  <c:v>350.94277500000004</c:v>
                </c:pt>
                <c:pt idx="4732">
                  <c:v>350.94277500000004</c:v>
                </c:pt>
                <c:pt idx="4733">
                  <c:v>350.94277500000004</c:v>
                </c:pt>
                <c:pt idx="4734">
                  <c:v>350.94277500000004</c:v>
                </c:pt>
                <c:pt idx="4735">
                  <c:v>350.94277500000004</c:v>
                </c:pt>
                <c:pt idx="4736">
                  <c:v>348.18487500000003</c:v>
                </c:pt>
                <c:pt idx="4737">
                  <c:v>348.18487500000003</c:v>
                </c:pt>
                <c:pt idx="4738">
                  <c:v>348.18487500000003</c:v>
                </c:pt>
                <c:pt idx="4739">
                  <c:v>348.87434999999999</c:v>
                </c:pt>
                <c:pt idx="4740">
                  <c:v>348.87434999999999</c:v>
                </c:pt>
                <c:pt idx="4741">
                  <c:v>349.56382500000007</c:v>
                </c:pt>
                <c:pt idx="4742">
                  <c:v>349.56382500000007</c:v>
                </c:pt>
                <c:pt idx="4743">
                  <c:v>349.56382500000007</c:v>
                </c:pt>
                <c:pt idx="4744">
                  <c:v>350.94277500000004</c:v>
                </c:pt>
                <c:pt idx="4745">
                  <c:v>350.94277500000004</c:v>
                </c:pt>
                <c:pt idx="4746">
                  <c:v>351.63225</c:v>
                </c:pt>
                <c:pt idx="4747">
                  <c:v>351.63225</c:v>
                </c:pt>
                <c:pt idx="4748">
                  <c:v>351.63225</c:v>
                </c:pt>
                <c:pt idx="4749">
                  <c:v>348.18487500000003</c:v>
                </c:pt>
                <c:pt idx="4750">
                  <c:v>348.18487500000003</c:v>
                </c:pt>
                <c:pt idx="4751">
                  <c:v>348.87434999999999</c:v>
                </c:pt>
                <c:pt idx="4752">
                  <c:v>348.87434999999999</c:v>
                </c:pt>
                <c:pt idx="4753">
                  <c:v>348.87434999999999</c:v>
                </c:pt>
                <c:pt idx="4754">
                  <c:v>349.56382500000007</c:v>
                </c:pt>
                <c:pt idx="4755">
                  <c:v>349.56382500000007</c:v>
                </c:pt>
                <c:pt idx="4756">
                  <c:v>351.63225</c:v>
                </c:pt>
                <c:pt idx="4757">
                  <c:v>351.63225</c:v>
                </c:pt>
                <c:pt idx="4758">
                  <c:v>351.63225</c:v>
                </c:pt>
                <c:pt idx="4759">
                  <c:v>352.32172500000007</c:v>
                </c:pt>
                <c:pt idx="4760">
                  <c:v>352.32172500000007</c:v>
                </c:pt>
                <c:pt idx="4761">
                  <c:v>353.70067500000005</c:v>
                </c:pt>
                <c:pt idx="4762">
                  <c:v>353.70067500000005</c:v>
                </c:pt>
                <c:pt idx="4763">
                  <c:v>353.70067500000005</c:v>
                </c:pt>
                <c:pt idx="4764">
                  <c:v>354.39015000000001</c:v>
                </c:pt>
                <c:pt idx="4765">
                  <c:v>354.39015000000001</c:v>
                </c:pt>
                <c:pt idx="4766">
                  <c:v>354.39015000000001</c:v>
                </c:pt>
                <c:pt idx="4767">
                  <c:v>354.39015000000001</c:v>
                </c:pt>
                <c:pt idx="4768">
                  <c:v>354.39015000000001</c:v>
                </c:pt>
                <c:pt idx="4769">
                  <c:v>355.76910000000004</c:v>
                </c:pt>
                <c:pt idx="4770">
                  <c:v>355.76910000000004</c:v>
                </c:pt>
                <c:pt idx="4771">
                  <c:v>355.76910000000004</c:v>
                </c:pt>
                <c:pt idx="4772">
                  <c:v>355.76910000000004</c:v>
                </c:pt>
                <c:pt idx="4773">
                  <c:v>355.76910000000004</c:v>
                </c:pt>
                <c:pt idx="4774">
                  <c:v>356.458575</c:v>
                </c:pt>
                <c:pt idx="4775">
                  <c:v>356.458575</c:v>
                </c:pt>
                <c:pt idx="4776">
                  <c:v>357.14805000000001</c:v>
                </c:pt>
                <c:pt idx="4777">
                  <c:v>357.14805000000001</c:v>
                </c:pt>
                <c:pt idx="4778">
                  <c:v>357.14805000000001</c:v>
                </c:pt>
                <c:pt idx="4779">
                  <c:v>357.83752500000003</c:v>
                </c:pt>
                <c:pt idx="4780">
                  <c:v>357.83752500000003</c:v>
                </c:pt>
                <c:pt idx="4781">
                  <c:v>358.52700000000004</c:v>
                </c:pt>
                <c:pt idx="4782">
                  <c:v>358.52700000000004</c:v>
                </c:pt>
                <c:pt idx="4783">
                  <c:v>358.52700000000004</c:v>
                </c:pt>
                <c:pt idx="4784">
                  <c:v>359.90595000000002</c:v>
                </c:pt>
                <c:pt idx="4785">
                  <c:v>359.90595000000002</c:v>
                </c:pt>
                <c:pt idx="4786">
                  <c:v>359.90595000000002</c:v>
                </c:pt>
                <c:pt idx="4787">
                  <c:v>359.90595000000002</c:v>
                </c:pt>
                <c:pt idx="4788">
                  <c:v>360.59542500000003</c:v>
                </c:pt>
                <c:pt idx="4789">
                  <c:v>360.59542500000003</c:v>
                </c:pt>
                <c:pt idx="4790">
                  <c:v>360.59542500000003</c:v>
                </c:pt>
                <c:pt idx="4791">
                  <c:v>361.28490000000005</c:v>
                </c:pt>
                <c:pt idx="4792">
                  <c:v>361.28490000000005</c:v>
                </c:pt>
                <c:pt idx="4793">
                  <c:v>361.28490000000005</c:v>
                </c:pt>
                <c:pt idx="4794">
                  <c:v>361.97437500000001</c:v>
                </c:pt>
                <c:pt idx="4795">
                  <c:v>361.97437500000001</c:v>
                </c:pt>
                <c:pt idx="4796">
                  <c:v>361.97437500000001</c:v>
                </c:pt>
                <c:pt idx="4797">
                  <c:v>361.97437500000001</c:v>
                </c:pt>
                <c:pt idx="4798">
                  <c:v>362.66385000000002</c:v>
                </c:pt>
                <c:pt idx="4799">
                  <c:v>362.66385000000002</c:v>
                </c:pt>
                <c:pt idx="4800">
                  <c:v>362.66385000000002</c:v>
                </c:pt>
                <c:pt idx="4801">
                  <c:v>361.97437500000001</c:v>
                </c:pt>
                <c:pt idx="4802">
                  <c:v>361.97437500000001</c:v>
                </c:pt>
                <c:pt idx="4803">
                  <c:v>362.66385000000002</c:v>
                </c:pt>
                <c:pt idx="4804">
                  <c:v>362.66385000000002</c:v>
                </c:pt>
                <c:pt idx="4805">
                  <c:v>362.66385000000002</c:v>
                </c:pt>
                <c:pt idx="4806">
                  <c:v>363.35332499999998</c:v>
                </c:pt>
                <c:pt idx="4807">
                  <c:v>363.35332499999998</c:v>
                </c:pt>
                <c:pt idx="4808">
                  <c:v>363.35332499999998</c:v>
                </c:pt>
                <c:pt idx="4809">
                  <c:v>363.35332499999998</c:v>
                </c:pt>
                <c:pt idx="4810">
                  <c:v>363.35332499999998</c:v>
                </c:pt>
                <c:pt idx="4811">
                  <c:v>364.04280000000006</c:v>
                </c:pt>
                <c:pt idx="4812">
                  <c:v>364.04280000000006</c:v>
                </c:pt>
                <c:pt idx="4813">
                  <c:v>363.35332499999998</c:v>
                </c:pt>
                <c:pt idx="4814">
                  <c:v>363.35332499999998</c:v>
                </c:pt>
                <c:pt idx="4815">
                  <c:v>363.35332499999998</c:v>
                </c:pt>
                <c:pt idx="4816">
                  <c:v>364.04280000000006</c:v>
                </c:pt>
                <c:pt idx="4817">
                  <c:v>364.04280000000006</c:v>
                </c:pt>
                <c:pt idx="4818">
                  <c:v>364.04280000000006</c:v>
                </c:pt>
                <c:pt idx="4819">
                  <c:v>364.04280000000006</c:v>
                </c:pt>
                <c:pt idx="4820">
                  <c:v>364.04280000000006</c:v>
                </c:pt>
                <c:pt idx="4821">
                  <c:v>364.73227500000002</c:v>
                </c:pt>
                <c:pt idx="4822">
                  <c:v>364.73227500000002</c:v>
                </c:pt>
                <c:pt idx="4823">
                  <c:v>364.73227500000002</c:v>
                </c:pt>
                <c:pt idx="4824">
                  <c:v>364.73227500000002</c:v>
                </c:pt>
                <c:pt idx="4825">
                  <c:v>364.73227500000002</c:v>
                </c:pt>
                <c:pt idx="4826">
                  <c:v>365.42175000000003</c:v>
                </c:pt>
                <c:pt idx="4827">
                  <c:v>365.42175000000003</c:v>
                </c:pt>
                <c:pt idx="4828">
                  <c:v>365.42175000000003</c:v>
                </c:pt>
                <c:pt idx="4829">
                  <c:v>365.42175000000003</c:v>
                </c:pt>
                <c:pt idx="4830">
                  <c:v>365.42175000000003</c:v>
                </c:pt>
                <c:pt idx="4831">
                  <c:v>366.11122499999999</c:v>
                </c:pt>
                <c:pt idx="4832">
                  <c:v>366.11122499999999</c:v>
                </c:pt>
                <c:pt idx="4833">
                  <c:v>366.80070000000006</c:v>
                </c:pt>
                <c:pt idx="4834">
                  <c:v>366.80070000000006</c:v>
                </c:pt>
                <c:pt idx="4835">
                  <c:v>366.80070000000006</c:v>
                </c:pt>
                <c:pt idx="4836">
                  <c:v>366.80070000000006</c:v>
                </c:pt>
                <c:pt idx="4837">
                  <c:v>366.80070000000006</c:v>
                </c:pt>
                <c:pt idx="4838">
                  <c:v>366.80070000000006</c:v>
                </c:pt>
                <c:pt idx="4839">
                  <c:v>366.80070000000006</c:v>
                </c:pt>
                <c:pt idx="4840">
                  <c:v>366.80070000000006</c:v>
                </c:pt>
                <c:pt idx="4841">
                  <c:v>366.80070000000006</c:v>
                </c:pt>
                <c:pt idx="4842">
                  <c:v>366.80070000000006</c:v>
                </c:pt>
                <c:pt idx="4843">
                  <c:v>367.49017500000002</c:v>
                </c:pt>
                <c:pt idx="4844">
                  <c:v>367.49017500000002</c:v>
                </c:pt>
                <c:pt idx="4845">
                  <c:v>367.49017500000002</c:v>
                </c:pt>
                <c:pt idx="4846">
                  <c:v>368.869125</c:v>
                </c:pt>
                <c:pt idx="4847">
                  <c:v>368.869125</c:v>
                </c:pt>
                <c:pt idx="4848">
                  <c:v>369.55860000000007</c:v>
                </c:pt>
                <c:pt idx="4849">
                  <c:v>369.55860000000007</c:v>
                </c:pt>
                <c:pt idx="4850">
                  <c:v>369.55860000000007</c:v>
                </c:pt>
                <c:pt idx="4851">
                  <c:v>368.869125</c:v>
                </c:pt>
                <c:pt idx="4852">
                  <c:v>368.869125</c:v>
                </c:pt>
                <c:pt idx="4853">
                  <c:v>369.55860000000007</c:v>
                </c:pt>
                <c:pt idx="4854">
                  <c:v>369.55860000000007</c:v>
                </c:pt>
                <c:pt idx="4855">
                  <c:v>369.55860000000007</c:v>
                </c:pt>
                <c:pt idx="4856">
                  <c:v>370.24807500000003</c:v>
                </c:pt>
                <c:pt idx="4857">
                  <c:v>370.24807500000003</c:v>
                </c:pt>
                <c:pt idx="4858">
                  <c:v>370.24807500000003</c:v>
                </c:pt>
                <c:pt idx="4859">
                  <c:v>370.24807500000003</c:v>
                </c:pt>
                <c:pt idx="4860">
                  <c:v>370.24807500000003</c:v>
                </c:pt>
                <c:pt idx="4861">
                  <c:v>370.93755000000004</c:v>
                </c:pt>
                <c:pt idx="4862">
                  <c:v>370.93755000000004</c:v>
                </c:pt>
                <c:pt idx="4863">
                  <c:v>370.93755000000004</c:v>
                </c:pt>
                <c:pt idx="4864">
                  <c:v>371.627025</c:v>
                </c:pt>
                <c:pt idx="4865">
                  <c:v>371.627025</c:v>
                </c:pt>
                <c:pt idx="4866">
                  <c:v>371.627025</c:v>
                </c:pt>
                <c:pt idx="4867">
                  <c:v>371.627025</c:v>
                </c:pt>
                <c:pt idx="4868">
                  <c:v>371.627025</c:v>
                </c:pt>
                <c:pt idx="4869">
                  <c:v>371.627025</c:v>
                </c:pt>
                <c:pt idx="4870">
                  <c:v>371.627025</c:v>
                </c:pt>
                <c:pt idx="4871">
                  <c:v>372.31650000000008</c:v>
                </c:pt>
                <c:pt idx="4872">
                  <c:v>372.31650000000008</c:v>
                </c:pt>
                <c:pt idx="4873">
                  <c:v>373.00597500000003</c:v>
                </c:pt>
                <c:pt idx="4874">
                  <c:v>373.00597500000003</c:v>
                </c:pt>
                <c:pt idx="4875">
                  <c:v>373.00597500000003</c:v>
                </c:pt>
                <c:pt idx="4876">
                  <c:v>373.00597500000003</c:v>
                </c:pt>
                <c:pt idx="4877">
                  <c:v>373.00597500000003</c:v>
                </c:pt>
                <c:pt idx="4878">
                  <c:v>373.69545000000005</c:v>
                </c:pt>
                <c:pt idx="4879">
                  <c:v>373.69545000000005</c:v>
                </c:pt>
                <c:pt idx="4880">
                  <c:v>373.69545000000005</c:v>
                </c:pt>
                <c:pt idx="4881">
                  <c:v>373.69545000000005</c:v>
                </c:pt>
                <c:pt idx="4882">
                  <c:v>373.69545000000005</c:v>
                </c:pt>
                <c:pt idx="4883">
                  <c:v>373.69545000000005</c:v>
                </c:pt>
                <c:pt idx="4884">
                  <c:v>373.69545000000005</c:v>
                </c:pt>
                <c:pt idx="4885">
                  <c:v>373.69545000000005</c:v>
                </c:pt>
                <c:pt idx="4886">
                  <c:v>374.38492500000001</c:v>
                </c:pt>
                <c:pt idx="4887">
                  <c:v>374.38492500000001</c:v>
                </c:pt>
                <c:pt idx="4888">
                  <c:v>373.69545000000005</c:v>
                </c:pt>
                <c:pt idx="4889">
                  <c:v>373.69545000000005</c:v>
                </c:pt>
                <c:pt idx="4890">
                  <c:v>373.69545000000005</c:v>
                </c:pt>
                <c:pt idx="4891">
                  <c:v>374.38492500000001</c:v>
                </c:pt>
                <c:pt idx="4892">
                  <c:v>374.38492500000001</c:v>
                </c:pt>
                <c:pt idx="4893">
                  <c:v>374.38492500000001</c:v>
                </c:pt>
                <c:pt idx="4894">
                  <c:v>374.38492500000001</c:v>
                </c:pt>
                <c:pt idx="4895">
                  <c:v>374.38492500000001</c:v>
                </c:pt>
                <c:pt idx="4896">
                  <c:v>374.38492500000001</c:v>
                </c:pt>
                <c:pt idx="4897">
                  <c:v>374.38492500000001</c:v>
                </c:pt>
                <c:pt idx="4898">
                  <c:v>374.38492500000001</c:v>
                </c:pt>
                <c:pt idx="4899">
                  <c:v>374.38492500000001</c:v>
                </c:pt>
                <c:pt idx="4900">
                  <c:v>374.38492500000001</c:v>
                </c:pt>
                <c:pt idx="4901">
                  <c:v>374.38492500000001</c:v>
                </c:pt>
                <c:pt idx="4902">
                  <c:v>374.38492500000001</c:v>
                </c:pt>
                <c:pt idx="4903">
                  <c:v>374.38492500000001</c:v>
                </c:pt>
                <c:pt idx="4904">
                  <c:v>374.38492500000001</c:v>
                </c:pt>
                <c:pt idx="4905">
                  <c:v>374.38492500000001</c:v>
                </c:pt>
                <c:pt idx="4906">
                  <c:v>374.38492500000001</c:v>
                </c:pt>
                <c:pt idx="4907">
                  <c:v>374.38492500000001</c:v>
                </c:pt>
                <c:pt idx="4908">
                  <c:v>375.07440000000008</c:v>
                </c:pt>
                <c:pt idx="4909">
                  <c:v>375.07440000000008</c:v>
                </c:pt>
                <c:pt idx="4910">
                  <c:v>375.07440000000008</c:v>
                </c:pt>
                <c:pt idx="4911">
                  <c:v>375.76387500000004</c:v>
                </c:pt>
                <c:pt idx="4912">
                  <c:v>375.76387500000004</c:v>
                </c:pt>
                <c:pt idx="4913">
                  <c:v>375.76387500000004</c:v>
                </c:pt>
                <c:pt idx="4914">
                  <c:v>375.76387500000004</c:v>
                </c:pt>
                <c:pt idx="4915">
                  <c:v>375.76387500000004</c:v>
                </c:pt>
                <c:pt idx="4916">
                  <c:v>375.76387500000004</c:v>
                </c:pt>
                <c:pt idx="4917">
                  <c:v>375.76387500000004</c:v>
                </c:pt>
                <c:pt idx="4918">
                  <c:v>375.76387500000004</c:v>
                </c:pt>
                <c:pt idx="4919">
                  <c:v>376.45335</c:v>
                </c:pt>
                <c:pt idx="4920">
                  <c:v>376.45335</c:v>
                </c:pt>
                <c:pt idx="4921">
                  <c:v>377.83230000000003</c:v>
                </c:pt>
                <c:pt idx="4922">
                  <c:v>377.83230000000003</c:v>
                </c:pt>
                <c:pt idx="4923">
                  <c:v>377.83230000000003</c:v>
                </c:pt>
                <c:pt idx="4924">
                  <c:v>376.45335</c:v>
                </c:pt>
                <c:pt idx="4925">
                  <c:v>376.45335</c:v>
                </c:pt>
                <c:pt idx="4926">
                  <c:v>377.83230000000003</c:v>
                </c:pt>
                <c:pt idx="4927">
                  <c:v>377.83230000000003</c:v>
                </c:pt>
                <c:pt idx="4928">
                  <c:v>377.83230000000003</c:v>
                </c:pt>
                <c:pt idx="4929">
                  <c:v>377.83230000000003</c:v>
                </c:pt>
                <c:pt idx="4930">
                  <c:v>377.83230000000003</c:v>
                </c:pt>
                <c:pt idx="4931">
                  <c:v>377.83230000000003</c:v>
                </c:pt>
                <c:pt idx="4932">
                  <c:v>377.83230000000003</c:v>
                </c:pt>
                <c:pt idx="4933">
                  <c:v>377.83230000000003</c:v>
                </c:pt>
                <c:pt idx="4934">
                  <c:v>377.83230000000003</c:v>
                </c:pt>
                <c:pt idx="4935">
                  <c:v>377.83230000000003</c:v>
                </c:pt>
                <c:pt idx="4936">
                  <c:v>378.52177500000005</c:v>
                </c:pt>
                <c:pt idx="4937">
                  <c:v>378.52177500000005</c:v>
                </c:pt>
                <c:pt idx="4938">
                  <c:v>378.52177500000005</c:v>
                </c:pt>
                <c:pt idx="4939">
                  <c:v>379.21125000000001</c:v>
                </c:pt>
                <c:pt idx="4940">
                  <c:v>379.21125000000001</c:v>
                </c:pt>
                <c:pt idx="4941">
                  <c:v>379.21125000000001</c:v>
                </c:pt>
                <c:pt idx="4942">
                  <c:v>379.21125000000001</c:v>
                </c:pt>
                <c:pt idx="4943">
                  <c:v>379.21125000000001</c:v>
                </c:pt>
                <c:pt idx="4944">
                  <c:v>379.90072500000002</c:v>
                </c:pt>
                <c:pt idx="4945">
                  <c:v>379.90072500000002</c:v>
                </c:pt>
                <c:pt idx="4946">
                  <c:v>379.90072500000002</c:v>
                </c:pt>
                <c:pt idx="4947">
                  <c:v>380.59019999999998</c:v>
                </c:pt>
                <c:pt idx="4948">
                  <c:v>380.59019999999998</c:v>
                </c:pt>
                <c:pt idx="4949">
                  <c:v>380.59019999999998</c:v>
                </c:pt>
                <c:pt idx="4950">
                  <c:v>380.59019999999998</c:v>
                </c:pt>
                <c:pt idx="4951">
                  <c:v>380.59019999999998</c:v>
                </c:pt>
                <c:pt idx="4952">
                  <c:v>380.59019999999998</c:v>
                </c:pt>
                <c:pt idx="4953">
                  <c:v>380.59019999999998</c:v>
                </c:pt>
                <c:pt idx="4954">
                  <c:v>381.27967500000005</c:v>
                </c:pt>
                <c:pt idx="4955">
                  <c:v>381.27967500000005</c:v>
                </c:pt>
                <c:pt idx="4956">
                  <c:v>381.27967500000005</c:v>
                </c:pt>
                <c:pt idx="4957">
                  <c:v>381.27967500000005</c:v>
                </c:pt>
                <c:pt idx="4958">
                  <c:v>381.27967500000005</c:v>
                </c:pt>
                <c:pt idx="4959">
                  <c:v>381.96915000000001</c:v>
                </c:pt>
                <c:pt idx="4960">
                  <c:v>381.96915000000001</c:v>
                </c:pt>
                <c:pt idx="4961">
                  <c:v>382.65862500000003</c:v>
                </c:pt>
                <c:pt idx="4962">
                  <c:v>382.65862500000003</c:v>
                </c:pt>
                <c:pt idx="4963">
                  <c:v>382.65862500000003</c:v>
                </c:pt>
                <c:pt idx="4964">
                  <c:v>381.96915000000001</c:v>
                </c:pt>
                <c:pt idx="4965">
                  <c:v>381.96915000000001</c:v>
                </c:pt>
                <c:pt idx="4966">
                  <c:v>382.65862500000003</c:v>
                </c:pt>
                <c:pt idx="4967">
                  <c:v>382.65862500000003</c:v>
                </c:pt>
                <c:pt idx="4968">
                  <c:v>382.65862500000003</c:v>
                </c:pt>
                <c:pt idx="4969">
                  <c:v>381.96915000000001</c:v>
                </c:pt>
                <c:pt idx="4970">
                  <c:v>381.96915000000001</c:v>
                </c:pt>
                <c:pt idx="4971">
                  <c:v>382.65862500000003</c:v>
                </c:pt>
                <c:pt idx="4972">
                  <c:v>382.65862500000003</c:v>
                </c:pt>
                <c:pt idx="4973">
                  <c:v>382.65862500000003</c:v>
                </c:pt>
                <c:pt idx="4974">
                  <c:v>383.34809999999999</c:v>
                </c:pt>
                <c:pt idx="4975">
                  <c:v>383.34809999999999</c:v>
                </c:pt>
                <c:pt idx="4976">
                  <c:v>383.34809999999999</c:v>
                </c:pt>
                <c:pt idx="4977">
                  <c:v>383.34809999999999</c:v>
                </c:pt>
                <c:pt idx="4978">
                  <c:v>383.34809999999999</c:v>
                </c:pt>
                <c:pt idx="4979">
                  <c:v>384.03757500000006</c:v>
                </c:pt>
                <c:pt idx="4980">
                  <c:v>384.03757500000006</c:v>
                </c:pt>
                <c:pt idx="4981">
                  <c:v>384.03757500000006</c:v>
                </c:pt>
                <c:pt idx="4982">
                  <c:v>384.03757500000006</c:v>
                </c:pt>
                <c:pt idx="4983">
                  <c:v>384.03757500000006</c:v>
                </c:pt>
                <c:pt idx="4984">
                  <c:v>383.34809999999999</c:v>
                </c:pt>
                <c:pt idx="4985">
                  <c:v>383.34809999999999</c:v>
                </c:pt>
                <c:pt idx="4986">
                  <c:v>383.34809999999999</c:v>
                </c:pt>
                <c:pt idx="4987">
                  <c:v>384.03757500000006</c:v>
                </c:pt>
                <c:pt idx="4988">
                  <c:v>384.03757500000006</c:v>
                </c:pt>
                <c:pt idx="4989">
                  <c:v>384.72705000000002</c:v>
                </c:pt>
                <c:pt idx="4990">
                  <c:v>384.72705000000002</c:v>
                </c:pt>
                <c:pt idx="4991">
                  <c:v>384.72705000000002</c:v>
                </c:pt>
                <c:pt idx="4992">
                  <c:v>384.03757500000006</c:v>
                </c:pt>
                <c:pt idx="4993">
                  <c:v>384.03757500000006</c:v>
                </c:pt>
                <c:pt idx="4994">
                  <c:v>384.03757500000006</c:v>
                </c:pt>
                <c:pt idx="4995">
                  <c:v>384.03757500000006</c:v>
                </c:pt>
                <c:pt idx="4996">
                  <c:v>384.72705000000002</c:v>
                </c:pt>
                <c:pt idx="4997">
                  <c:v>384.72705000000002</c:v>
                </c:pt>
                <c:pt idx="4998">
                  <c:v>384.72705000000002</c:v>
                </c:pt>
                <c:pt idx="4999">
                  <c:v>384.72705000000002</c:v>
                </c:pt>
                <c:pt idx="5000">
                  <c:v>384.72705000000002</c:v>
                </c:pt>
                <c:pt idx="5001">
                  <c:v>385.41652500000004</c:v>
                </c:pt>
                <c:pt idx="5002">
                  <c:v>385.41652500000004</c:v>
                </c:pt>
                <c:pt idx="5003">
                  <c:v>385.41652500000004</c:v>
                </c:pt>
                <c:pt idx="5004">
                  <c:v>385.41652500000004</c:v>
                </c:pt>
                <c:pt idx="5005">
                  <c:v>385.41652500000004</c:v>
                </c:pt>
                <c:pt idx="5006">
                  <c:v>387.48495000000003</c:v>
                </c:pt>
                <c:pt idx="5007">
                  <c:v>387.48495000000003</c:v>
                </c:pt>
                <c:pt idx="5008">
                  <c:v>387.48495000000003</c:v>
                </c:pt>
                <c:pt idx="5009">
                  <c:v>388.8639</c:v>
                </c:pt>
                <c:pt idx="5010">
                  <c:v>388.8639</c:v>
                </c:pt>
                <c:pt idx="5011">
                  <c:v>388.8639</c:v>
                </c:pt>
                <c:pt idx="5012">
                  <c:v>388.8639</c:v>
                </c:pt>
                <c:pt idx="5013">
                  <c:v>388.8639</c:v>
                </c:pt>
                <c:pt idx="5014">
                  <c:v>389.55337500000007</c:v>
                </c:pt>
                <c:pt idx="5015">
                  <c:v>389.55337500000007</c:v>
                </c:pt>
                <c:pt idx="5016">
                  <c:v>390.24285000000003</c:v>
                </c:pt>
                <c:pt idx="5017">
                  <c:v>390.24285000000003</c:v>
                </c:pt>
                <c:pt idx="5018">
                  <c:v>388.17442500000004</c:v>
                </c:pt>
                <c:pt idx="5019">
                  <c:v>388.17442500000004</c:v>
                </c:pt>
                <c:pt idx="5020">
                  <c:v>388.17442500000004</c:v>
                </c:pt>
                <c:pt idx="5021">
                  <c:v>388.8639</c:v>
                </c:pt>
                <c:pt idx="5022">
                  <c:v>388.8639</c:v>
                </c:pt>
                <c:pt idx="5023">
                  <c:v>390.93232500000005</c:v>
                </c:pt>
                <c:pt idx="5024">
                  <c:v>390.93232500000005</c:v>
                </c:pt>
                <c:pt idx="5025">
                  <c:v>390.93232500000005</c:v>
                </c:pt>
                <c:pt idx="5026">
                  <c:v>390.93232500000005</c:v>
                </c:pt>
                <c:pt idx="5027">
                  <c:v>390.93232500000005</c:v>
                </c:pt>
                <c:pt idx="5028">
                  <c:v>391.62180000000001</c:v>
                </c:pt>
                <c:pt idx="5029">
                  <c:v>391.62180000000001</c:v>
                </c:pt>
                <c:pt idx="5030">
                  <c:v>391.62180000000001</c:v>
                </c:pt>
                <c:pt idx="5031">
                  <c:v>393.00075000000004</c:v>
                </c:pt>
                <c:pt idx="5032">
                  <c:v>393.00075000000004</c:v>
                </c:pt>
                <c:pt idx="5033">
                  <c:v>393.00075000000004</c:v>
                </c:pt>
                <c:pt idx="5034">
                  <c:v>393.00075000000004</c:v>
                </c:pt>
                <c:pt idx="5035">
                  <c:v>393.00075000000004</c:v>
                </c:pt>
                <c:pt idx="5036">
                  <c:v>393.69022500000005</c:v>
                </c:pt>
                <c:pt idx="5037">
                  <c:v>393.69022500000005</c:v>
                </c:pt>
                <c:pt idx="5038">
                  <c:v>393.69022500000005</c:v>
                </c:pt>
                <c:pt idx="5039">
                  <c:v>393.69022500000005</c:v>
                </c:pt>
                <c:pt idx="5040">
                  <c:v>393.69022500000005</c:v>
                </c:pt>
                <c:pt idx="5041">
                  <c:v>394.37970000000001</c:v>
                </c:pt>
                <c:pt idx="5042">
                  <c:v>394.37970000000001</c:v>
                </c:pt>
                <c:pt idx="5043">
                  <c:v>396.448125</c:v>
                </c:pt>
                <c:pt idx="5044">
                  <c:v>396.448125</c:v>
                </c:pt>
                <c:pt idx="5045">
                  <c:v>396.448125</c:v>
                </c:pt>
                <c:pt idx="5046">
                  <c:v>397.13760000000002</c:v>
                </c:pt>
                <c:pt idx="5047">
                  <c:v>397.13760000000002</c:v>
                </c:pt>
                <c:pt idx="5048">
                  <c:v>398.51655000000005</c:v>
                </c:pt>
                <c:pt idx="5049">
                  <c:v>398.51655000000005</c:v>
                </c:pt>
                <c:pt idx="5050">
                  <c:v>398.51655000000005</c:v>
                </c:pt>
                <c:pt idx="5051">
                  <c:v>398.51655000000005</c:v>
                </c:pt>
                <c:pt idx="5052">
                  <c:v>398.51655000000005</c:v>
                </c:pt>
                <c:pt idx="5053">
                  <c:v>399.20602500000001</c:v>
                </c:pt>
                <c:pt idx="5054">
                  <c:v>399.20602500000001</c:v>
                </c:pt>
                <c:pt idx="5055">
                  <c:v>399.20602500000001</c:v>
                </c:pt>
                <c:pt idx="5056">
                  <c:v>399.20602500000001</c:v>
                </c:pt>
                <c:pt idx="5057">
                  <c:v>399.20602500000001</c:v>
                </c:pt>
                <c:pt idx="5058">
                  <c:v>399.89550000000003</c:v>
                </c:pt>
                <c:pt idx="5059">
                  <c:v>399.89550000000003</c:v>
                </c:pt>
                <c:pt idx="5060">
                  <c:v>399.89550000000003</c:v>
                </c:pt>
                <c:pt idx="5061">
                  <c:v>400.58497499999999</c:v>
                </c:pt>
                <c:pt idx="5062">
                  <c:v>400.58497499999999</c:v>
                </c:pt>
                <c:pt idx="5063">
                  <c:v>401.27445000000006</c:v>
                </c:pt>
                <c:pt idx="5064">
                  <c:v>401.27445000000006</c:v>
                </c:pt>
                <c:pt idx="5065">
                  <c:v>401.27445000000006</c:v>
                </c:pt>
                <c:pt idx="5066">
                  <c:v>401.27445000000006</c:v>
                </c:pt>
                <c:pt idx="5067">
                  <c:v>401.27445000000006</c:v>
                </c:pt>
                <c:pt idx="5068">
                  <c:v>401.96392500000002</c:v>
                </c:pt>
                <c:pt idx="5069">
                  <c:v>401.96392500000002</c:v>
                </c:pt>
                <c:pt idx="5070">
                  <c:v>401.96392500000002</c:v>
                </c:pt>
                <c:pt idx="5071">
                  <c:v>401.96392500000002</c:v>
                </c:pt>
                <c:pt idx="5072">
                  <c:v>401.96392500000002</c:v>
                </c:pt>
                <c:pt idx="5073">
                  <c:v>402.65340000000003</c:v>
                </c:pt>
                <c:pt idx="5074">
                  <c:v>402.65340000000003</c:v>
                </c:pt>
                <c:pt idx="5075">
                  <c:v>402.65340000000003</c:v>
                </c:pt>
                <c:pt idx="5076">
                  <c:v>402.65340000000003</c:v>
                </c:pt>
                <c:pt idx="5077">
                  <c:v>402.65340000000003</c:v>
                </c:pt>
                <c:pt idx="5078">
                  <c:v>403.34287499999999</c:v>
                </c:pt>
                <c:pt idx="5079">
                  <c:v>403.34287499999999</c:v>
                </c:pt>
                <c:pt idx="5080">
                  <c:v>403.34287499999999</c:v>
                </c:pt>
                <c:pt idx="5081">
                  <c:v>403.34287499999999</c:v>
                </c:pt>
                <c:pt idx="5082">
                  <c:v>403.34287499999999</c:v>
                </c:pt>
                <c:pt idx="5083">
                  <c:v>404.03235000000006</c:v>
                </c:pt>
                <c:pt idx="5084">
                  <c:v>404.03235000000006</c:v>
                </c:pt>
                <c:pt idx="5085">
                  <c:v>404.03235000000006</c:v>
                </c:pt>
                <c:pt idx="5086">
                  <c:v>404.03235000000006</c:v>
                </c:pt>
                <c:pt idx="5087">
                  <c:v>404.03235000000006</c:v>
                </c:pt>
                <c:pt idx="5088">
                  <c:v>405.41130000000004</c:v>
                </c:pt>
                <c:pt idx="5089">
                  <c:v>405.41130000000004</c:v>
                </c:pt>
                <c:pt idx="5090">
                  <c:v>406.100775</c:v>
                </c:pt>
                <c:pt idx="5091">
                  <c:v>406.100775</c:v>
                </c:pt>
                <c:pt idx="5092">
                  <c:v>406.100775</c:v>
                </c:pt>
                <c:pt idx="5093">
                  <c:v>406.100775</c:v>
                </c:pt>
                <c:pt idx="5094">
                  <c:v>406.100775</c:v>
                </c:pt>
                <c:pt idx="5095">
                  <c:v>406.79025000000007</c:v>
                </c:pt>
                <c:pt idx="5096">
                  <c:v>406.79025000000007</c:v>
                </c:pt>
                <c:pt idx="5097">
                  <c:v>406.79025000000007</c:v>
                </c:pt>
                <c:pt idx="5098">
                  <c:v>406.79025000000007</c:v>
                </c:pt>
                <c:pt idx="5099">
                  <c:v>406.79025000000007</c:v>
                </c:pt>
                <c:pt idx="5100">
                  <c:v>406.79025000000007</c:v>
                </c:pt>
                <c:pt idx="5101">
                  <c:v>406.79025000000007</c:v>
                </c:pt>
                <c:pt idx="5102">
                  <c:v>406.79025000000007</c:v>
                </c:pt>
                <c:pt idx="5103">
                  <c:v>406.79025000000007</c:v>
                </c:pt>
                <c:pt idx="5104">
                  <c:v>406.79025000000007</c:v>
                </c:pt>
                <c:pt idx="5105">
                  <c:v>406.79025000000007</c:v>
                </c:pt>
                <c:pt idx="5106">
                  <c:v>406.79025000000007</c:v>
                </c:pt>
                <c:pt idx="5107">
                  <c:v>406.79025000000007</c:v>
                </c:pt>
                <c:pt idx="5108">
                  <c:v>406.79025000000007</c:v>
                </c:pt>
                <c:pt idx="5109">
                  <c:v>406.79025000000007</c:v>
                </c:pt>
                <c:pt idx="5110">
                  <c:v>406.79025000000007</c:v>
                </c:pt>
                <c:pt idx="5111">
                  <c:v>406.79025000000007</c:v>
                </c:pt>
                <c:pt idx="5112">
                  <c:v>406.79025000000007</c:v>
                </c:pt>
                <c:pt idx="5113">
                  <c:v>407.47972500000003</c:v>
                </c:pt>
                <c:pt idx="5114">
                  <c:v>407.47972500000003</c:v>
                </c:pt>
                <c:pt idx="5115">
                  <c:v>408.85867500000001</c:v>
                </c:pt>
                <c:pt idx="5116">
                  <c:v>408.85867500000001</c:v>
                </c:pt>
                <c:pt idx="5117">
                  <c:v>408.85867500000001</c:v>
                </c:pt>
                <c:pt idx="5118">
                  <c:v>409.54815000000008</c:v>
                </c:pt>
                <c:pt idx="5119">
                  <c:v>409.54815000000008</c:v>
                </c:pt>
                <c:pt idx="5120">
                  <c:v>409.54815000000008</c:v>
                </c:pt>
                <c:pt idx="5121">
                  <c:v>409.54815000000008</c:v>
                </c:pt>
                <c:pt idx="5122">
                  <c:v>409.54815000000008</c:v>
                </c:pt>
                <c:pt idx="5123">
                  <c:v>409.54815000000008</c:v>
                </c:pt>
                <c:pt idx="5124">
                  <c:v>409.54815000000008</c:v>
                </c:pt>
                <c:pt idx="5125">
                  <c:v>409.54815000000008</c:v>
                </c:pt>
                <c:pt idx="5126">
                  <c:v>409.54815000000008</c:v>
                </c:pt>
                <c:pt idx="5127">
                  <c:v>410.23762500000004</c:v>
                </c:pt>
                <c:pt idx="5128">
                  <c:v>410.23762500000004</c:v>
                </c:pt>
                <c:pt idx="5129">
                  <c:v>410.23762500000004</c:v>
                </c:pt>
                <c:pt idx="5130">
                  <c:v>409.54815000000008</c:v>
                </c:pt>
                <c:pt idx="5131">
                  <c:v>409.54815000000008</c:v>
                </c:pt>
                <c:pt idx="5132">
                  <c:v>410.23762500000004</c:v>
                </c:pt>
                <c:pt idx="5133">
                  <c:v>410.23762500000004</c:v>
                </c:pt>
                <c:pt idx="5134">
                  <c:v>410.23762500000004</c:v>
                </c:pt>
                <c:pt idx="5135">
                  <c:v>411.61657500000001</c:v>
                </c:pt>
                <c:pt idx="5136">
                  <c:v>411.61657500000001</c:v>
                </c:pt>
                <c:pt idx="5137">
                  <c:v>412.30605000000008</c:v>
                </c:pt>
                <c:pt idx="5138">
                  <c:v>412.30605000000008</c:v>
                </c:pt>
                <c:pt idx="5139">
                  <c:v>412.30605000000008</c:v>
                </c:pt>
                <c:pt idx="5140">
                  <c:v>412.30605000000008</c:v>
                </c:pt>
                <c:pt idx="5141">
                  <c:v>412.30605000000008</c:v>
                </c:pt>
                <c:pt idx="5142">
                  <c:v>414.37447500000002</c:v>
                </c:pt>
                <c:pt idx="5143">
                  <c:v>414.37447500000002</c:v>
                </c:pt>
                <c:pt idx="5144">
                  <c:v>415.06394999999998</c:v>
                </c:pt>
                <c:pt idx="5145">
                  <c:v>415.06394999999998</c:v>
                </c:pt>
                <c:pt idx="5146">
                  <c:v>415.06394999999998</c:v>
                </c:pt>
                <c:pt idx="5147">
                  <c:v>415.75342500000005</c:v>
                </c:pt>
                <c:pt idx="5148">
                  <c:v>415.75342500000005</c:v>
                </c:pt>
                <c:pt idx="5149">
                  <c:v>415.75342500000005</c:v>
                </c:pt>
                <c:pt idx="5150">
                  <c:v>415.75342500000005</c:v>
                </c:pt>
                <c:pt idx="5151">
                  <c:v>415.75342500000005</c:v>
                </c:pt>
                <c:pt idx="5152">
                  <c:v>416.44290000000001</c:v>
                </c:pt>
                <c:pt idx="5153">
                  <c:v>416.44290000000001</c:v>
                </c:pt>
                <c:pt idx="5154">
                  <c:v>416.44290000000001</c:v>
                </c:pt>
                <c:pt idx="5155">
                  <c:v>417.13237500000002</c:v>
                </c:pt>
                <c:pt idx="5156">
                  <c:v>417.13237500000002</c:v>
                </c:pt>
                <c:pt idx="5157">
                  <c:v>417.82184999999998</c:v>
                </c:pt>
                <c:pt idx="5158">
                  <c:v>417.82184999999998</c:v>
                </c:pt>
                <c:pt idx="5159">
                  <c:v>417.82184999999998</c:v>
                </c:pt>
                <c:pt idx="5160">
                  <c:v>418.51132500000006</c:v>
                </c:pt>
                <c:pt idx="5161">
                  <c:v>418.51132500000006</c:v>
                </c:pt>
                <c:pt idx="5162">
                  <c:v>419.20080000000002</c:v>
                </c:pt>
                <c:pt idx="5163">
                  <c:v>419.20080000000002</c:v>
                </c:pt>
                <c:pt idx="5164">
                  <c:v>419.20080000000002</c:v>
                </c:pt>
                <c:pt idx="5165">
                  <c:v>419.20080000000002</c:v>
                </c:pt>
                <c:pt idx="5166">
                  <c:v>419.20080000000002</c:v>
                </c:pt>
                <c:pt idx="5167">
                  <c:v>420.57974999999999</c:v>
                </c:pt>
                <c:pt idx="5168">
                  <c:v>420.57974999999999</c:v>
                </c:pt>
                <c:pt idx="5169">
                  <c:v>420.57974999999999</c:v>
                </c:pt>
                <c:pt idx="5170">
                  <c:v>420.57974999999999</c:v>
                </c:pt>
                <c:pt idx="5171">
                  <c:v>420.57974999999999</c:v>
                </c:pt>
                <c:pt idx="5172">
                  <c:v>421.26922500000006</c:v>
                </c:pt>
                <c:pt idx="5173">
                  <c:v>421.26922500000006</c:v>
                </c:pt>
                <c:pt idx="5174">
                  <c:v>420.57974999999999</c:v>
                </c:pt>
                <c:pt idx="5175">
                  <c:v>420.57974999999999</c:v>
                </c:pt>
                <c:pt idx="5176">
                  <c:v>420.57974999999999</c:v>
                </c:pt>
                <c:pt idx="5177">
                  <c:v>419.89027500000003</c:v>
                </c:pt>
                <c:pt idx="5178">
                  <c:v>419.89027500000003</c:v>
                </c:pt>
                <c:pt idx="5179">
                  <c:v>419.20080000000002</c:v>
                </c:pt>
                <c:pt idx="5180">
                  <c:v>419.20080000000002</c:v>
                </c:pt>
                <c:pt idx="5181">
                  <c:v>419.20080000000002</c:v>
                </c:pt>
                <c:pt idx="5182">
                  <c:v>419.20080000000002</c:v>
                </c:pt>
                <c:pt idx="5183">
                  <c:v>419.20080000000002</c:v>
                </c:pt>
                <c:pt idx="5184">
                  <c:v>419.20080000000002</c:v>
                </c:pt>
                <c:pt idx="5185">
                  <c:v>419.20080000000002</c:v>
                </c:pt>
                <c:pt idx="5186">
                  <c:v>419.20080000000002</c:v>
                </c:pt>
                <c:pt idx="5187">
                  <c:v>419.89027500000003</c:v>
                </c:pt>
                <c:pt idx="5188">
                  <c:v>419.89027500000003</c:v>
                </c:pt>
                <c:pt idx="5189">
                  <c:v>419.89027500000003</c:v>
                </c:pt>
                <c:pt idx="5190">
                  <c:v>419.89027500000003</c:v>
                </c:pt>
                <c:pt idx="5191">
                  <c:v>419.89027500000003</c:v>
                </c:pt>
                <c:pt idx="5192">
                  <c:v>420.57974999999999</c:v>
                </c:pt>
                <c:pt idx="5193">
                  <c:v>420.57974999999999</c:v>
                </c:pt>
                <c:pt idx="5194">
                  <c:v>421.26922500000006</c:v>
                </c:pt>
                <c:pt idx="5195">
                  <c:v>421.26922500000006</c:v>
                </c:pt>
                <c:pt idx="5196">
                  <c:v>421.26922500000006</c:v>
                </c:pt>
                <c:pt idx="5197">
                  <c:v>421.26922500000006</c:v>
                </c:pt>
                <c:pt idx="5198">
                  <c:v>421.26922500000006</c:v>
                </c:pt>
                <c:pt idx="5199">
                  <c:v>421.26922500000006</c:v>
                </c:pt>
                <c:pt idx="5200">
                  <c:v>421.26922500000006</c:v>
                </c:pt>
                <c:pt idx="5201">
                  <c:v>421.26922500000006</c:v>
                </c:pt>
                <c:pt idx="5202">
                  <c:v>421.95870000000002</c:v>
                </c:pt>
                <c:pt idx="5203">
                  <c:v>421.95870000000002</c:v>
                </c:pt>
                <c:pt idx="5204">
                  <c:v>423.33765</c:v>
                </c:pt>
                <c:pt idx="5205">
                  <c:v>423.33765</c:v>
                </c:pt>
                <c:pt idx="5206">
                  <c:v>423.33765</c:v>
                </c:pt>
                <c:pt idx="5207">
                  <c:v>421.95870000000002</c:v>
                </c:pt>
                <c:pt idx="5208">
                  <c:v>421.95870000000002</c:v>
                </c:pt>
                <c:pt idx="5209">
                  <c:v>423.33765</c:v>
                </c:pt>
                <c:pt idx="5210">
                  <c:v>423.33765</c:v>
                </c:pt>
                <c:pt idx="5211">
                  <c:v>423.33765</c:v>
                </c:pt>
                <c:pt idx="5212">
                  <c:v>424.02712500000007</c:v>
                </c:pt>
                <c:pt idx="5213">
                  <c:v>424.02712500000007</c:v>
                </c:pt>
                <c:pt idx="5214">
                  <c:v>424.02712500000007</c:v>
                </c:pt>
                <c:pt idx="5215">
                  <c:v>424.02712500000007</c:v>
                </c:pt>
                <c:pt idx="5216">
                  <c:v>424.02712500000007</c:v>
                </c:pt>
                <c:pt idx="5217">
                  <c:v>424.71660000000003</c:v>
                </c:pt>
                <c:pt idx="5218">
                  <c:v>424.71660000000003</c:v>
                </c:pt>
                <c:pt idx="5219">
                  <c:v>425.40607500000004</c:v>
                </c:pt>
                <c:pt idx="5220">
                  <c:v>425.40607500000004</c:v>
                </c:pt>
                <c:pt idx="5221">
                  <c:v>425.40607500000004</c:v>
                </c:pt>
                <c:pt idx="5222">
                  <c:v>426.78502500000008</c:v>
                </c:pt>
                <c:pt idx="5223">
                  <c:v>426.78502500000008</c:v>
                </c:pt>
                <c:pt idx="5224">
                  <c:v>428.16397500000005</c:v>
                </c:pt>
                <c:pt idx="5225">
                  <c:v>428.16397500000005</c:v>
                </c:pt>
                <c:pt idx="5226">
                  <c:v>428.16397500000005</c:v>
                </c:pt>
                <c:pt idx="5227">
                  <c:v>428.85345000000001</c:v>
                </c:pt>
                <c:pt idx="5228">
                  <c:v>428.85345000000001</c:v>
                </c:pt>
                <c:pt idx="5229">
                  <c:v>430.23240000000004</c:v>
                </c:pt>
                <c:pt idx="5230">
                  <c:v>430.23240000000004</c:v>
                </c:pt>
                <c:pt idx="5231">
                  <c:v>430.23240000000004</c:v>
                </c:pt>
                <c:pt idx="5232">
                  <c:v>430.23240000000004</c:v>
                </c:pt>
                <c:pt idx="5233">
                  <c:v>430.23240000000004</c:v>
                </c:pt>
                <c:pt idx="5234">
                  <c:v>432.30082499999997</c:v>
                </c:pt>
                <c:pt idx="5235">
                  <c:v>432.30082499999997</c:v>
                </c:pt>
                <c:pt idx="5236">
                  <c:v>432.99030000000005</c:v>
                </c:pt>
                <c:pt idx="5237">
                  <c:v>432.99030000000005</c:v>
                </c:pt>
                <c:pt idx="5238">
                  <c:v>432.99030000000005</c:v>
                </c:pt>
                <c:pt idx="5239">
                  <c:v>432.99030000000005</c:v>
                </c:pt>
                <c:pt idx="5240">
                  <c:v>432.99030000000005</c:v>
                </c:pt>
                <c:pt idx="5241">
                  <c:v>430.92187500000006</c:v>
                </c:pt>
                <c:pt idx="5242">
                  <c:v>430.92187500000006</c:v>
                </c:pt>
                <c:pt idx="5243">
                  <c:v>430.92187500000006</c:v>
                </c:pt>
                <c:pt idx="5244">
                  <c:v>430.92187500000006</c:v>
                </c:pt>
                <c:pt idx="5245">
                  <c:v>430.92187500000006</c:v>
                </c:pt>
                <c:pt idx="5246">
                  <c:v>432.30082499999997</c:v>
                </c:pt>
                <c:pt idx="5247">
                  <c:v>432.30082499999997</c:v>
                </c:pt>
                <c:pt idx="5248">
                  <c:v>432.30082499999997</c:v>
                </c:pt>
                <c:pt idx="5249">
                  <c:v>432.99030000000005</c:v>
                </c:pt>
                <c:pt idx="5250">
                  <c:v>432.99030000000005</c:v>
                </c:pt>
                <c:pt idx="5251">
                  <c:v>432.99030000000005</c:v>
                </c:pt>
                <c:pt idx="5252">
                  <c:v>432.99030000000005</c:v>
                </c:pt>
                <c:pt idx="5253">
                  <c:v>432.99030000000005</c:v>
                </c:pt>
                <c:pt idx="5254">
                  <c:v>432.99030000000005</c:v>
                </c:pt>
                <c:pt idx="5255">
                  <c:v>432.99030000000005</c:v>
                </c:pt>
                <c:pt idx="5256">
                  <c:v>433.67977500000001</c:v>
                </c:pt>
                <c:pt idx="5257">
                  <c:v>433.67977500000001</c:v>
                </c:pt>
                <c:pt idx="5258">
                  <c:v>433.67977500000001</c:v>
                </c:pt>
                <c:pt idx="5259">
                  <c:v>433.67977500000001</c:v>
                </c:pt>
                <c:pt idx="5260">
                  <c:v>433.67977500000001</c:v>
                </c:pt>
                <c:pt idx="5261">
                  <c:v>433.67977500000001</c:v>
                </c:pt>
                <c:pt idx="5262">
                  <c:v>433.67977500000001</c:v>
                </c:pt>
                <c:pt idx="5263">
                  <c:v>433.67977500000001</c:v>
                </c:pt>
                <c:pt idx="5264">
                  <c:v>433.67977500000001</c:v>
                </c:pt>
                <c:pt idx="5265">
                  <c:v>433.67977500000001</c:v>
                </c:pt>
                <c:pt idx="5266">
                  <c:v>434.36925000000002</c:v>
                </c:pt>
                <c:pt idx="5267">
                  <c:v>434.36925000000002</c:v>
                </c:pt>
                <c:pt idx="5268">
                  <c:v>434.36925000000002</c:v>
                </c:pt>
                <c:pt idx="5269">
                  <c:v>434.36925000000002</c:v>
                </c:pt>
                <c:pt idx="5270">
                  <c:v>434.36925000000002</c:v>
                </c:pt>
                <c:pt idx="5271">
                  <c:v>434.36925000000002</c:v>
                </c:pt>
                <c:pt idx="5272">
                  <c:v>435.05872499999998</c:v>
                </c:pt>
                <c:pt idx="5273">
                  <c:v>435.05872499999998</c:v>
                </c:pt>
                <c:pt idx="5274">
                  <c:v>435.74820000000005</c:v>
                </c:pt>
                <c:pt idx="5275">
                  <c:v>435.74820000000005</c:v>
                </c:pt>
                <c:pt idx="5276">
                  <c:v>435.74820000000005</c:v>
                </c:pt>
                <c:pt idx="5277">
                  <c:v>435.74820000000005</c:v>
                </c:pt>
                <c:pt idx="5278">
                  <c:v>435.74820000000005</c:v>
                </c:pt>
                <c:pt idx="5279">
                  <c:v>436.43767500000001</c:v>
                </c:pt>
                <c:pt idx="5280">
                  <c:v>436.43767500000001</c:v>
                </c:pt>
                <c:pt idx="5281">
                  <c:v>436.43767500000001</c:v>
                </c:pt>
                <c:pt idx="5282">
                  <c:v>436.43767500000001</c:v>
                </c:pt>
                <c:pt idx="5283">
                  <c:v>436.43767500000001</c:v>
                </c:pt>
                <c:pt idx="5284">
                  <c:v>437.12715000000003</c:v>
                </c:pt>
                <c:pt idx="5285">
                  <c:v>437.12715000000003</c:v>
                </c:pt>
                <c:pt idx="5286">
                  <c:v>437.12715000000003</c:v>
                </c:pt>
                <c:pt idx="5287">
                  <c:v>437.12715000000003</c:v>
                </c:pt>
                <c:pt idx="5288">
                  <c:v>437.12715000000003</c:v>
                </c:pt>
                <c:pt idx="5289">
                  <c:v>437.12715000000003</c:v>
                </c:pt>
                <c:pt idx="5290">
                  <c:v>438.50610000000006</c:v>
                </c:pt>
                <c:pt idx="5291">
                  <c:v>438.50610000000006</c:v>
                </c:pt>
                <c:pt idx="5292">
                  <c:v>438.50610000000006</c:v>
                </c:pt>
                <c:pt idx="5293">
                  <c:v>438.50610000000006</c:v>
                </c:pt>
                <c:pt idx="5294">
                  <c:v>438.50610000000006</c:v>
                </c:pt>
                <c:pt idx="5295">
                  <c:v>439.19557500000002</c:v>
                </c:pt>
                <c:pt idx="5296">
                  <c:v>439.19557500000002</c:v>
                </c:pt>
                <c:pt idx="5297">
                  <c:v>439.19557500000002</c:v>
                </c:pt>
                <c:pt idx="5298">
                  <c:v>439.19557500000002</c:v>
                </c:pt>
                <c:pt idx="5299">
                  <c:v>439.19557500000002</c:v>
                </c:pt>
                <c:pt idx="5300">
                  <c:v>439.88505000000004</c:v>
                </c:pt>
                <c:pt idx="5301">
                  <c:v>439.88505000000004</c:v>
                </c:pt>
                <c:pt idx="5302">
                  <c:v>441.26400000000007</c:v>
                </c:pt>
                <c:pt idx="5303">
                  <c:v>441.26400000000007</c:v>
                </c:pt>
                <c:pt idx="5304">
                  <c:v>441.26400000000007</c:v>
                </c:pt>
                <c:pt idx="5305">
                  <c:v>441.26400000000007</c:v>
                </c:pt>
                <c:pt idx="5306">
                  <c:v>441.26400000000007</c:v>
                </c:pt>
                <c:pt idx="5307">
                  <c:v>442.64295000000004</c:v>
                </c:pt>
                <c:pt idx="5308">
                  <c:v>442.64295000000004</c:v>
                </c:pt>
                <c:pt idx="5309">
                  <c:v>442.64295000000004</c:v>
                </c:pt>
                <c:pt idx="5310">
                  <c:v>442.64295000000004</c:v>
                </c:pt>
                <c:pt idx="5311">
                  <c:v>442.64295000000004</c:v>
                </c:pt>
                <c:pt idx="5312">
                  <c:v>443.332425</c:v>
                </c:pt>
                <c:pt idx="5313">
                  <c:v>443.332425</c:v>
                </c:pt>
                <c:pt idx="5314">
                  <c:v>444.02190000000007</c:v>
                </c:pt>
                <c:pt idx="5315">
                  <c:v>444.02190000000007</c:v>
                </c:pt>
                <c:pt idx="5316">
                  <c:v>444.02190000000007</c:v>
                </c:pt>
                <c:pt idx="5317">
                  <c:v>444.02190000000007</c:v>
                </c:pt>
                <c:pt idx="5318">
                  <c:v>444.02190000000007</c:v>
                </c:pt>
                <c:pt idx="5319">
                  <c:v>444.02190000000007</c:v>
                </c:pt>
                <c:pt idx="5320">
                  <c:v>444.71137500000003</c:v>
                </c:pt>
                <c:pt idx="5321">
                  <c:v>444.71137500000003</c:v>
                </c:pt>
                <c:pt idx="5322">
                  <c:v>445.40085000000005</c:v>
                </c:pt>
                <c:pt idx="5323">
                  <c:v>445.40085000000005</c:v>
                </c:pt>
                <c:pt idx="5324">
                  <c:v>445.40085000000005</c:v>
                </c:pt>
                <c:pt idx="5325">
                  <c:v>446.09032500000001</c:v>
                </c:pt>
                <c:pt idx="5326">
                  <c:v>446.09032500000001</c:v>
                </c:pt>
                <c:pt idx="5327">
                  <c:v>447.46927500000004</c:v>
                </c:pt>
                <c:pt idx="5328">
                  <c:v>447.46927500000004</c:v>
                </c:pt>
                <c:pt idx="5329">
                  <c:v>447.46927500000004</c:v>
                </c:pt>
                <c:pt idx="5330">
                  <c:v>447.46927500000004</c:v>
                </c:pt>
                <c:pt idx="5331">
                  <c:v>447.46927500000004</c:v>
                </c:pt>
                <c:pt idx="5332">
                  <c:v>448.15875000000005</c:v>
                </c:pt>
                <c:pt idx="5333">
                  <c:v>448.15875000000005</c:v>
                </c:pt>
                <c:pt idx="5334">
                  <c:v>448.84822500000001</c:v>
                </c:pt>
                <c:pt idx="5335">
                  <c:v>448.84822500000001</c:v>
                </c:pt>
                <c:pt idx="5336">
                  <c:v>448.84822500000001</c:v>
                </c:pt>
                <c:pt idx="5337">
                  <c:v>448.84822500000001</c:v>
                </c:pt>
                <c:pt idx="5338">
                  <c:v>448.84822500000001</c:v>
                </c:pt>
                <c:pt idx="5339">
                  <c:v>450.22717500000005</c:v>
                </c:pt>
                <c:pt idx="5340">
                  <c:v>450.22717500000005</c:v>
                </c:pt>
                <c:pt idx="5341">
                  <c:v>450.22717500000005</c:v>
                </c:pt>
                <c:pt idx="5342">
                  <c:v>450.22717500000005</c:v>
                </c:pt>
                <c:pt idx="5343">
                  <c:v>450.22717500000005</c:v>
                </c:pt>
                <c:pt idx="5344">
                  <c:v>450.22717500000005</c:v>
                </c:pt>
                <c:pt idx="5345">
                  <c:v>450.22717500000005</c:v>
                </c:pt>
                <c:pt idx="5346">
                  <c:v>450.22717500000005</c:v>
                </c:pt>
                <c:pt idx="5347">
                  <c:v>450.91665000000006</c:v>
                </c:pt>
                <c:pt idx="5348">
                  <c:v>450.91665000000006</c:v>
                </c:pt>
                <c:pt idx="5349">
                  <c:v>451.60612500000002</c:v>
                </c:pt>
                <c:pt idx="5350">
                  <c:v>451.60612500000002</c:v>
                </c:pt>
                <c:pt idx="5351">
                  <c:v>451.60612500000002</c:v>
                </c:pt>
                <c:pt idx="5352">
                  <c:v>451.60612500000002</c:v>
                </c:pt>
                <c:pt idx="5353">
                  <c:v>451.60612500000002</c:v>
                </c:pt>
                <c:pt idx="5354">
                  <c:v>452.29559999999998</c:v>
                </c:pt>
                <c:pt idx="5355">
                  <c:v>452.29559999999998</c:v>
                </c:pt>
                <c:pt idx="5356">
                  <c:v>452.29559999999998</c:v>
                </c:pt>
                <c:pt idx="5357">
                  <c:v>452.29559999999998</c:v>
                </c:pt>
                <c:pt idx="5358">
                  <c:v>452.29559999999998</c:v>
                </c:pt>
                <c:pt idx="5359">
                  <c:v>452.98507500000005</c:v>
                </c:pt>
                <c:pt idx="5360">
                  <c:v>452.98507500000005</c:v>
                </c:pt>
                <c:pt idx="5361">
                  <c:v>452.98507500000005</c:v>
                </c:pt>
                <c:pt idx="5362">
                  <c:v>453.67455000000001</c:v>
                </c:pt>
                <c:pt idx="5363">
                  <c:v>453.67455000000001</c:v>
                </c:pt>
                <c:pt idx="5364">
                  <c:v>453.67455000000001</c:v>
                </c:pt>
                <c:pt idx="5365">
                  <c:v>453.67455000000001</c:v>
                </c:pt>
                <c:pt idx="5366">
                  <c:v>453.67455000000001</c:v>
                </c:pt>
                <c:pt idx="5367">
                  <c:v>452.98507500000005</c:v>
                </c:pt>
                <c:pt idx="5368">
                  <c:v>452.98507500000005</c:v>
                </c:pt>
                <c:pt idx="5369">
                  <c:v>453.67455000000001</c:v>
                </c:pt>
                <c:pt idx="5370">
                  <c:v>453.67455000000001</c:v>
                </c:pt>
                <c:pt idx="5371">
                  <c:v>453.67455000000001</c:v>
                </c:pt>
                <c:pt idx="5372">
                  <c:v>454.36402500000003</c:v>
                </c:pt>
                <c:pt idx="5373">
                  <c:v>454.36402500000003</c:v>
                </c:pt>
                <c:pt idx="5374">
                  <c:v>454.36402500000003</c:v>
                </c:pt>
                <c:pt idx="5375">
                  <c:v>454.36402500000003</c:v>
                </c:pt>
                <c:pt idx="5376">
                  <c:v>454.36402500000003</c:v>
                </c:pt>
                <c:pt idx="5377">
                  <c:v>454.36402500000003</c:v>
                </c:pt>
                <c:pt idx="5378">
                  <c:v>454.36402500000003</c:v>
                </c:pt>
                <c:pt idx="5379">
                  <c:v>455.05349999999999</c:v>
                </c:pt>
                <c:pt idx="5380">
                  <c:v>455.05349999999999</c:v>
                </c:pt>
                <c:pt idx="5381">
                  <c:v>456.43245000000002</c:v>
                </c:pt>
                <c:pt idx="5382">
                  <c:v>456.43245000000002</c:v>
                </c:pt>
                <c:pt idx="5383">
                  <c:v>456.43245000000002</c:v>
                </c:pt>
                <c:pt idx="5384">
                  <c:v>456.43245000000002</c:v>
                </c:pt>
                <c:pt idx="5385">
                  <c:v>456.43245000000002</c:v>
                </c:pt>
                <c:pt idx="5386">
                  <c:v>456.43245000000002</c:v>
                </c:pt>
                <c:pt idx="5387">
                  <c:v>456.43245000000002</c:v>
                </c:pt>
                <c:pt idx="5388">
                  <c:v>456.43245000000002</c:v>
                </c:pt>
                <c:pt idx="5389">
                  <c:v>456.43245000000002</c:v>
                </c:pt>
                <c:pt idx="5390">
                  <c:v>456.43245000000002</c:v>
                </c:pt>
                <c:pt idx="5391">
                  <c:v>457.81139999999999</c:v>
                </c:pt>
                <c:pt idx="5392">
                  <c:v>457.81139999999999</c:v>
                </c:pt>
                <c:pt idx="5393">
                  <c:v>457.81139999999999</c:v>
                </c:pt>
                <c:pt idx="5394">
                  <c:v>457.81139999999999</c:v>
                </c:pt>
                <c:pt idx="5395">
                  <c:v>457.81139999999999</c:v>
                </c:pt>
                <c:pt idx="5396">
                  <c:v>459.19035000000002</c:v>
                </c:pt>
                <c:pt idx="5397">
                  <c:v>459.19035000000002</c:v>
                </c:pt>
                <c:pt idx="5398">
                  <c:v>459.19035000000002</c:v>
                </c:pt>
                <c:pt idx="5399">
                  <c:v>459.87982500000004</c:v>
                </c:pt>
                <c:pt idx="5400">
                  <c:v>459.87982500000004</c:v>
                </c:pt>
                <c:pt idx="5401">
                  <c:v>460.5693</c:v>
                </c:pt>
                <c:pt idx="5402">
                  <c:v>460.5693</c:v>
                </c:pt>
                <c:pt idx="5403">
                  <c:v>460.5693</c:v>
                </c:pt>
                <c:pt idx="5404">
                  <c:v>460.5693</c:v>
                </c:pt>
                <c:pt idx="5405">
                  <c:v>460.5693</c:v>
                </c:pt>
                <c:pt idx="5406">
                  <c:v>461.25877500000007</c:v>
                </c:pt>
                <c:pt idx="5407">
                  <c:v>461.25877500000007</c:v>
                </c:pt>
                <c:pt idx="5408">
                  <c:v>461.25877500000007</c:v>
                </c:pt>
                <c:pt idx="5409">
                  <c:v>461.25877500000007</c:v>
                </c:pt>
                <c:pt idx="5410">
                  <c:v>461.25877500000007</c:v>
                </c:pt>
                <c:pt idx="5411">
                  <c:v>461.94825000000003</c:v>
                </c:pt>
                <c:pt idx="5412">
                  <c:v>461.94825000000003</c:v>
                </c:pt>
                <c:pt idx="5413">
                  <c:v>462.63772500000005</c:v>
                </c:pt>
                <c:pt idx="5414">
                  <c:v>462.63772500000005</c:v>
                </c:pt>
                <c:pt idx="5415">
                  <c:v>462.63772500000005</c:v>
                </c:pt>
                <c:pt idx="5416">
                  <c:v>462.63772500000005</c:v>
                </c:pt>
                <c:pt idx="5417">
                  <c:v>462.63772500000005</c:v>
                </c:pt>
                <c:pt idx="5418">
                  <c:v>462.63772500000005</c:v>
                </c:pt>
                <c:pt idx="5419">
                  <c:v>462.63772500000005</c:v>
                </c:pt>
                <c:pt idx="5420">
                  <c:v>462.63772500000005</c:v>
                </c:pt>
                <c:pt idx="5421">
                  <c:v>463.3272</c:v>
                </c:pt>
                <c:pt idx="5422">
                  <c:v>463.3272</c:v>
                </c:pt>
                <c:pt idx="5423">
                  <c:v>464.01667500000008</c:v>
                </c:pt>
                <c:pt idx="5424">
                  <c:v>464.01667500000008</c:v>
                </c:pt>
                <c:pt idx="5425">
                  <c:v>464.01667500000008</c:v>
                </c:pt>
                <c:pt idx="5426">
                  <c:v>464.01667500000008</c:v>
                </c:pt>
                <c:pt idx="5427">
                  <c:v>464.01667500000008</c:v>
                </c:pt>
                <c:pt idx="5428">
                  <c:v>465.39562500000005</c:v>
                </c:pt>
                <c:pt idx="5429">
                  <c:v>465.39562500000005</c:v>
                </c:pt>
                <c:pt idx="5430">
                  <c:v>465.39562500000005</c:v>
                </c:pt>
                <c:pt idx="5431">
                  <c:v>465.39562500000005</c:v>
                </c:pt>
                <c:pt idx="5432">
                  <c:v>465.39562500000005</c:v>
                </c:pt>
                <c:pt idx="5433">
                  <c:v>466.08510000000001</c:v>
                </c:pt>
                <c:pt idx="5434">
                  <c:v>466.08510000000001</c:v>
                </c:pt>
                <c:pt idx="5435">
                  <c:v>466.08510000000001</c:v>
                </c:pt>
                <c:pt idx="5436">
                  <c:v>466.08510000000001</c:v>
                </c:pt>
                <c:pt idx="5437">
                  <c:v>466.08510000000001</c:v>
                </c:pt>
                <c:pt idx="5438">
                  <c:v>466.08510000000001</c:v>
                </c:pt>
                <c:pt idx="5439">
                  <c:v>466.08510000000001</c:v>
                </c:pt>
                <c:pt idx="5440">
                  <c:v>464.70615000000004</c:v>
                </c:pt>
                <c:pt idx="5441">
                  <c:v>464.70615000000004</c:v>
                </c:pt>
                <c:pt idx="5442">
                  <c:v>464.70615000000004</c:v>
                </c:pt>
                <c:pt idx="5443">
                  <c:v>464.70615000000004</c:v>
                </c:pt>
                <c:pt idx="5444">
                  <c:v>464.70615000000004</c:v>
                </c:pt>
                <c:pt idx="5445">
                  <c:v>464.70615000000004</c:v>
                </c:pt>
                <c:pt idx="5446">
                  <c:v>464.70615000000004</c:v>
                </c:pt>
                <c:pt idx="5447">
                  <c:v>464.70615000000004</c:v>
                </c:pt>
                <c:pt idx="5448">
                  <c:v>465.39562500000005</c:v>
                </c:pt>
                <c:pt idx="5449">
                  <c:v>465.39562500000005</c:v>
                </c:pt>
                <c:pt idx="5450">
                  <c:v>465.39562500000005</c:v>
                </c:pt>
                <c:pt idx="5451">
                  <c:v>465.39562500000005</c:v>
                </c:pt>
                <c:pt idx="5452">
                  <c:v>465.39562500000005</c:v>
                </c:pt>
                <c:pt idx="5453">
                  <c:v>465.39562500000005</c:v>
                </c:pt>
                <c:pt idx="5454">
                  <c:v>465.39562500000005</c:v>
                </c:pt>
                <c:pt idx="5455">
                  <c:v>466.08510000000001</c:v>
                </c:pt>
                <c:pt idx="5456">
                  <c:v>466.08510000000001</c:v>
                </c:pt>
                <c:pt idx="5457">
                  <c:v>466.08510000000001</c:v>
                </c:pt>
                <c:pt idx="5458">
                  <c:v>466.08510000000001</c:v>
                </c:pt>
                <c:pt idx="5459">
                  <c:v>466.08510000000001</c:v>
                </c:pt>
                <c:pt idx="5460">
                  <c:v>466.08510000000001</c:v>
                </c:pt>
                <c:pt idx="5461">
                  <c:v>466.08510000000001</c:v>
                </c:pt>
                <c:pt idx="5462">
                  <c:v>466.08510000000001</c:v>
                </c:pt>
                <c:pt idx="5463">
                  <c:v>466.77457500000003</c:v>
                </c:pt>
                <c:pt idx="5464">
                  <c:v>466.77457500000003</c:v>
                </c:pt>
                <c:pt idx="5465">
                  <c:v>466.77457500000003</c:v>
                </c:pt>
                <c:pt idx="5466">
                  <c:v>466.77457500000003</c:v>
                </c:pt>
                <c:pt idx="5467">
                  <c:v>466.77457500000003</c:v>
                </c:pt>
                <c:pt idx="5468">
                  <c:v>466.77457500000003</c:v>
                </c:pt>
                <c:pt idx="5469">
                  <c:v>466.77457500000003</c:v>
                </c:pt>
                <c:pt idx="5470">
                  <c:v>468.15352500000006</c:v>
                </c:pt>
                <c:pt idx="5471">
                  <c:v>468.15352500000006</c:v>
                </c:pt>
                <c:pt idx="5472">
                  <c:v>468.15352500000006</c:v>
                </c:pt>
                <c:pt idx="5473">
                  <c:v>468.84300000000002</c:v>
                </c:pt>
                <c:pt idx="5474">
                  <c:v>468.84300000000002</c:v>
                </c:pt>
                <c:pt idx="5475">
                  <c:v>468.84300000000002</c:v>
                </c:pt>
                <c:pt idx="5476">
                  <c:v>468.84300000000002</c:v>
                </c:pt>
                <c:pt idx="5477">
                  <c:v>468.84300000000002</c:v>
                </c:pt>
                <c:pt idx="5478">
                  <c:v>469.53247500000003</c:v>
                </c:pt>
                <c:pt idx="5479">
                  <c:v>469.53247500000003</c:v>
                </c:pt>
                <c:pt idx="5480">
                  <c:v>469.53247500000003</c:v>
                </c:pt>
                <c:pt idx="5481">
                  <c:v>470.22195000000005</c:v>
                </c:pt>
                <c:pt idx="5482">
                  <c:v>470.22195000000005</c:v>
                </c:pt>
                <c:pt idx="5483">
                  <c:v>471.60090000000002</c:v>
                </c:pt>
                <c:pt idx="5484">
                  <c:v>471.60090000000002</c:v>
                </c:pt>
                <c:pt idx="5485">
                  <c:v>471.60090000000002</c:v>
                </c:pt>
                <c:pt idx="5486">
                  <c:v>472.97985000000006</c:v>
                </c:pt>
                <c:pt idx="5487">
                  <c:v>472.97985000000006</c:v>
                </c:pt>
                <c:pt idx="5488">
                  <c:v>473.66932500000001</c:v>
                </c:pt>
                <c:pt idx="5489">
                  <c:v>473.66932500000001</c:v>
                </c:pt>
                <c:pt idx="5490">
                  <c:v>474.35880000000003</c:v>
                </c:pt>
                <c:pt idx="5491">
                  <c:v>474.35880000000003</c:v>
                </c:pt>
                <c:pt idx="5492">
                  <c:v>474.35880000000003</c:v>
                </c:pt>
                <c:pt idx="5493">
                  <c:v>473.66932500000001</c:v>
                </c:pt>
                <c:pt idx="5494">
                  <c:v>473.66932500000001</c:v>
                </c:pt>
                <c:pt idx="5495">
                  <c:v>473.66932500000001</c:v>
                </c:pt>
                <c:pt idx="5496">
                  <c:v>475.04827499999999</c:v>
                </c:pt>
                <c:pt idx="5497">
                  <c:v>475.04827499999999</c:v>
                </c:pt>
                <c:pt idx="5498">
                  <c:v>475.04827499999999</c:v>
                </c:pt>
                <c:pt idx="5499">
                  <c:v>475.04827499999999</c:v>
                </c:pt>
                <c:pt idx="5500">
                  <c:v>475.04827499999999</c:v>
                </c:pt>
                <c:pt idx="5501">
                  <c:v>475.04827499999999</c:v>
                </c:pt>
                <c:pt idx="5502">
                  <c:v>475.04827499999999</c:v>
                </c:pt>
                <c:pt idx="5503">
                  <c:v>475.04827499999999</c:v>
                </c:pt>
                <c:pt idx="5504">
                  <c:v>475.04827499999999</c:v>
                </c:pt>
                <c:pt idx="5505">
                  <c:v>475.73775000000006</c:v>
                </c:pt>
                <c:pt idx="5506">
                  <c:v>475.73775000000006</c:v>
                </c:pt>
                <c:pt idx="5507">
                  <c:v>475.73775000000006</c:v>
                </c:pt>
                <c:pt idx="5508">
                  <c:v>477.11670000000004</c:v>
                </c:pt>
                <c:pt idx="5509">
                  <c:v>477.11670000000004</c:v>
                </c:pt>
                <c:pt idx="5510">
                  <c:v>477.11670000000004</c:v>
                </c:pt>
                <c:pt idx="5511">
                  <c:v>477.11670000000004</c:v>
                </c:pt>
                <c:pt idx="5512">
                  <c:v>477.11670000000004</c:v>
                </c:pt>
                <c:pt idx="5513">
                  <c:v>477.806175</c:v>
                </c:pt>
                <c:pt idx="5514">
                  <c:v>477.806175</c:v>
                </c:pt>
                <c:pt idx="5515">
                  <c:v>477.806175</c:v>
                </c:pt>
                <c:pt idx="5516">
                  <c:v>477.806175</c:v>
                </c:pt>
                <c:pt idx="5517">
                  <c:v>477.806175</c:v>
                </c:pt>
                <c:pt idx="5518">
                  <c:v>477.806175</c:v>
                </c:pt>
                <c:pt idx="5519">
                  <c:v>477.806175</c:v>
                </c:pt>
                <c:pt idx="5520">
                  <c:v>477.806175</c:v>
                </c:pt>
                <c:pt idx="5521">
                  <c:v>477.806175</c:v>
                </c:pt>
                <c:pt idx="5522">
                  <c:v>477.806175</c:v>
                </c:pt>
                <c:pt idx="5523">
                  <c:v>477.806175</c:v>
                </c:pt>
                <c:pt idx="5524">
                  <c:v>477.806175</c:v>
                </c:pt>
                <c:pt idx="5525">
                  <c:v>477.806175</c:v>
                </c:pt>
                <c:pt idx="5526">
                  <c:v>478.49565000000007</c:v>
                </c:pt>
                <c:pt idx="5527">
                  <c:v>478.49565000000007</c:v>
                </c:pt>
                <c:pt idx="5528">
                  <c:v>479.18512500000003</c:v>
                </c:pt>
                <c:pt idx="5529">
                  <c:v>479.18512500000003</c:v>
                </c:pt>
                <c:pt idx="5530">
                  <c:v>479.18512500000003</c:v>
                </c:pt>
                <c:pt idx="5531">
                  <c:v>479.87460000000004</c:v>
                </c:pt>
                <c:pt idx="5532">
                  <c:v>479.87460000000004</c:v>
                </c:pt>
                <c:pt idx="5533">
                  <c:v>480.564075</c:v>
                </c:pt>
                <c:pt idx="5534">
                  <c:v>480.564075</c:v>
                </c:pt>
                <c:pt idx="5535">
                  <c:v>480.564075</c:v>
                </c:pt>
                <c:pt idx="5536">
                  <c:v>479.87460000000004</c:v>
                </c:pt>
                <c:pt idx="5537">
                  <c:v>479.87460000000004</c:v>
                </c:pt>
                <c:pt idx="5538">
                  <c:v>480.564075</c:v>
                </c:pt>
                <c:pt idx="5539">
                  <c:v>480.564075</c:v>
                </c:pt>
                <c:pt idx="5540">
                  <c:v>480.564075</c:v>
                </c:pt>
                <c:pt idx="5541">
                  <c:v>480.564075</c:v>
                </c:pt>
                <c:pt idx="5542">
                  <c:v>480.564075</c:v>
                </c:pt>
                <c:pt idx="5543">
                  <c:v>481.94302500000003</c:v>
                </c:pt>
                <c:pt idx="5544">
                  <c:v>481.94302500000003</c:v>
                </c:pt>
                <c:pt idx="5545">
                  <c:v>481.94302500000003</c:v>
                </c:pt>
                <c:pt idx="5546">
                  <c:v>481.94302500000003</c:v>
                </c:pt>
                <c:pt idx="5547">
                  <c:v>481.94302500000003</c:v>
                </c:pt>
                <c:pt idx="5548">
                  <c:v>481.94302500000003</c:v>
                </c:pt>
                <c:pt idx="5549">
                  <c:v>481.94302500000003</c:v>
                </c:pt>
                <c:pt idx="5550">
                  <c:v>481.94302500000003</c:v>
                </c:pt>
                <c:pt idx="5551">
                  <c:v>482.63250000000005</c:v>
                </c:pt>
                <c:pt idx="5552">
                  <c:v>482.63250000000005</c:v>
                </c:pt>
                <c:pt idx="5553">
                  <c:v>482.63250000000005</c:v>
                </c:pt>
                <c:pt idx="5554">
                  <c:v>482.63250000000005</c:v>
                </c:pt>
                <c:pt idx="5555">
                  <c:v>482.63250000000005</c:v>
                </c:pt>
                <c:pt idx="5556">
                  <c:v>483.32197500000001</c:v>
                </c:pt>
                <c:pt idx="5557">
                  <c:v>483.32197500000001</c:v>
                </c:pt>
                <c:pt idx="5558">
                  <c:v>484.01145000000002</c:v>
                </c:pt>
                <c:pt idx="5559">
                  <c:v>484.01145000000002</c:v>
                </c:pt>
                <c:pt idx="5560">
                  <c:v>484.01145000000002</c:v>
                </c:pt>
                <c:pt idx="5561">
                  <c:v>484.01145000000002</c:v>
                </c:pt>
                <c:pt idx="5562">
                  <c:v>484.01145000000002</c:v>
                </c:pt>
                <c:pt idx="5563">
                  <c:v>484.01145000000002</c:v>
                </c:pt>
                <c:pt idx="5564">
                  <c:v>484.01145000000002</c:v>
                </c:pt>
                <c:pt idx="5565">
                  <c:v>484.01145000000002</c:v>
                </c:pt>
                <c:pt idx="5566">
                  <c:v>484.70092500000004</c:v>
                </c:pt>
                <c:pt idx="5567">
                  <c:v>484.70092500000004</c:v>
                </c:pt>
                <c:pt idx="5568">
                  <c:v>486.07987500000002</c:v>
                </c:pt>
                <c:pt idx="5569">
                  <c:v>486.07987500000002</c:v>
                </c:pt>
                <c:pt idx="5570">
                  <c:v>486.07987500000002</c:v>
                </c:pt>
                <c:pt idx="5571">
                  <c:v>486.76935000000003</c:v>
                </c:pt>
                <c:pt idx="5572">
                  <c:v>486.76935000000003</c:v>
                </c:pt>
                <c:pt idx="5573">
                  <c:v>486.07987500000002</c:v>
                </c:pt>
                <c:pt idx="5574">
                  <c:v>486.07987500000002</c:v>
                </c:pt>
                <c:pt idx="5575">
                  <c:v>486.76935000000003</c:v>
                </c:pt>
                <c:pt idx="5576">
                  <c:v>486.76935000000003</c:v>
                </c:pt>
                <c:pt idx="5577">
                  <c:v>486.76935000000003</c:v>
                </c:pt>
                <c:pt idx="5578">
                  <c:v>487.45882500000005</c:v>
                </c:pt>
                <c:pt idx="5579">
                  <c:v>487.45882500000005</c:v>
                </c:pt>
                <c:pt idx="5580">
                  <c:v>487.45882500000005</c:v>
                </c:pt>
                <c:pt idx="5581">
                  <c:v>488.14830000000006</c:v>
                </c:pt>
                <c:pt idx="5582">
                  <c:v>488.14830000000006</c:v>
                </c:pt>
                <c:pt idx="5583">
                  <c:v>488.83777500000002</c:v>
                </c:pt>
                <c:pt idx="5584">
                  <c:v>488.83777500000002</c:v>
                </c:pt>
                <c:pt idx="5585">
                  <c:v>488.83777500000002</c:v>
                </c:pt>
                <c:pt idx="5586">
                  <c:v>489.52725000000004</c:v>
                </c:pt>
                <c:pt idx="5587">
                  <c:v>489.52725000000004</c:v>
                </c:pt>
                <c:pt idx="5588">
                  <c:v>490.21672500000005</c:v>
                </c:pt>
                <c:pt idx="5589">
                  <c:v>490.21672500000005</c:v>
                </c:pt>
                <c:pt idx="5590">
                  <c:v>490.21672500000005</c:v>
                </c:pt>
                <c:pt idx="5591">
                  <c:v>490.21672500000005</c:v>
                </c:pt>
                <c:pt idx="5592">
                  <c:v>490.21672500000005</c:v>
                </c:pt>
                <c:pt idx="5593">
                  <c:v>490.90620000000007</c:v>
                </c:pt>
                <c:pt idx="5594">
                  <c:v>490.90620000000007</c:v>
                </c:pt>
                <c:pt idx="5595">
                  <c:v>490.90620000000007</c:v>
                </c:pt>
                <c:pt idx="5596">
                  <c:v>490.90620000000007</c:v>
                </c:pt>
                <c:pt idx="5597">
                  <c:v>490.90620000000007</c:v>
                </c:pt>
                <c:pt idx="5598">
                  <c:v>491.59567500000003</c:v>
                </c:pt>
                <c:pt idx="5599">
                  <c:v>491.59567500000003</c:v>
                </c:pt>
                <c:pt idx="5600">
                  <c:v>491.59567500000003</c:v>
                </c:pt>
                <c:pt idx="5601">
                  <c:v>491.59567500000003</c:v>
                </c:pt>
                <c:pt idx="5602">
                  <c:v>491.59567500000003</c:v>
                </c:pt>
                <c:pt idx="5603">
                  <c:v>491.59567500000003</c:v>
                </c:pt>
                <c:pt idx="5604">
                  <c:v>491.59567500000003</c:v>
                </c:pt>
                <c:pt idx="5605">
                  <c:v>492.28514999999999</c:v>
                </c:pt>
                <c:pt idx="5606">
                  <c:v>492.28514999999999</c:v>
                </c:pt>
                <c:pt idx="5607">
                  <c:v>492.28514999999999</c:v>
                </c:pt>
                <c:pt idx="5608">
                  <c:v>492.97462500000006</c:v>
                </c:pt>
                <c:pt idx="5609">
                  <c:v>492.97462500000006</c:v>
                </c:pt>
                <c:pt idx="5610">
                  <c:v>493.66410000000002</c:v>
                </c:pt>
                <c:pt idx="5611">
                  <c:v>493.66410000000002</c:v>
                </c:pt>
                <c:pt idx="5612">
                  <c:v>493.66410000000002</c:v>
                </c:pt>
                <c:pt idx="5613">
                  <c:v>495.04304999999999</c:v>
                </c:pt>
                <c:pt idx="5614">
                  <c:v>495.04304999999999</c:v>
                </c:pt>
                <c:pt idx="5615">
                  <c:v>495.04304999999999</c:v>
                </c:pt>
                <c:pt idx="5616">
                  <c:v>495.04304999999999</c:v>
                </c:pt>
                <c:pt idx="5617">
                  <c:v>495.04304999999999</c:v>
                </c:pt>
                <c:pt idx="5618">
                  <c:v>495.73252500000007</c:v>
                </c:pt>
                <c:pt idx="5619">
                  <c:v>495.73252500000007</c:v>
                </c:pt>
                <c:pt idx="5620">
                  <c:v>496.42200000000003</c:v>
                </c:pt>
                <c:pt idx="5621">
                  <c:v>496.42200000000003</c:v>
                </c:pt>
                <c:pt idx="5622">
                  <c:v>496.42200000000003</c:v>
                </c:pt>
                <c:pt idx="5623">
                  <c:v>496.42200000000003</c:v>
                </c:pt>
                <c:pt idx="5624">
                  <c:v>496.42200000000003</c:v>
                </c:pt>
                <c:pt idx="5625">
                  <c:v>497.11147500000004</c:v>
                </c:pt>
                <c:pt idx="5626">
                  <c:v>497.11147500000004</c:v>
                </c:pt>
                <c:pt idx="5627">
                  <c:v>497.11147500000004</c:v>
                </c:pt>
                <c:pt idx="5628">
                  <c:v>497.80095</c:v>
                </c:pt>
                <c:pt idx="5629">
                  <c:v>497.80095</c:v>
                </c:pt>
                <c:pt idx="5630">
                  <c:v>498.49042500000007</c:v>
                </c:pt>
                <c:pt idx="5631">
                  <c:v>498.49042500000007</c:v>
                </c:pt>
                <c:pt idx="5632">
                  <c:v>499.17990000000003</c:v>
                </c:pt>
                <c:pt idx="5633">
                  <c:v>499.17990000000003</c:v>
                </c:pt>
                <c:pt idx="5634">
                  <c:v>499.17990000000003</c:v>
                </c:pt>
                <c:pt idx="5635">
                  <c:v>499.86937500000005</c:v>
                </c:pt>
                <c:pt idx="5636">
                  <c:v>499.86937500000005</c:v>
                </c:pt>
                <c:pt idx="5637">
                  <c:v>500.55885000000001</c:v>
                </c:pt>
                <c:pt idx="5638">
                  <c:v>500.55885000000001</c:v>
                </c:pt>
                <c:pt idx="5639">
                  <c:v>500.55885000000001</c:v>
                </c:pt>
                <c:pt idx="5640">
                  <c:v>501.24832500000002</c:v>
                </c:pt>
                <c:pt idx="5641">
                  <c:v>501.24832500000002</c:v>
                </c:pt>
                <c:pt idx="5642">
                  <c:v>501.24832500000002</c:v>
                </c:pt>
                <c:pt idx="5643">
                  <c:v>501.24832500000002</c:v>
                </c:pt>
                <c:pt idx="5644">
                  <c:v>501.24832500000002</c:v>
                </c:pt>
                <c:pt idx="5645">
                  <c:v>501.93780000000004</c:v>
                </c:pt>
                <c:pt idx="5646">
                  <c:v>501.93780000000004</c:v>
                </c:pt>
                <c:pt idx="5647">
                  <c:v>501.93780000000004</c:v>
                </c:pt>
                <c:pt idx="5648">
                  <c:v>501.93780000000004</c:v>
                </c:pt>
                <c:pt idx="5649">
                  <c:v>501.93780000000004</c:v>
                </c:pt>
                <c:pt idx="5650">
                  <c:v>502.62727500000005</c:v>
                </c:pt>
                <c:pt idx="5651">
                  <c:v>502.62727500000005</c:v>
                </c:pt>
                <c:pt idx="5652">
                  <c:v>502.62727500000005</c:v>
                </c:pt>
                <c:pt idx="5653">
                  <c:v>502.62727500000005</c:v>
                </c:pt>
                <c:pt idx="5654">
                  <c:v>502.62727500000005</c:v>
                </c:pt>
                <c:pt idx="5655">
                  <c:v>502.62727500000005</c:v>
                </c:pt>
                <c:pt idx="5656">
                  <c:v>502.62727500000005</c:v>
                </c:pt>
                <c:pt idx="5657">
                  <c:v>504.00622500000003</c:v>
                </c:pt>
                <c:pt idx="5658">
                  <c:v>504.00622500000003</c:v>
                </c:pt>
                <c:pt idx="5659">
                  <c:v>504.00622500000003</c:v>
                </c:pt>
                <c:pt idx="5660">
                  <c:v>504.69570000000004</c:v>
                </c:pt>
                <c:pt idx="5661">
                  <c:v>504.69570000000004</c:v>
                </c:pt>
                <c:pt idx="5662">
                  <c:v>504.69570000000004</c:v>
                </c:pt>
                <c:pt idx="5663">
                  <c:v>504.69570000000004</c:v>
                </c:pt>
                <c:pt idx="5664">
                  <c:v>504.69570000000004</c:v>
                </c:pt>
                <c:pt idx="5665">
                  <c:v>505.38517500000006</c:v>
                </c:pt>
                <c:pt idx="5666">
                  <c:v>505.38517500000006</c:v>
                </c:pt>
                <c:pt idx="5667">
                  <c:v>505.38517500000006</c:v>
                </c:pt>
                <c:pt idx="5668">
                  <c:v>505.38517500000006</c:v>
                </c:pt>
                <c:pt idx="5669">
                  <c:v>505.38517500000006</c:v>
                </c:pt>
                <c:pt idx="5670">
                  <c:v>505.38517500000006</c:v>
                </c:pt>
                <c:pt idx="5671">
                  <c:v>505.38517500000006</c:v>
                </c:pt>
                <c:pt idx="5672">
                  <c:v>506.07465000000002</c:v>
                </c:pt>
                <c:pt idx="5673">
                  <c:v>506.07465000000002</c:v>
                </c:pt>
                <c:pt idx="5674">
                  <c:v>506.07465000000002</c:v>
                </c:pt>
                <c:pt idx="5675">
                  <c:v>506.07465000000002</c:v>
                </c:pt>
                <c:pt idx="5676">
                  <c:v>506.07465000000002</c:v>
                </c:pt>
                <c:pt idx="5677">
                  <c:v>506.76412500000004</c:v>
                </c:pt>
                <c:pt idx="5678">
                  <c:v>506.76412500000004</c:v>
                </c:pt>
                <c:pt idx="5679">
                  <c:v>506.76412500000004</c:v>
                </c:pt>
                <c:pt idx="5680">
                  <c:v>506.76412500000004</c:v>
                </c:pt>
                <c:pt idx="5681">
                  <c:v>506.76412500000004</c:v>
                </c:pt>
                <c:pt idx="5682">
                  <c:v>506.76412500000004</c:v>
                </c:pt>
                <c:pt idx="5683">
                  <c:v>506.76412500000004</c:v>
                </c:pt>
                <c:pt idx="5684">
                  <c:v>506.76412500000004</c:v>
                </c:pt>
                <c:pt idx="5685">
                  <c:v>507.45360000000005</c:v>
                </c:pt>
                <c:pt idx="5686">
                  <c:v>507.45360000000005</c:v>
                </c:pt>
                <c:pt idx="5687">
                  <c:v>507.45360000000005</c:v>
                </c:pt>
                <c:pt idx="5688">
                  <c:v>507.45360000000005</c:v>
                </c:pt>
                <c:pt idx="5689">
                  <c:v>507.45360000000005</c:v>
                </c:pt>
                <c:pt idx="5690">
                  <c:v>508.14307500000007</c:v>
                </c:pt>
                <c:pt idx="5691">
                  <c:v>508.14307500000007</c:v>
                </c:pt>
                <c:pt idx="5692">
                  <c:v>508.14307500000007</c:v>
                </c:pt>
                <c:pt idx="5693">
                  <c:v>508.14307500000007</c:v>
                </c:pt>
                <c:pt idx="5694">
                  <c:v>508.14307500000007</c:v>
                </c:pt>
                <c:pt idx="5695">
                  <c:v>508.83255000000003</c:v>
                </c:pt>
                <c:pt idx="5696">
                  <c:v>508.83255000000003</c:v>
                </c:pt>
                <c:pt idx="5697">
                  <c:v>508.83255000000003</c:v>
                </c:pt>
                <c:pt idx="5698">
                  <c:v>508.83255000000003</c:v>
                </c:pt>
                <c:pt idx="5699">
                  <c:v>508.83255000000003</c:v>
                </c:pt>
                <c:pt idx="5700">
                  <c:v>508.83255000000003</c:v>
                </c:pt>
                <c:pt idx="5701">
                  <c:v>508.83255000000003</c:v>
                </c:pt>
                <c:pt idx="5702">
                  <c:v>508.83255000000003</c:v>
                </c:pt>
                <c:pt idx="5703">
                  <c:v>509.52202500000004</c:v>
                </c:pt>
                <c:pt idx="5704">
                  <c:v>509.52202500000004</c:v>
                </c:pt>
                <c:pt idx="5705">
                  <c:v>508.83255000000003</c:v>
                </c:pt>
                <c:pt idx="5706">
                  <c:v>508.83255000000003</c:v>
                </c:pt>
                <c:pt idx="5707">
                  <c:v>508.83255000000003</c:v>
                </c:pt>
                <c:pt idx="5708">
                  <c:v>508.83255000000003</c:v>
                </c:pt>
                <c:pt idx="5709">
                  <c:v>508.83255000000003</c:v>
                </c:pt>
                <c:pt idx="5710">
                  <c:v>508.83255000000003</c:v>
                </c:pt>
                <c:pt idx="5711">
                  <c:v>508.83255000000003</c:v>
                </c:pt>
                <c:pt idx="5712">
                  <c:v>508.83255000000003</c:v>
                </c:pt>
                <c:pt idx="5713">
                  <c:v>508.83255000000003</c:v>
                </c:pt>
                <c:pt idx="5714">
                  <c:v>508.83255000000003</c:v>
                </c:pt>
                <c:pt idx="5715">
                  <c:v>508.83255000000003</c:v>
                </c:pt>
                <c:pt idx="5716">
                  <c:v>508.83255000000003</c:v>
                </c:pt>
                <c:pt idx="5717">
                  <c:v>508.83255000000003</c:v>
                </c:pt>
                <c:pt idx="5718">
                  <c:v>508.83255000000003</c:v>
                </c:pt>
                <c:pt idx="5719">
                  <c:v>508.83255000000003</c:v>
                </c:pt>
                <c:pt idx="5720">
                  <c:v>509.52202500000004</c:v>
                </c:pt>
                <c:pt idx="5721">
                  <c:v>509.52202500000004</c:v>
                </c:pt>
                <c:pt idx="5722">
                  <c:v>509.52202500000004</c:v>
                </c:pt>
                <c:pt idx="5723">
                  <c:v>509.52202500000004</c:v>
                </c:pt>
                <c:pt idx="5724">
                  <c:v>509.52202500000004</c:v>
                </c:pt>
                <c:pt idx="5725">
                  <c:v>510.21150000000006</c:v>
                </c:pt>
                <c:pt idx="5726">
                  <c:v>510.21150000000006</c:v>
                </c:pt>
                <c:pt idx="5727">
                  <c:v>509.52202500000004</c:v>
                </c:pt>
                <c:pt idx="5728">
                  <c:v>509.52202500000004</c:v>
                </c:pt>
                <c:pt idx="5729">
                  <c:v>509.52202500000004</c:v>
                </c:pt>
                <c:pt idx="5730">
                  <c:v>510.21150000000006</c:v>
                </c:pt>
                <c:pt idx="5731">
                  <c:v>510.21150000000006</c:v>
                </c:pt>
                <c:pt idx="5732">
                  <c:v>510.90097500000007</c:v>
                </c:pt>
                <c:pt idx="5733">
                  <c:v>510.90097500000007</c:v>
                </c:pt>
                <c:pt idx="5734">
                  <c:v>510.90097500000007</c:v>
                </c:pt>
                <c:pt idx="5735">
                  <c:v>510.90097500000007</c:v>
                </c:pt>
                <c:pt idx="5736">
                  <c:v>510.90097500000007</c:v>
                </c:pt>
                <c:pt idx="5737">
                  <c:v>510.90097500000007</c:v>
                </c:pt>
                <c:pt idx="5738">
                  <c:v>510.90097500000007</c:v>
                </c:pt>
                <c:pt idx="5739">
                  <c:v>510.90097500000007</c:v>
                </c:pt>
                <c:pt idx="5740">
                  <c:v>511.59045000000003</c:v>
                </c:pt>
                <c:pt idx="5741">
                  <c:v>511.59045000000003</c:v>
                </c:pt>
                <c:pt idx="5742">
                  <c:v>512.96940000000006</c:v>
                </c:pt>
                <c:pt idx="5743">
                  <c:v>512.96940000000006</c:v>
                </c:pt>
                <c:pt idx="5744">
                  <c:v>512.96940000000006</c:v>
                </c:pt>
                <c:pt idx="5745">
                  <c:v>512.96940000000006</c:v>
                </c:pt>
                <c:pt idx="5746">
                  <c:v>512.96940000000006</c:v>
                </c:pt>
                <c:pt idx="5747">
                  <c:v>513.65887500000008</c:v>
                </c:pt>
                <c:pt idx="5748">
                  <c:v>513.65887500000008</c:v>
                </c:pt>
                <c:pt idx="5749">
                  <c:v>513.65887500000008</c:v>
                </c:pt>
                <c:pt idx="5750">
                  <c:v>515.037825</c:v>
                </c:pt>
                <c:pt idx="5751">
                  <c:v>515.037825</c:v>
                </c:pt>
                <c:pt idx="5752">
                  <c:v>516.41677500000003</c:v>
                </c:pt>
                <c:pt idx="5753">
                  <c:v>516.41677500000003</c:v>
                </c:pt>
                <c:pt idx="5754">
                  <c:v>516.41677500000003</c:v>
                </c:pt>
                <c:pt idx="5755">
                  <c:v>517.10625000000005</c:v>
                </c:pt>
                <c:pt idx="5756">
                  <c:v>517.10625000000005</c:v>
                </c:pt>
                <c:pt idx="5757">
                  <c:v>517.79572500000006</c:v>
                </c:pt>
                <c:pt idx="5758">
                  <c:v>517.79572500000006</c:v>
                </c:pt>
                <c:pt idx="5759">
                  <c:v>517.79572500000006</c:v>
                </c:pt>
                <c:pt idx="5760">
                  <c:v>517.79572500000006</c:v>
                </c:pt>
                <c:pt idx="5761">
                  <c:v>517.79572500000006</c:v>
                </c:pt>
                <c:pt idx="5762">
                  <c:v>518.48519999999996</c:v>
                </c:pt>
                <c:pt idx="5763">
                  <c:v>518.48519999999996</c:v>
                </c:pt>
                <c:pt idx="5764">
                  <c:v>518.48519999999996</c:v>
                </c:pt>
                <c:pt idx="5765">
                  <c:v>518.48519999999996</c:v>
                </c:pt>
                <c:pt idx="5766">
                  <c:v>518.48519999999996</c:v>
                </c:pt>
                <c:pt idx="5767">
                  <c:v>519.17467500000009</c:v>
                </c:pt>
                <c:pt idx="5768">
                  <c:v>519.17467500000009</c:v>
                </c:pt>
                <c:pt idx="5769">
                  <c:v>519.17467500000009</c:v>
                </c:pt>
                <c:pt idx="5770">
                  <c:v>519.17467500000009</c:v>
                </c:pt>
                <c:pt idx="5771">
                  <c:v>519.17467500000009</c:v>
                </c:pt>
                <c:pt idx="5772">
                  <c:v>519.86415</c:v>
                </c:pt>
                <c:pt idx="5773">
                  <c:v>519.86415</c:v>
                </c:pt>
                <c:pt idx="5774">
                  <c:v>519.86415</c:v>
                </c:pt>
                <c:pt idx="5775">
                  <c:v>519.86415</c:v>
                </c:pt>
                <c:pt idx="5776">
                  <c:v>519.86415</c:v>
                </c:pt>
                <c:pt idx="5777">
                  <c:v>519.86415</c:v>
                </c:pt>
                <c:pt idx="5778">
                  <c:v>519.86415</c:v>
                </c:pt>
                <c:pt idx="5779">
                  <c:v>519.86415</c:v>
                </c:pt>
                <c:pt idx="5780">
                  <c:v>520.55362500000001</c:v>
                </c:pt>
                <c:pt idx="5781">
                  <c:v>520.55362500000001</c:v>
                </c:pt>
                <c:pt idx="5782">
                  <c:v>520.55362500000001</c:v>
                </c:pt>
                <c:pt idx="5783">
                  <c:v>520.55362500000001</c:v>
                </c:pt>
                <c:pt idx="5784">
                  <c:v>520.55362500000001</c:v>
                </c:pt>
                <c:pt idx="5785">
                  <c:v>520.55362500000001</c:v>
                </c:pt>
                <c:pt idx="5786">
                  <c:v>520.55362500000001</c:v>
                </c:pt>
                <c:pt idx="5787">
                  <c:v>520.55362500000001</c:v>
                </c:pt>
                <c:pt idx="5788">
                  <c:v>520.55362500000001</c:v>
                </c:pt>
                <c:pt idx="5789">
                  <c:v>520.55362500000001</c:v>
                </c:pt>
                <c:pt idx="5790">
                  <c:v>521.93257500000004</c:v>
                </c:pt>
                <c:pt idx="5791">
                  <c:v>521.93257500000004</c:v>
                </c:pt>
                <c:pt idx="5792">
                  <c:v>521.93257500000004</c:v>
                </c:pt>
                <c:pt idx="5793">
                  <c:v>521.93257500000004</c:v>
                </c:pt>
                <c:pt idx="5794">
                  <c:v>522.62205000000006</c:v>
                </c:pt>
                <c:pt idx="5795">
                  <c:v>522.62205000000006</c:v>
                </c:pt>
                <c:pt idx="5796">
                  <c:v>522.62205000000006</c:v>
                </c:pt>
                <c:pt idx="5797">
                  <c:v>523.31152500000007</c:v>
                </c:pt>
                <c:pt idx="5798">
                  <c:v>523.31152500000007</c:v>
                </c:pt>
                <c:pt idx="5799">
                  <c:v>523.31152500000007</c:v>
                </c:pt>
                <c:pt idx="5800">
                  <c:v>523.31152500000007</c:v>
                </c:pt>
                <c:pt idx="5801">
                  <c:v>523.31152500000007</c:v>
                </c:pt>
                <c:pt idx="5802">
                  <c:v>523.31152500000007</c:v>
                </c:pt>
                <c:pt idx="5803">
                  <c:v>523.31152500000007</c:v>
                </c:pt>
                <c:pt idx="5804">
                  <c:v>524.00099999999998</c:v>
                </c:pt>
                <c:pt idx="5805">
                  <c:v>524.00099999999998</c:v>
                </c:pt>
                <c:pt idx="5806">
                  <c:v>524.00099999999998</c:v>
                </c:pt>
                <c:pt idx="5807">
                  <c:v>524.69047500000011</c:v>
                </c:pt>
                <c:pt idx="5808">
                  <c:v>524.69047500000011</c:v>
                </c:pt>
                <c:pt idx="5809">
                  <c:v>524.69047500000011</c:v>
                </c:pt>
                <c:pt idx="5810">
                  <c:v>524.69047500000011</c:v>
                </c:pt>
                <c:pt idx="5811">
                  <c:v>524.69047500000011</c:v>
                </c:pt>
                <c:pt idx="5812">
                  <c:v>525.37995000000001</c:v>
                </c:pt>
                <c:pt idx="5813">
                  <c:v>525.37995000000001</c:v>
                </c:pt>
                <c:pt idx="5814">
                  <c:v>526.06942500000002</c:v>
                </c:pt>
                <c:pt idx="5815">
                  <c:v>526.06942500000002</c:v>
                </c:pt>
                <c:pt idx="5816">
                  <c:v>526.06942500000002</c:v>
                </c:pt>
                <c:pt idx="5817">
                  <c:v>526.75890000000004</c:v>
                </c:pt>
                <c:pt idx="5818">
                  <c:v>526.75890000000004</c:v>
                </c:pt>
                <c:pt idx="5819">
                  <c:v>526.75890000000004</c:v>
                </c:pt>
                <c:pt idx="5820">
                  <c:v>526.75890000000004</c:v>
                </c:pt>
                <c:pt idx="5821">
                  <c:v>527.44837500000006</c:v>
                </c:pt>
                <c:pt idx="5822">
                  <c:v>527.44837500000006</c:v>
                </c:pt>
                <c:pt idx="5823">
                  <c:v>528.13785000000007</c:v>
                </c:pt>
                <c:pt idx="5824">
                  <c:v>528.13785000000007</c:v>
                </c:pt>
                <c:pt idx="5825">
                  <c:v>528.13785000000007</c:v>
                </c:pt>
                <c:pt idx="5826">
                  <c:v>528.82732500000009</c:v>
                </c:pt>
                <c:pt idx="5827">
                  <c:v>528.82732500000009</c:v>
                </c:pt>
                <c:pt idx="5828">
                  <c:v>528.82732500000009</c:v>
                </c:pt>
                <c:pt idx="5829">
                  <c:v>528.82732500000009</c:v>
                </c:pt>
                <c:pt idx="5830">
                  <c:v>528.82732500000009</c:v>
                </c:pt>
                <c:pt idx="5831">
                  <c:v>529.51679999999999</c:v>
                </c:pt>
                <c:pt idx="5832">
                  <c:v>529.51679999999999</c:v>
                </c:pt>
                <c:pt idx="5833">
                  <c:v>529.51679999999999</c:v>
                </c:pt>
                <c:pt idx="5834">
                  <c:v>529.51679999999999</c:v>
                </c:pt>
                <c:pt idx="5835">
                  <c:v>529.51679999999999</c:v>
                </c:pt>
                <c:pt idx="5836">
                  <c:v>531.58522500000004</c:v>
                </c:pt>
                <c:pt idx="5837">
                  <c:v>531.58522500000004</c:v>
                </c:pt>
                <c:pt idx="5838">
                  <c:v>531.58522500000004</c:v>
                </c:pt>
                <c:pt idx="5839">
                  <c:v>531.58522500000004</c:v>
                </c:pt>
                <c:pt idx="5840">
                  <c:v>531.58522500000004</c:v>
                </c:pt>
                <c:pt idx="5841">
                  <c:v>532.96417500000007</c:v>
                </c:pt>
                <c:pt idx="5842">
                  <c:v>532.96417500000007</c:v>
                </c:pt>
                <c:pt idx="5843">
                  <c:v>533.65365000000008</c:v>
                </c:pt>
                <c:pt idx="5844">
                  <c:v>533.65365000000008</c:v>
                </c:pt>
                <c:pt idx="5845">
                  <c:v>533.65365000000008</c:v>
                </c:pt>
                <c:pt idx="5846">
                  <c:v>534.34312499999999</c:v>
                </c:pt>
                <c:pt idx="5847">
                  <c:v>534.34312499999999</c:v>
                </c:pt>
                <c:pt idx="5848">
                  <c:v>534.34312499999999</c:v>
                </c:pt>
                <c:pt idx="5849">
                  <c:v>534.34312499999999</c:v>
                </c:pt>
                <c:pt idx="5850">
                  <c:v>534.34312499999999</c:v>
                </c:pt>
                <c:pt idx="5851">
                  <c:v>534.34312499999999</c:v>
                </c:pt>
                <c:pt idx="5852">
                  <c:v>534.34312499999999</c:v>
                </c:pt>
                <c:pt idx="5853">
                  <c:v>535.72207500000002</c:v>
                </c:pt>
                <c:pt idx="5854">
                  <c:v>535.72207500000002</c:v>
                </c:pt>
                <c:pt idx="5855">
                  <c:v>535.72207500000002</c:v>
                </c:pt>
                <c:pt idx="5856">
                  <c:v>535.72207500000002</c:v>
                </c:pt>
                <c:pt idx="5857">
                  <c:v>535.72207500000002</c:v>
                </c:pt>
                <c:pt idx="5858">
                  <c:v>536.41155000000003</c:v>
                </c:pt>
                <c:pt idx="5859">
                  <c:v>536.41155000000003</c:v>
                </c:pt>
                <c:pt idx="5860">
                  <c:v>536.41155000000003</c:v>
                </c:pt>
                <c:pt idx="5861">
                  <c:v>537.10102500000005</c:v>
                </c:pt>
                <c:pt idx="5862">
                  <c:v>537.10102500000005</c:v>
                </c:pt>
                <c:pt idx="5863">
                  <c:v>537.10102500000005</c:v>
                </c:pt>
                <c:pt idx="5864">
                  <c:v>537.10102500000005</c:v>
                </c:pt>
                <c:pt idx="5865">
                  <c:v>537.79050000000007</c:v>
                </c:pt>
                <c:pt idx="5866">
                  <c:v>537.79050000000007</c:v>
                </c:pt>
                <c:pt idx="5867">
                  <c:v>537.79050000000007</c:v>
                </c:pt>
                <c:pt idx="5868">
                  <c:v>537.79050000000007</c:v>
                </c:pt>
                <c:pt idx="5869">
                  <c:v>537.79050000000007</c:v>
                </c:pt>
                <c:pt idx="5870">
                  <c:v>539.858925</c:v>
                </c:pt>
                <c:pt idx="5871">
                  <c:v>539.858925</c:v>
                </c:pt>
                <c:pt idx="5872">
                  <c:v>539.858925</c:v>
                </c:pt>
                <c:pt idx="5873">
                  <c:v>539.858925</c:v>
                </c:pt>
                <c:pt idx="5874">
                  <c:v>539.858925</c:v>
                </c:pt>
                <c:pt idx="5875">
                  <c:v>539.858925</c:v>
                </c:pt>
                <c:pt idx="5876">
                  <c:v>539.858925</c:v>
                </c:pt>
                <c:pt idx="5877">
                  <c:v>539.858925</c:v>
                </c:pt>
                <c:pt idx="5878">
                  <c:v>540.54840000000002</c:v>
                </c:pt>
                <c:pt idx="5879">
                  <c:v>540.54840000000002</c:v>
                </c:pt>
                <c:pt idx="5880">
                  <c:v>541.92735000000005</c:v>
                </c:pt>
                <c:pt idx="5881">
                  <c:v>541.92735000000005</c:v>
                </c:pt>
                <c:pt idx="5882">
                  <c:v>541.92735000000005</c:v>
                </c:pt>
                <c:pt idx="5883">
                  <c:v>541.92735000000005</c:v>
                </c:pt>
                <c:pt idx="5884">
                  <c:v>541.92735000000005</c:v>
                </c:pt>
                <c:pt idx="5885">
                  <c:v>541.92735000000005</c:v>
                </c:pt>
                <c:pt idx="5886">
                  <c:v>541.92735000000005</c:v>
                </c:pt>
                <c:pt idx="5887">
                  <c:v>541.92735000000005</c:v>
                </c:pt>
                <c:pt idx="5888">
                  <c:v>542.61682500000006</c:v>
                </c:pt>
                <c:pt idx="5889">
                  <c:v>542.61682500000006</c:v>
                </c:pt>
                <c:pt idx="5890">
                  <c:v>543.30630000000008</c:v>
                </c:pt>
                <c:pt idx="5891">
                  <c:v>543.30630000000008</c:v>
                </c:pt>
                <c:pt idx="5892">
                  <c:v>543.30630000000008</c:v>
                </c:pt>
                <c:pt idx="5893">
                  <c:v>543.30630000000008</c:v>
                </c:pt>
                <c:pt idx="5894">
                  <c:v>543.30630000000008</c:v>
                </c:pt>
                <c:pt idx="5895">
                  <c:v>543.99577499999998</c:v>
                </c:pt>
                <c:pt idx="5896">
                  <c:v>543.99577499999998</c:v>
                </c:pt>
                <c:pt idx="5897">
                  <c:v>544.68525000000011</c:v>
                </c:pt>
                <c:pt idx="5898">
                  <c:v>544.68525000000011</c:v>
                </c:pt>
                <c:pt idx="5899">
                  <c:v>544.68525000000011</c:v>
                </c:pt>
                <c:pt idx="5900">
                  <c:v>545.37472500000001</c:v>
                </c:pt>
                <c:pt idx="5901">
                  <c:v>545.37472500000001</c:v>
                </c:pt>
                <c:pt idx="5902">
                  <c:v>545.37472500000001</c:v>
                </c:pt>
                <c:pt idx="5903">
                  <c:v>546.06420000000003</c:v>
                </c:pt>
                <c:pt idx="5904">
                  <c:v>546.06420000000003</c:v>
                </c:pt>
                <c:pt idx="5905">
                  <c:v>546.75367500000004</c:v>
                </c:pt>
                <c:pt idx="5906">
                  <c:v>546.75367500000004</c:v>
                </c:pt>
                <c:pt idx="5907">
                  <c:v>546.75367500000004</c:v>
                </c:pt>
                <c:pt idx="5908">
                  <c:v>546.75367500000004</c:v>
                </c:pt>
                <c:pt idx="5909">
                  <c:v>546.75367500000004</c:v>
                </c:pt>
                <c:pt idx="5910">
                  <c:v>546.75367500000004</c:v>
                </c:pt>
                <c:pt idx="5911">
                  <c:v>546.75367500000004</c:v>
                </c:pt>
                <c:pt idx="5912">
                  <c:v>547.44315000000006</c:v>
                </c:pt>
                <c:pt idx="5913">
                  <c:v>547.44315000000006</c:v>
                </c:pt>
                <c:pt idx="5914">
                  <c:v>547.44315000000006</c:v>
                </c:pt>
                <c:pt idx="5915">
                  <c:v>548.82210000000009</c:v>
                </c:pt>
                <c:pt idx="5916">
                  <c:v>548.82210000000009</c:v>
                </c:pt>
                <c:pt idx="5917">
                  <c:v>548.82210000000009</c:v>
                </c:pt>
                <c:pt idx="5918">
                  <c:v>548.82210000000009</c:v>
                </c:pt>
                <c:pt idx="5919">
                  <c:v>548.82210000000009</c:v>
                </c:pt>
                <c:pt idx="5920">
                  <c:v>549.51157499999999</c:v>
                </c:pt>
                <c:pt idx="5921">
                  <c:v>549.51157499999999</c:v>
                </c:pt>
                <c:pt idx="5922">
                  <c:v>550.20105000000012</c:v>
                </c:pt>
                <c:pt idx="5923">
                  <c:v>550.20105000000012</c:v>
                </c:pt>
                <c:pt idx="5924">
                  <c:v>550.20105000000012</c:v>
                </c:pt>
                <c:pt idx="5925">
                  <c:v>550.20105000000012</c:v>
                </c:pt>
                <c:pt idx="5926">
                  <c:v>550.20105000000012</c:v>
                </c:pt>
                <c:pt idx="5927">
                  <c:v>550.20105000000012</c:v>
                </c:pt>
                <c:pt idx="5928">
                  <c:v>550.20105000000012</c:v>
                </c:pt>
                <c:pt idx="5929">
                  <c:v>550.20105000000012</c:v>
                </c:pt>
                <c:pt idx="5930">
                  <c:v>550.89052500000003</c:v>
                </c:pt>
                <c:pt idx="5931">
                  <c:v>550.89052500000003</c:v>
                </c:pt>
                <c:pt idx="5932">
                  <c:v>551.58000000000004</c:v>
                </c:pt>
                <c:pt idx="5933">
                  <c:v>551.58000000000004</c:v>
                </c:pt>
                <c:pt idx="5934">
                  <c:v>551.58000000000004</c:v>
                </c:pt>
                <c:pt idx="5935">
                  <c:v>551.58000000000004</c:v>
                </c:pt>
                <c:pt idx="5936">
                  <c:v>551.58000000000004</c:v>
                </c:pt>
                <c:pt idx="5937">
                  <c:v>551.58000000000004</c:v>
                </c:pt>
                <c:pt idx="5938">
                  <c:v>551.58000000000004</c:v>
                </c:pt>
                <c:pt idx="5939">
                  <c:v>551.58000000000004</c:v>
                </c:pt>
                <c:pt idx="5940">
                  <c:v>551.58000000000004</c:v>
                </c:pt>
                <c:pt idx="5941">
                  <c:v>551.58000000000004</c:v>
                </c:pt>
                <c:pt idx="5942">
                  <c:v>551.58000000000004</c:v>
                </c:pt>
                <c:pt idx="5943">
                  <c:v>551.58000000000004</c:v>
                </c:pt>
                <c:pt idx="5944">
                  <c:v>552.26947500000006</c:v>
                </c:pt>
                <c:pt idx="5945">
                  <c:v>552.26947500000006</c:v>
                </c:pt>
                <c:pt idx="5946">
                  <c:v>552.26947500000006</c:v>
                </c:pt>
                <c:pt idx="5947">
                  <c:v>552.95894999999996</c:v>
                </c:pt>
                <c:pt idx="5948">
                  <c:v>552.95894999999996</c:v>
                </c:pt>
                <c:pt idx="5949">
                  <c:v>552.95894999999996</c:v>
                </c:pt>
                <c:pt idx="5950">
                  <c:v>553.64842499999997</c:v>
                </c:pt>
                <c:pt idx="5951">
                  <c:v>553.64842499999997</c:v>
                </c:pt>
                <c:pt idx="5952">
                  <c:v>553.64842499999997</c:v>
                </c:pt>
                <c:pt idx="5953">
                  <c:v>553.64842499999997</c:v>
                </c:pt>
                <c:pt idx="5954">
                  <c:v>553.64842499999997</c:v>
                </c:pt>
                <c:pt idx="5955">
                  <c:v>554.33789999999999</c:v>
                </c:pt>
                <c:pt idx="5956">
                  <c:v>554.33789999999999</c:v>
                </c:pt>
                <c:pt idx="5957">
                  <c:v>555.02737500000012</c:v>
                </c:pt>
                <c:pt idx="5958">
                  <c:v>555.02737500000012</c:v>
                </c:pt>
                <c:pt idx="5959">
                  <c:v>555.02737500000012</c:v>
                </c:pt>
                <c:pt idx="5960">
                  <c:v>555.02737500000012</c:v>
                </c:pt>
                <c:pt idx="5961">
                  <c:v>555.02737500000012</c:v>
                </c:pt>
                <c:pt idx="5962">
                  <c:v>555.71685000000002</c:v>
                </c:pt>
                <c:pt idx="5963">
                  <c:v>555.71685000000002</c:v>
                </c:pt>
                <c:pt idx="5964">
                  <c:v>555.71685000000002</c:v>
                </c:pt>
                <c:pt idx="5965">
                  <c:v>556.40632500000004</c:v>
                </c:pt>
                <c:pt idx="5966">
                  <c:v>556.40632500000004</c:v>
                </c:pt>
                <c:pt idx="5967">
                  <c:v>557.78527500000007</c:v>
                </c:pt>
                <c:pt idx="5968">
                  <c:v>557.78527500000007</c:v>
                </c:pt>
                <c:pt idx="5969">
                  <c:v>558.47474999999997</c:v>
                </c:pt>
                <c:pt idx="5970">
                  <c:v>558.47474999999997</c:v>
                </c:pt>
                <c:pt idx="5971">
                  <c:v>558.47474999999997</c:v>
                </c:pt>
                <c:pt idx="5972">
                  <c:v>558.47474999999997</c:v>
                </c:pt>
                <c:pt idx="5973">
                  <c:v>558.47474999999997</c:v>
                </c:pt>
                <c:pt idx="5974">
                  <c:v>559.16422499999999</c:v>
                </c:pt>
                <c:pt idx="5975">
                  <c:v>559.16422499999999</c:v>
                </c:pt>
                <c:pt idx="5976">
                  <c:v>670.8598561</c:v>
                </c:pt>
                <c:pt idx="5977">
                  <c:v>671.5493318</c:v>
                </c:pt>
                <c:pt idx="5978">
                  <c:v>672.23880750000001</c:v>
                </c:pt>
                <c:pt idx="5979">
                  <c:v>672.23880750000001</c:v>
                </c:pt>
                <c:pt idx="5980">
                  <c:v>672.23880750000001</c:v>
                </c:pt>
                <c:pt idx="5981">
                  <c:v>672.23880750000001</c:v>
                </c:pt>
                <c:pt idx="5982">
                  <c:v>672.23880750000001</c:v>
                </c:pt>
                <c:pt idx="5983">
                  <c:v>672.92828320000001</c:v>
                </c:pt>
                <c:pt idx="5984">
                  <c:v>672.92828320000001</c:v>
                </c:pt>
                <c:pt idx="5985">
                  <c:v>672.92828320000001</c:v>
                </c:pt>
                <c:pt idx="5986">
                  <c:v>672.92828320000001</c:v>
                </c:pt>
                <c:pt idx="5987">
                  <c:v>672.92828320000001</c:v>
                </c:pt>
                <c:pt idx="5988">
                  <c:v>673.61775890000001</c:v>
                </c:pt>
                <c:pt idx="5989">
                  <c:v>673.61775890000001</c:v>
                </c:pt>
                <c:pt idx="5990">
                  <c:v>673.61775890000001</c:v>
                </c:pt>
                <c:pt idx="5991">
                  <c:v>673.61775890000001</c:v>
                </c:pt>
                <c:pt idx="5992">
                  <c:v>673.61775890000001</c:v>
                </c:pt>
                <c:pt idx="5993">
                  <c:v>673.61775890000001</c:v>
                </c:pt>
                <c:pt idx="5994">
                  <c:v>673.61775890000001</c:v>
                </c:pt>
                <c:pt idx="5995">
                  <c:v>674.9967102999999</c:v>
                </c:pt>
                <c:pt idx="5996">
                  <c:v>674.9967102999999</c:v>
                </c:pt>
                <c:pt idx="5997">
                  <c:v>674.9967102999999</c:v>
                </c:pt>
                <c:pt idx="5998">
                  <c:v>674.9967102999999</c:v>
                </c:pt>
                <c:pt idx="5999">
                  <c:v>674.9967102999999</c:v>
                </c:pt>
                <c:pt idx="6000">
                  <c:v>675.68618600000002</c:v>
                </c:pt>
                <c:pt idx="6001">
                  <c:v>675.68618600000002</c:v>
                </c:pt>
                <c:pt idx="6002">
                  <c:v>675.68618600000002</c:v>
                </c:pt>
                <c:pt idx="6003">
                  <c:v>675.68618600000002</c:v>
                </c:pt>
                <c:pt idx="6004">
                  <c:v>675.68618600000002</c:v>
                </c:pt>
                <c:pt idx="6005">
                  <c:v>676.37566170000002</c:v>
                </c:pt>
                <c:pt idx="6006">
                  <c:v>676.37566170000002</c:v>
                </c:pt>
                <c:pt idx="6007">
                  <c:v>676.37566170000002</c:v>
                </c:pt>
                <c:pt idx="6008">
                  <c:v>677.06513740000003</c:v>
                </c:pt>
                <c:pt idx="6009">
                  <c:v>677.06513740000003</c:v>
                </c:pt>
                <c:pt idx="6010">
                  <c:v>677.75461310000003</c:v>
                </c:pt>
                <c:pt idx="6011">
                  <c:v>677.75461310000003</c:v>
                </c:pt>
                <c:pt idx="6012">
                  <c:v>677.75461310000003</c:v>
                </c:pt>
                <c:pt idx="6013">
                  <c:v>678.44408880000003</c:v>
                </c:pt>
                <c:pt idx="6014">
                  <c:v>678.44408880000003</c:v>
                </c:pt>
                <c:pt idx="6015">
                  <c:v>678.44408880000003</c:v>
                </c:pt>
                <c:pt idx="6016">
                  <c:v>678.44408880000003</c:v>
                </c:pt>
                <c:pt idx="6017">
                  <c:v>678.44408880000003</c:v>
                </c:pt>
                <c:pt idx="6018">
                  <c:v>679.13356449999992</c:v>
                </c:pt>
                <c:pt idx="6019">
                  <c:v>679.13356449999992</c:v>
                </c:pt>
                <c:pt idx="6020">
                  <c:v>679.13356449999992</c:v>
                </c:pt>
                <c:pt idx="6021">
                  <c:v>679.13356449999992</c:v>
                </c:pt>
                <c:pt idx="6022">
                  <c:v>679.13356449999992</c:v>
                </c:pt>
                <c:pt idx="6023">
                  <c:v>678.44408880000003</c:v>
                </c:pt>
                <c:pt idx="6024">
                  <c:v>678.44408880000003</c:v>
                </c:pt>
                <c:pt idx="6025">
                  <c:v>678.44408880000003</c:v>
                </c:pt>
                <c:pt idx="6026">
                  <c:v>679.13356449999992</c:v>
                </c:pt>
                <c:pt idx="6027">
                  <c:v>679.13356449999992</c:v>
                </c:pt>
                <c:pt idx="6028">
                  <c:v>679.13356449999992</c:v>
                </c:pt>
                <c:pt idx="6029">
                  <c:v>679.13356449999992</c:v>
                </c:pt>
                <c:pt idx="6030">
                  <c:v>679.13356449999992</c:v>
                </c:pt>
                <c:pt idx="6031">
                  <c:v>679.13356449999992</c:v>
                </c:pt>
                <c:pt idx="6032">
                  <c:v>679.13356449999992</c:v>
                </c:pt>
                <c:pt idx="6033">
                  <c:v>679.82304019999992</c:v>
                </c:pt>
                <c:pt idx="6034">
                  <c:v>679.82304019999992</c:v>
                </c:pt>
                <c:pt idx="6035">
                  <c:v>679.82304019999992</c:v>
                </c:pt>
                <c:pt idx="6036">
                  <c:v>679.82304019999992</c:v>
                </c:pt>
                <c:pt idx="6037">
                  <c:v>679.82304019999992</c:v>
                </c:pt>
                <c:pt idx="6038">
                  <c:v>680.51251589999993</c:v>
                </c:pt>
                <c:pt idx="6039">
                  <c:v>680.51251589999993</c:v>
                </c:pt>
                <c:pt idx="6040">
                  <c:v>680.51251589999993</c:v>
                </c:pt>
                <c:pt idx="6041">
                  <c:v>681.20199160000004</c:v>
                </c:pt>
                <c:pt idx="6042">
                  <c:v>681.20199160000004</c:v>
                </c:pt>
                <c:pt idx="6043">
                  <c:v>681.89146730000004</c:v>
                </c:pt>
                <c:pt idx="6044">
                  <c:v>681.89146730000004</c:v>
                </c:pt>
                <c:pt idx="6045">
                  <c:v>681.89146730000004</c:v>
                </c:pt>
                <c:pt idx="6046">
                  <c:v>681.89146730000004</c:v>
                </c:pt>
                <c:pt idx="6047">
                  <c:v>681.89146730000004</c:v>
                </c:pt>
                <c:pt idx="6048">
                  <c:v>682.58094300000005</c:v>
                </c:pt>
                <c:pt idx="6049">
                  <c:v>682.58094300000005</c:v>
                </c:pt>
                <c:pt idx="6050">
                  <c:v>682.58094300000005</c:v>
                </c:pt>
                <c:pt idx="6051">
                  <c:v>682.58094300000005</c:v>
                </c:pt>
                <c:pt idx="6052">
                  <c:v>682.58094300000005</c:v>
                </c:pt>
                <c:pt idx="6053">
                  <c:v>683.95989439999994</c:v>
                </c:pt>
                <c:pt idx="6054">
                  <c:v>683.95989439999994</c:v>
                </c:pt>
                <c:pt idx="6055">
                  <c:v>683.95989439999994</c:v>
                </c:pt>
                <c:pt idx="6056">
                  <c:v>684.64937009999994</c:v>
                </c:pt>
                <c:pt idx="6057">
                  <c:v>684.64937009999994</c:v>
                </c:pt>
                <c:pt idx="6058">
                  <c:v>685.33884579999994</c:v>
                </c:pt>
                <c:pt idx="6059">
                  <c:v>685.33884579999994</c:v>
                </c:pt>
                <c:pt idx="6060">
                  <c:v>685.33884579999994</c:v>
                </c:pt>
                <c:pt idx="6061">
                  <c:v>686.02832149999995</c:v>
                </c:pt>
                <c:pt idx="6062">
                  <c:v>686.02832149999995</c:v>
                </c:pt>
                <c:pt idx="6063">
                  <c:v>686.02832149999995</c:v>
                </c:pt>
                <c:pt idx="6064">
                  <c:v>686.02832149999995</c:v>
                </c:pt>
                <c:pt idx="6065">
                  <c:v>686.02832149999995</c:v>
                </c:pt>
                <c:pt idx="6066">
                  <c:v>686.71779720000006</c:v>
                </c:pt>
                <c:pt idx="6067">
                  <c:v>686.71779720000006</c:v>
                </c:pt>
                <c:pt idx="6068">
                  <c:v>686.71779720000006</c:v>
                </c:pt>
                <c:pt idx="6069">
                  <c:v>686.71779720000006</c:v>
                </c:pt>
                <c:pt idx="6070">
                  <c:v>686.71779720000006</c:v>
                </c:pt>
                <c:pt idx="6071">
                  <c:v>688.09674860000007</c:v>
                </c:pt>
                <c:pt idx="6072">
                  <c:v>688.09674860000007</c:v>
                </c:pt>
                <c:pt idx="6073">
                  <c:v>688.09674860000007</c:v>
                </c:pt>
                <c:pt idx="6074">
                  <c:v>688.09674860000007</c:v>
                </c:pt>
                <c:pt idx="6075">
                  <c:v>688.09674860000007</c:v>
                </c:pt>
                <c:pt idx="6076">
                  <c:v>688.78622429999996</c:v>
                </c:pt>
                <c:pt idx="6077">
                  <c:v>688.78622429999996</c:v>
                </c:pt>
                <c:pt idx="6078">
                  <c:v>689.47569999999996</c:v>
                </c:pt>
                <c:pt idx="6079">
                  <c:v>689.47569999999996</c:v>
                </c:pt>
                <c:pt idx="6080">
                  <c:v>689.47569999999996</c:v>
                </c:pt>
                <c:pt idx="6081">
                  <c:v>690.16517569999996</c:v>
                </c:pt>
                <c:pt idx="6082">
                  <c:v>690.16517569999996</c:v>
                </c:pt>
                <c:pt idx="6083">
                  <c:v>690.16517569999996</c:v>
                </c:pt>
                <c:pt idx="6084">
                  <c:v>690.16517569999996</c:v>
                </c:pt>
                <c:pt idx="6085">
                  <c:v>690.16517569999996</c:v>
                </c:pt>
                <c:pt idx="6086">
                  <c:v>691.54412709999997</c:v>
                </c:pt>
                <c:pt idx="6087">
                  <c:v>691.54412709999997</c:v>
                </c:pt>
                <c:pt idx="6088">
                  <c:v>691.54412709999997</c:v>
                </c:pt>
                <c:pt idx="6089">
                  <c:v>691.54412709999997</c:v>
                </c:pt>
                <c:pt idx="6090">
                  <c:v>691.54412709999997</c:v>
                </c:pt>
                <c:pt idx="6091">
                  <c:v>691.54412709999997</c:v>
                </c:pt>
                <c:pt idx="6092">
                  <c:v>692.92307850000009</c:v>
                </c:pt>
                <c:pt idx="6093">
                  <c:v>692.92307850000009</c:v>
                </c:pt>
                <c:pt idx="6094">
                  <c:v>693.61255419999998</c:v>
                </c:pt>
                <c:pt idx="6095">
                  <c:v>693.61255419999998</c:v>
                </c:pt>
                <c:pt idx="6096">
                  <c:v>693.61255419999998</c:v>
                </c:pt>
                <c:pt idx="6097">
                  <c:v>694.30202989999998</c:v>
                </c:pt>
                <c:pt idx="6098">
                  <c:v>694.30202989999998</c:v>
                </c:pt>
                <c:pt idx="6099">
                  <c:v>694.30202989999998</c:v>
                </c:pt>
                <c:pt idx="6100">
                  <c:v>694.30202989999998</c:v>
                </c:pt>
                <c:pt idx="6101">
                  <c:v>694.30202989999998</c:v>
                </c:pt>
                <c:pt idx="6102">
                  <c:v>694.99150559999998</c:v>
                </c:pt>
                <c:pt idx="6103">
                  <c:v>694.99150559999998</c:v>
                </c:pt>
                <c:pt idx="6104">
                  <c:v>695.68098129999998</c:v>
                </c:pt>
                <c:pt idx="6105">
                  <c:v>695.68098129999998</c:v>
                </c:pt>
                <c:pt idx="6106">
                  <c:v>695.68098129999998</c:v>
                </c:pt>
                <c:pt idx="6107">
                  <c:v>695.68098129999998</c:v>
                </c:pt>
                <c:pt idx="6108">
                  <c:v>695.68098129999998</c:v>
                </c:pt>
                <c:pt idx="6109">
                  <c:v>696.37045699999999</c:v>
                </c:pt>
                <c:pt idx="6110">
                  <c:v>696.37045699999999</c:v>
                </c:pt>
                <c:pt idx="6111">
                  <c:v>696.37045699999999</c:v>
                </c:pt>
                <c:pt idx="6112">
                  <c:v>696.37045699999999</c:v>
                </c:pt>
                <c:pt idx="6113">
                  <c:v>696.37045699999999</c:v>
                </c:pt>
                <c:pt idx="6114">
                  <c:v>697.05993269999999</c:v>
                </c:pt>
                <c:pt idx="6115">
                  <c:v>697.05993269999999</c:v>
                </c:pt>
                <c:pt idx="6116">
                  <c:v>697.05993269999999</c:v>
                </c:pt>
                <c:pt idx="6117">
                  <c:v>697.74940839999988</c:v>
                </c:pt>
                <c:pt idx="6118">
                  <c:v>697.74940839999988</c:v>
                </c:pt>
                <c:pt idx="6119">
                  <c:v>699.1283598</c:v>
                </c:pt>
                <c:pt idx="6120">
                  <c:v>699.1283598</c:v>
                </c:pt>
                <c:pt idx="6121">
                  <c:v>699.1283598</c:v>
                </c:pt>
                <c:pt idx="6122">
                  <c:v>699.1283598</c:v>
                </c:pt>
                <c:pt idx="6123">
                  <c:v>699.1283598</c:v>
                </c:pt>
                <c:pt idx="6124">
                  <c:v>699.1283598</c:v>
                </c:pt>
                <c:pt idx="6125">
                  <c:v>699.8178355</c:v>
                </c:pt>
                <c:pt idx="6126">
                  <c:v>699.8178355</c:v>
                </c:pt>
                <c:pt idx="6127">
                  <c:v>699.8178355</c:v>
                </c:pt>
                <c:pt idx="6128">
                  <c:v>699.8178355</c:v>
                </c:pt>
                <c:pt idx="6129">
                  <c:v>699.8178355</c:v>
                </c:pt>
                <c:pt idx="6130">
                  <c:v>700.5073112</c:v>
                </c:pt>
                <c:pt idx="6131">
                  <c:v>700.5073112</c:v>
                </c:pt>
                <c:pt idx="6132">
                  <c:v>701.88626260000001</c:v>
                </c:pt>
                <c:pt idx="6133">
                  <c:v>701.88626260000001</c:v>
                </c:pt>
                <c:pt idx="6134">
                  <c:v>701.88626260000001</c:v>
                </c:pt>
                <c:pt idx="6135">
                  <c:v>702.5757382999999</c:v>
                </c:pt>
                <c:pt idx="6136">
                  <c:v>702.5757382999999</c:v>
                </c:pt>
                <c:pt idx="6137">
                  <c:v>703.2652139999999</c:v>
                </c:pt>
                <c:pt idx="6138">
                  <c:v>703.2652139999999</c:v>
                </c:pt>
                <c:pt idx="6139">
                  <c:v>703.2652139999999</c:v>
                </c:pt>
                <c:pt idx="6140">
                  <c:v>703.95468970000002</c:v>
                </c:pt>
                <c:pt idx="6141">
                  <c:v>703.95468970000002</c:v>
                </c:pt>
                <c:pt idx="6142">
                  <c:v>703.95468970000002</c:v>
                </c:pt>
                <c:pt idx="6143">
                  <c:v>703.95468970000002</c:v>
                </c:pt>
                <c:pt idx="6144">
                  <c:v>703.95468970000002</c:v>
                </c:pt>
                <c:pt idx="6145">
                  <c:v>704.64416540000002</c:v>
                </c:pt>
                <c:pt idx="6146">
                  <c:v>704.64416540000002</c:v>
                </c:pt>
                <c:pt idx="6147">
                  <c:v>705.33364110000002</c:v>
                </c:pt>
                <c:pt idx="6148">
                  <c:v>705.33364110000002</c:v>
                </c:pt>
                <c:pt idx="6149">
                  <c:v>705.33364110000002</c:v>
                </c:pt>
                <c:pt idx="6150">
                  <c:v>705.33364110000002</c:v>
                </c:pt>
                <c:pt idx="6151">
                  <c:v>705.33364110000002</c:v>
                </c:pt>
                <c:pt idx="6152">
                  <c:v>706.02311680000003</c:v>
                </c:pt>
                <c:pt idx="6153">
                  <c:v>706.02311680000003</c:v>
                </c:pt>
                <c:pt idx="6154">
                  <c:v>706.02311680000003</c:v>
                </c:pt>
                <c:pt idx="6155">
                  <c:v>706.02311680000003</c:v>
                </c:pt>
                <c:pt idx="6156">
                  <c:v>706.02311680000003</c:v>
                </c:pt>
                <c:pt idx="6157">
                  <c:v>707.40206820000003</c:v>
                </c:pt>
                <c:pt idx="6158">
                  <c:v>707.40206820000003</c:v>
                </c:pt>
                <c:pt idx="6159">
                  <c:v>707.40206820000003</c:v>
                </c:pt>
                <c:pt idx="6160">
                  <c:v>707.40206820000003</c:v>
                </c:pt>
                <c:pt idx="6161">
                  <c:v>707.40206820000003</c:v>
                </c:pt>
                <c:pt idx="6162">
                  <c:v>707.40206820000003</c:v>
                </c:pt>
                <c:pt idx="6163">
                  <c:v>708.09154389999992</c:v>
                </c:pt>
                <c:pt idx="6164">
                  <c:v>708.09154389999992</c:v>
                </c:pt>
                <c:pt idx="6165">
                  <c:v>708.78101959999992</c:v>
                </c:pt>
                <c:pt idx="6166">
                  <c:v>708.78101959999992</c:v>
                </c:pt>
                <c:pt idx="6167">
                  <c:v>708.78101959999992</c:v>
                </c:pt>
                <c:pt idx="6168">
                  <c:v>709.47049529999993</c:v>
                </c:pt>
                <c:pt idx="6169">
                  <c:v>709.47049529999993</c:v>
                </c:pt>
                <c:pt idx="6170">
                  <c:v>709.47049529999993</c:v>
                </c:pt>
                <c:pt idx="6171">
                  <c:v>709.47049529999993</c:v>
                </c:pt>
                <c:pt idx="6172">
                  <c:v>710.84944670000004</c:v>
                </c:pt>
                <c:pt idx="6173">
                  <c:v>710.84944670000004</c:v>
                </c:pt>
                <c:pt idx="6174">
                  <c:v>710.84944670000004</c:v>
                </c:pt>
                <c:pt idx="6175">
                  <c:v>711.53892240000005</c:v>
                </c:pt>
                <c:pt idx="6176">
                  <c:v>711.53892240000005</c:v>
                </c:pt>
                <c:pt idx="6177">
                  <c:v>712.22839810000005</c:v>
                </c:pt>
                <c:pt idx="6178">
                  <c:v>712.22839810000005</c:v>
                </c:pt>
                <c:pt idx="6179">
                  <c:v>712.22839810000005</c:v>
                </c:pt>
                <c:pt idx="6180">
                  <c:v>712.22839810000005</c:v>
                </c:pt>
                <c:pt idx="6181">
                  <c:v>712.22839810000005</c:v>
                </c:pt>
                <c:pt idx="6182">
                  <c:v>712.91787379999994</c:v>
                </c:pt>
                <c:pt idx="6183">
                  <c:v>712.91787379999994</c:v>
                </c:pt>
                <c:pt idx="6184">
                  <c:v>712.91787379999994</c:v>
                </c:pt>
                <c:pt idx="6185">
                  <c:v>713.60734949999994</c:v>
                </c:pt>
                <c:pt idx="6186">
                  <c:v>713.60734949999994</c:v>
                </c:pt>
                <c:pt idx="6187">
                  <c:v>713.60734949999994</c:v>
                </c:pt>
                <c:pt idx="6188">
                  <c:v>713.60734949999994</c:v>
                </c:pt>
                <c:pt idx="6189">
                  <c:v>713.60734949999994</c:v>
                </c:pt>
                <c:pt idx="6190">
                  <c:v>714.29682519999994</c:v>
                </c:pt>
                <c:pt idx="6191">
                  <c:v>714.29682519999994</c:v>
                </c:pt>
                <c:pt idx="6192">
                  <c:v>714.29682519999994</c:v>
                </c:pt>
                <c:pt idx="6193">
                  <c:v>714.98630089999995</c:v>
                </c:pt>
                <c:pt idx="6194">
                  <c:v>714.98630089999995</c:v>
                </c:pt>
                <c:pt idx="6195">
                  <c:v>714.98630089999995</c:v>
                </c:pt>
                <c:pt idx="6196">
                  <c:v>714.98630089999995</c:v>
                </c:pt>
                <c:pt idx="6197">
                  <c:v>715.67577660000006</c:v>
                </c:pt>
                <c:pt idx="6198">
                  <c:v>715.67577660000006</c:v>
                </c:pt>
                <c:pt idx="6199">
                  <c:v>715.67577660000006</c:v>
                </c:pt>
                <c:pt idx="6200">
                  <c:v>716.36525230000007</c:v>
                </c:pt>
                <c:pt idx="6201">
                  <c:v>716.36525230000007</c:v>
                </c:pt>
                <c:pt idx="6202">
                  <c:v>716.36525230000007</c:v>
                </c:pt>
                <c:pt idx="6203">
                  <c:v>716.36525230000007</c:v>
                </c:pt>
                <c:pt idx="6204">
                  <c:v>716.36525230000007</c:v>
                </c:pt>
                <c:pt idx="6205">
                  <c:v>717.74420369999996</c:v>
                </c:pt>
                <c:pt idx="6206">
                  <c:v>717.74420369999996</c:v>
                </c:pt>
                <c:pt idx="6207">
                  <c:v>717.74420369999996</c:v>
                </c:pt>
                <c:pt idx="6208">
                  <c:v>717.74420369999996</c:v>
                </c:pt>
                <c:pt idx="6209">
                  <c:v>717.74420369999996</c:v>
                </c:pt>
                <c:pt idx="6210">
                  <c:v>717.74420369999996</c:v>
                </c:pt>
                <c:pt idx="6211">
                  <c:v>717.74420369999996</c:v>
                </c:pt>
                <c:pt idx="6212">
                  <c:v>717.74420369999996</c:v>
                </c:pt>
                <c:pt idx="6213">
                  <c:v>718.43367939999996</c:v>
                </c:pt>
                <c:pt idx="6214">
                  <c:v>718.43367939999996</c:v>
                </c:pt>
                <c:pt idx="6215">
                  <c:v>719.81263079999997</c:v>
                </c:pt>
                <c:pt idx="6216">
                  <c:v>719.81263079999997</c:v>
                </c:pt>
                <c:pt idx="6217">
                  <c:v>720.50210649999997</c:v>
                </c:pt>
                <c:pt idx="6218">
                  <c:v>720.50210649999997</c:v>
                </c:pt>
                <c:pt idx="6219">
                  <c:v>720.50210649999997</c:v>
                </c:pt>
                <c:pt idx="6220">
                  <c:v>721.19158220000008</c:v>
                </c:pt>
                <c:pt idx="6221">
                  <c:v>721.19158220000008</c:v>
                </c:pt>
                <c:pt idx="6222">
                  <c:v>721.19158220000008</c:v>
                </c:pt>
                <c:pt idx="6223">
                  <c:v>721.19158220000008</c:v>
                </c:pt>
                <c:pt idx="6224">
                  <c:v>721.19158220000008</c:v>
                </c:pt>
                <c:pt idx="6225">
                  <c:v>721.88105790000009</c:v>
                </c:pt>
                <c:pt idx="6226">
                  <c:v>721.88105790000009</c:v>
                </c:pt>
                <c:pt idx="6227">
                  <c:v>721.88105790000009</c:v>
                </c:pt>
                <c:pt idx="6228">
                  <c:v>723.26000929999998</c:v>
                </c:pt>
                <c:pt idx="6229">
                  <c:v>723.26000929999998</c:v>
                </c:pt>
                <c:pt idx="6230">
                  <c:v>723.26000929999998</c:v>
                </c:pt>
                <c:pt idx="6231">
                  <c:v>723.26000929999998</c:v>
                </c:pt>
                <c:pt idx="6232">
                  <c:v>723.26000929999998</c:v>
                </c:pt>
                <c:pt idx="6233">
                  <c:v>723.94948499999998</c:v>
                </c:pt>
                <c:pt idx="6234">
                  <c:v>723.94948499999998</c:v>
                </c:pt>
                <c:pt idx="6235">
                  <c:v>723.94948499999998</c:v>
                </c:pt>
                <c:pt idx="6236">
                  <c:v>723.94948499999998</c:v>
                </c:pt>
                <c:pt idx="6237">
                  <c:v>723.94948499999998</c:v>
                </c:pt>
                <c:pt idx="6238">
                  <c:v>724.63896069999998</c:v>
                </c:pt>
                <c:pt idx="6239">
                  <c:v>724.63896069999998</c:v>
                </c:pt>
                <c:pt idx="6240">
                  <c:v>725.32843639999999</c:v>
                </c:pt>
                <c:pt idx="6241">
                  <c:v>725.32843639999999</c:v>
                </c:pt>
                <c:pt idx="6242">
                  <c:v>725.32843639999999</c:v>
                </c:pt>
                <c:pt idx="6243">
                  <c:v>725.32843639999999</c:v>
                </c:pt>
                <c:pt idx="6244">
                  <c:v>725.32843639999999</c:v>
                </c:pt>
                <c:pt idx="6245">
                  <c:v>725.32843639999999</c:v>
                </c:pt>
                <c:pt idx="6246">
                  <c:v>726.01791209999999</c:v>
                </c:pt>
                <c:pt idx="6247">
                  <c:v>726.01791209999999</c:v>
                </c:pt>
                <c:pt idx="6248">
                  <c:v>726.01791209999999</c:v>
                </c:pt>
                <c:pt idx="6249">
                  <c:v>726.01791209999999</c:v>
                </c:pt>
                <c:pt idx="6250">
                  <c:v>726.01791209999999</c:v>
                </c:pt>
                <c:pt idx="6251">
                  <c:v>726.70738779999988</c:v>
                </c:pt>
                <c:pt idx="6252">
                  <c:v>726.70738779999988</c:v>
                </c:pt>
                <c:pt idx="6253">
                  <c:v>726.70738779999988</c:v>
                </c:pt>
                <c:pt idx="6254">
                  <c:v>727.39686349999999</c:v>
                </c:pt>
                <c:pt idx="6255">
                  <c:v>727.39686349999999</c:v>
                </c:pt>
                <c:pt idx="6256">
                  <c:v>728.7758149</c:v>
                </c:pt>
                <c:pt idx="6257">
                  <c:v>728.7758149</c:v>
                </c:pt>
                <c:pt idx="6258">
                  <c:v>728.7758149</c:v>
                </c:pt>
                <c:pt idx="6259">
                  <c:v>729.4652906</c:v>
                </c:pt>
                <c:pt idx="6260">
                  <c:v>729.4652906</c:v>
                </c:pt>
                <c:pt idx="6261">
                  <c:v>729.4652906</c:v>
                </c:pt>
                <c:pt idx="6262">
                  <c:v>729.4652906</c:v>
                </c:pt>
                <c:pt idx="6263">
                  <c:v>729.4652906</c:v>
                </c:pt>
                <c:pt idx="6264">
                  <c:v>730.15476630000001</c:v>
                </c:pt>
                <c:pt idx="6265">
                  <c:v>730.15476630000001</c:v>
                </c:pt>
                <c:pt idx="6266">
                  <c:v>730.15476630000001</c:v>
                </c:pt>
                <c:pt idx="6267">
                  <c:v>730.84424200000001</c:v>
                </c:pt>
                <c:pt idx="6268">
                  <c:v>730.84424200000001</c:v>
                </c:pt>
                <c:pt idx="6269">
                  <c:v>731.5337176999999</c:v>
                </c:pt>
                <c:pt idx="6270">
                  <c:v>731.5337176999999</c:v>
                </c:pt>
                <c:pt idx="6271">
                  <c:v>731.5337176999999</c:v>
                </c:pt>
                <c:pt idx="6272">
                  <c:v>732.2231933999999</c:v>
                </c:pt>
                <c:pt idx="6273">
                  <c:v>732.2231933999999</c:v>
                </c:pt>
                <c:pt idx="6274">
                  <c:v>733.60214480000002</c:v>
                </c:pt>
                <c:pt idx="6275">
                  <c:v>733.60214480000002</c:v>
                </c:pt>
                <c:pt idx="6276">
                  <c:v>733.60214480000002</c:v>
                </c:pt>
                <c:pt idx="6277">
                  <c:v>733.60214480000002</c:v>
                </c:pt>
                <c:pt idx="6278">
                  <c:v>733.60214480000002</c:v>
                </c:pt>
                <c:pt idx="6279">
                  <c:v>734.29162050000002</c:v>
                </c:pt>
                <c:pt idx="6280">
                  <c:v>734.29162050000002</c:v>
                </c:pt>
                <c:pt idx="6281">
                  <c:v>734.98109620000002</c:v>
                </c:pt>
                <c:pt idx="6282">
                  <c:v>734.98109620000002</c:v>
                </c:pt>
                <c:pt idx="6283">
                  <c:v>734.98109620000002</c:v>
                </c:pt>
                <c:pt idx="6284">
                  <c:v>735.67057190000003</c:v>
                </c:pt>
                <c:pt idx="6285">
                  <c:v>735.67057190000003</c:v>
                </c:pt>
                <c:pt idx="6286">
                  <c:v>736.36004759999992</c:v>
                </c:pt>
                <c:pt idx="6287">
                  <c:v>736.36004759999992</c:v>
                </c:pt>
                <c:pt idx="6288">
                  <c:v>736.36004759999992</c:v>
                </c:pt>
                <c:pt idx="6289">
                  <c:v>736.36004759999992</c:v>
                </c:pt>
                <c:pt idx="6290">
                  <c:v>736.36004759999992</c:v>
                </c:pt>
                <c:pt idx="6291">
                  <c:v>737.73899899999992</c:v>
                </c:pt>
                <c:pt idx="6292">
                  <c:v>737.73899899999992</c:v>
                </c:pt>
                <c:pt idx="6293">
                  <c:v>737.73899899999992</c:v>
                </c:pt>
                <c:pt idx="6294">
                  <c:v>738.42847470000004</c:v>
                </c:pt>
                <c:pt idx="6295">
                  <c:v>738.42847470000004</c:v>
                </c:pt>
                <c:pt idx="6296">
                  <c:v>739.11795040000004</c:v>
                </c:pt>
                <c:pt idx="6297">
                  <c:v>739.11795040000004</c:v>
                </c:pt>
                <c:pt idx="6298">
                  <c:v>739.11795040000004</c:v>
                </c:pt>
                <c:pt idx="6299">
                  <c:v>739.80742610000004</c:v>
                </c:pt>
                <c:pt idx="6300">
                  <c:v>739.80742610000004</c:v>
                </c:pt>
                <c:pt idx="6301">
                  <c:v>740.49690180000005</c:v>
                </c:pt>
                <c:pt idx="6302">
                  <c:v>740.49690180000005</c:v>
                </c:pt>
                <c:pt idx="6303">
                  <c:v>740.49690180000005</c:v>
                </c:pt>
                <c:pt idx="6304">
                  <c:v>740.49690180000005</c:v>
                </c:pt>
                <c:pt idx="6305">
                  <c:v>740.49690180000005</c:v>
                </c:pt>
                <c:pt idx="6306">
                  <c:v>741.18637749999994</c:v>
                </c:pt>
                <c:pt idx="6307">
                  <c:v>741.18637749999994</c:v>
                </c:pt>
                <c:pt idx="6308">
                  <c:v>741.18637749999994</c:v>
                </c:pt>
                <c:pt idx="6309">
                  <c:v>741.87585319999994</c:v>
                </c:pt>
                <c:pt idx="6310">
                  <c:v>741.87585319999994</c:v>
                </c:pt>
                <c:pt idx="6311">
                  <c:v>741.87585319999994</c:v>
                </c:pt>
                <c:pt idx="6312">
                  <c:v>741.87585319999994</c:v>
                </c:pt>
                <c:pt idx="6313">
                  <c:v>741.87585319999994</c:v>
                </c:pt>
                <c:pt idx="6314">
                  <c:v>742.56532889999994</c:v>
                </c:pt>
                <c:pt idx="6315">
                  <c:v>742.56532889999994</c:v>
                </c:pt>
                <c:pt idx="6316">
                  <c:v>743.25480459999994</c:v>
                </c:pt>
                <c:pt idx="6317">
                  <c:v>743.25480459999994</c:v>
                </c:pt>
                <c:pt idx="6318">
                  <c:v>743.94428029999995</c:v>
                </c:pt>
                <c:pt idx="6319">
                  <c:v>743.94428029999995</c:v>
                </c:pt>
                <c:pt idx="6320">
                  <c:v>743.94428029999995</c:v>
                </c:pt>
                <c:pt idx="6321">
                  <c:v>744.63375600000006</c:v>
                </c:pt>
                <c:pt idx="6322">
                  <c:v>744.63375600000006</c:v>
                </c:pt>
                <c:pt idx="6323">
                  <c:v>744.63375600000006</c:v>
                </c:pt>
                <c:pt idx="6324">
                  <c:v>745.32323170000006</c:v>
                </c:pt>
                <c:pt idx="6325">
                  <c:v>745.32323170000006</c:v>
                </c:pt>
                <c:pt idx="6326">
                  <c:v>746.70218309999996</c:v>
                </c:pt>
                <c:pt idx="6327">
                  <c:v>746.70218309999996</c:v>
                </c:pt>
                <c:pt idx="6328">
                  <c:v>747.39165879999996</c:v>
                </c:pt>
                <c:pt idx="6329">
                  <c:v>747.39165879999996</c:v>
                </c:pt>
                <c:pt idx="6330">
                  <c:v>747.39165879999996</c:v>
                </c:pt>
                <c:pt idx="6331">
                  <c:v>747.39165879999996</c:v>
                </c:pt>
                <c:pt idx="6332">
                  <c:v>747.39165879999996</c:v>
                </c:pt>
                <c:pt idx="6333">
                  <c:v>747.39165879999996</c:v>
                </c:pt>
                <c:pt idx="6334">
                  <c:v>747.39165879999996</c:v>
                </c:pt>
                <c:pt idx="6335">
                  <c:v>747.39165879999996</c:v>
                </c:pt>
                <c:pt idx="6336">
                  <c:v>748.08113449999996</c:v>
                </c:pt>
                <c:pt idx="6337">
                  <c:v>748.08113449999996</c:v>
                </c:pt>
                <c:pt idx="6338">
                  <c:v>748.77061019999996</c:v>
                </c:pt>
                <c:pt idx="6339">
                  <c:v>748.77061019999996</c:v>
                </c:pt>
                <c:pt idx="6340">
                  <c:v>748.77061019999996</c:v>
                </c:pt>
                <c:pt idx="6341">
                  <c:v>748.77061019999996</c:v>
                </c:pt>
                <c:pt idx="6342">
                  <c:v>748.77061019999996</c:v>
                </c:pt>
                <c:pt idx="6343">
                  <c:v>749.46008589999997</c:v>
                </c:pt>
                <c:pt idx="6344">
                  <c:v>749.46008589999997</c:v>
                </c:pt>
                <c:pt idx="6345">
                  <c:v>750.14956160000008</c:v>
                </c:pt>
                <c:pt idx="6346">
                  <c:v>750.14956160000008</c:v>
                </c:pt>
                <c:pt idx="6347">
                  <c:v>750.14956160000008</c:v>
                </c:pt>
                <c:pt idx="6348">
                  <c:v>750.14956160000008</c:v>
                </c:pt>
                <c:pt idx="6349">
                  <c:v>750.14956160000008</c:v>
                </c:pt>
                <c:pt idx="6350">
                  <c:v>751.52851299999998</c:v>
                </c:pt>
                <c:pt idx="6351">
                  <c:v>751.52851299999998</c:v>
                </c:pt>
                <c:pt idx="6352">
                  <c:v>751.52851299999998</c:v>
                </c:pt>
                <c:pt idx="6353">
                  <c:v>751.52851299999998</c:v>
                </c:pt>
                <c:pt idx="6354">
                  <c:v>751.52851299999998</c:v>
                </c:pt>
                <c:pt idx="6355">
                  <c:v>751.52851299999998</c:v>
                </c:pt>
                <c:pt idx="6356">
                  <c:v>752.90746439999998</c:v>
                </c:pt>
                <c:pt idx="6357">
                  <c:v>752.90746439999998</c:v>
                </c:pt>
                <c:pt idx="6358">
                  <c:v>753.59694009999998</c:v>
                </c:pt>
                <c:pt idx="6359">
                  <c:v>753.59694009999998</c:v>
                </c:pt>
                <c:pt idx="6360">
                  <c:v>753.59694009999998</c:v>
                </c:pt>
                <c:pt idx="6361">
                  <c:v>753.59694009999998</c:v>
                </c:pt>
                <c:pt idx="6362">
                  <c:v>753.59694009999998</c:v>
                </c:pt>
                <c:pt idx="6363">
                  <c:v>756.35484289999999</c:v>
                </c:pt>
                <c:pt idx="6364">
                  <c:v>756.35484289999999</c:v>
                </c:pt>
                <c:pt idx="6365">
                  <c:v>756.35484289999999</c:v>
                </c:pt>
                <c:pt idx="6366">
                  <c:v>756.35484289999999</c:v>
                </c:pt>
                <c:pt idx="6367">
                  <c:v>756.35484289999999</c:v>
                </c:pt>
                <c:pt idx="6368">
                  <c:v>757.0443186</c:v>
                </c:pt>
                <c:pt idx="6369">
                  <c:v>757.0443186</c:v>
                </c:pt>
                <c:pt idx="6370">
                  <c:v>757.0443186</c:v>
                </c:pt>
                <c:pt idx="6371">
                  <c:v>757.7337943</c:v>
                </c:pt>
                <c:pt idx="6372">
                  <c:v>757.7337943</c:v>
                </c:pt>
                <c:pt idx="6373">
                  <c:v>758.42327</c:v>
                </c:pt>
                <c:pt idx="6374">
                  <c:v>758.42327</c:v>
                </c:pt>
                <c:pt idx="6375">
                  <c:v>758.42327</c:v>
                </c:pt>
                <c:pt idx="6376">
                  <c:v>759.1127457</c:v>
                </c:pt>
                <c:pt idx="6377">
                  <c:v>759.1127457</c:v>
                </c:pt>
                <c:pt idx="6378">
                  <c:v>759.80222140000001</c:v>
                </c:pt>
                <c:pt idx="6379">
                  <c:v>759.80222140000001</c:v>
                </c:pt>
                <c:pt idx="6380">
                  <c:v>759.80222140000001</c:v>
                </c:pt>
                <c:pt idx="6381">
                  <c:v>760.4916970999999</c:v>
                </c:pt>
                <c:pt idx="6382">
                  <c:v>760.4916970999999</c:v>
                </c:pt>
                <c:pt idx="6383">
                  <c:v>761.87064850000002</c:v>
                </c:pt>
                <c:pt idx="6384">
                  <c:v>761.87064850000002</c:v>
                </c:pt>
                <c:pt idx="6385">
                  <c:v>761.87064850000002</c:v>
                </c:pt>
                <c:pt idx="6386">
                  <c:v>762.56012420000002</c:v>
                </c:pt>
                <c:pt idx="6387">
                  <c:v>762.56012420000002</c:v>
                </c:pt>
                <c:pt idx="6388">
                  <c:v>762.56012420000002</c:v>
                </c:pt>
                <c:pt idx="6389">
                  <c:v>762.56012420000002</c:v>
                </c:pt>
                <c:pt idx="6390">
                  <c:v>762.56012420000002</c:v>
                </c:pt>
                <c:pt idx="6391">
                  <c:v>763.24959990000002</c:v>
                </c:pt>
                <c:pt idx="6392">
                  <c:v>763.24959990000002</c:v>
                </c:pt>
                <c:pt idx="6393">
                  <c:v>764.62855130000003</c:v>
                </c:pt>
                <c:pt idx="6394">
                  <c:v>764.62855130000003</c:v>
                </c:pt>
                <c:pt idx="6395">
                  <c:v>764.62855130000003</c:v>
                </c:pt>
                <c:pt idx="6396">
                  <c:v>765.31802699999992</c:v>
                </c:pt>
                <c:pt idx="6397">
                  <c:v>765.31802699999992</c:v>
                </c:pt>
                <c:pt idx="6398">
                  <c:v>765.31802699999992</c:v>
                </c:pt>
                <c:pt idx="6399">
                  <c:v>765.31802699999992</c:v>
                </c:pt>
                <c:pt idx="6400">
                  <c:v>766.00750269999992</c:v>
                </c:pt>
                <c:pt idx="6401">
                  <c:v>766.00750269999992</c:v>
                </c:pt>
                <c:pt idx="6402">
                  <c:v>766.00750269999992</c:v>
                </c:pt>
                <c:pt idx="6403">
                  <c:v>766.69697839999992</c:v>
                </c:pt>
                <c:pt idx="6404">
                  <c:v>766.69697839999992</c:v>
                </c:pt>
                <c:pt idx="6405">
                  <c:v>767.38645410000004</c:v>
                </c:pt>
                <c:pt idx="6406">
                  <c:v>767.38645410000004</c:v>
                </c:pt>
                <c:pt idx="6407">
                  <c:v>767.38645410000004</c:v>
                </c:pt>
                <c:pt idx="6408">
                  <c:v>767.38645410000004</c:v>
                </c:pt>
                <c:pt idx="6409">
                  <c:v>767.38645410000004</c:v>
                </c:pt>
                <c:pt idx="6410">
                  <c:v>768.07592980000004</c:v>
                </c:pt>
                <c:pt idx="6411">
                  <c:v>768.07592980000004</c:v>
                </c:pt>
                <c:pt idx="6412">
                  <c:v>768.07592980000004</c:v>
                </c:pt>
                <c:pt idx="6413">
                  <c:v>768.07592980000004</c:v>
                </c:pt>
                <c:pt idx="6414">
                  <c:v>768.07592980000004</c:v>
                </c:pt>
                <c:pt idx="6415">
                  <c:v>769.45488120000005</c:v>
                </c:pt>
                <c:pt idx="6416">
                  <c:v>769.45488120000005</c:v>
                </c:pt>
                <c:pt idx="6417">
                  <c:v>769.45488120000005</c:v>
                </c:pt>
                <c:pt idx="6418">
                  <c:v>769.45488120000005</c:v>
                </c:pt>
                <c:pt idx="6419">
                  <c:v>769.45488120000005</c:v>
                </c:pt>
                <c:pt idx="6420">
                  <c:v>769.45488120000005</c:v>
                </c:pt>
                <c:pt idx="6421">
                  <c:v>769.45488120000005</c:v>
                </c:pt>
                <c:pt idx="6422">
                  <c:v>770.14435689999993</c:v>
                </c:pt>
                <c:pt idx="6423">
                  <c:v>770.14435689999993</c:v>
                </c:pt>
                <c:pt idx="6424">
                  <c:v>770.14435689999993</c:v>
                </c:pt>
                <c:pt idx="6425">
                  <c:v>770.14435689999993</c:v>
                </c:pt>
                <c:pt idx="6426">
                  <c:v>770.14435689999993</c:v>
                </c:pt>
                <c:pt idx="6427">
                  <c:v>770.83383259999994</c:v>
                </c:pt>
                <c:pt idx="6428">
                  <c:v>770.83383259999994</c:v>
                </c:pt>
                <c:pt idx="6429">
                  <c:v>770.83383259999994</c:v>
                </c:pt>
                <c:pt idx="6430">
                  <c:v>771.52330829999994</c:v>
                </c:pt>
                <c:pt idx="6431">
                  <c:v>771.52330829999994</c:v>
                </c:pt>
                <c:pt idx="6432">
                  <c:v>771.52330829999994</c:v>
                </c:pt>
                <c:pt idx="6433">
                  <c:v>771.52330829999994</c:v>
                </c:pt>
                <c:pt idx="6434">
                  <c:v>771.52330829999994</c:v>
                </c:pt>
                <c:pt idx="6435">
                  <c:v>772.21278399999994</c:v>
                </c:pt>
                <c:pt idx="6436">
                  <c:v>772.21278399999994</c:v>
                </c:pt>
                <c:pt idx="6437">
                  <c:v>772.21278399999994</c:v>
                </c:pt>
                <c:pt idx="6438">
                  <c:v>772.90225970000006</c:v>
                </c:pt>
                <c:pt idx="6439">
                  <c:v>772.90225970000006</c:v>
                </c:pt>
                <c:pt idx="6440">
                  <c:v>772.90225970000006</c:v>
                </c:pt>
                <c:pt idx="6441">
                  <c:v>772.90225970000006</c:v>
                </c:pt>
                <c:pt idx="6442">
                  <c:v>772.90225970000006</c:v>
                </c:pt>
                <c:pt idx="6443">
                  <c:v>774.28121110000006</c:v>
                </c:pt>
                <c:pt idx="6444">
                  <c:v>774.28121110000006</c:v>
                </c:pt>
                <c:pt idx="6445">
                  <c:v>774.97068679999995</c:v>
                </c:pt>
                <c:pt idx="6446">
                  <c:v>774.97068679999995</c:v>
                </c:pt>
                <c:pt idx="6447">
                  <c:v>774.97068679999995</c:v>
                </c:pt>
                <c:pt idx="6448">
                  <c:v>774.97068679999995</c:v>
                </c:pt>
                <c:pt idx="6449">
                  <c:v>774.97068679999995</c:v>
                </c:pt>
                <c:pt idx="6450">
                  <c:v>775.66016249999996</c:v>
                </c:pt>
                <c:pt idx="6451">
                  <c:v>775.66016249999996</c:v>
                </c:pt>
                <c:pt idx="6452">
                  <c:v>775.66016249999996</c:v>
                </c:pt>
                <c:pt idx="6453">
                  <c:v>775.66016249999996</c:v>
                </c:pt>
                <c:pt idx="6454">
                  <c:v>775.66016249999996</c:v>
                </c:pt>
                <c:pt idx="6455">
                  <c:v>776.34963819999996</c:v>
                </c:pt>
                <c:pt idx="6456">
                  <c:v>776.34963819999996</c:v>
                </c:pt>
                <c:pt idx="6457">
                  <c:v>776.34963819999996</c:v>
                </c:pt>
                <c:pt idx="6458">
                  <c:v>777.03911389999996</c:v>
                </c:pt>
                <c:pt idx="6459">
                  <c:v>777.03911389999996</c:v>
                </c:pt>
                <c:pt idx="6460">
                  <c:v>777.72858959999996</c:v>
                </c:pt>
                <c:pt idx="6461">
                  <c:v>777.72858959999996</c:v>
                </c:pt>
                <c:pt idx="6462">
                  <c:v>777.72858959999996</c:v>
                </c:pt>
                <c:pt idx="6463">
                  <c:v>778.41806529999997</c:v>
                </c:pt>
                <c:pt idx="6464">
                  <c:v>778.41806529999997</c:v>
                </c:pt>
                <c:pt idx="6465">
                  <c:v>779.10754100000008</c:v>
                </c:pt>
                <c:pt idx="6466">
                  <c:v>779.10754100000008</c:v>
                </c:pt>
                <c:pt idx="6467">
                  <c:v>779.10754100000008</c:v>
                </c:pt>
                <c:pt idx="6468">
                  <c:v>779.79701669999997</c:v>
                </c:pt>
                <c:pt idx="6469">
                  <c:v>779.79701669999997</c:v>
                </c:pt>
                <c:pt idx="6470">
                  <c:v>780.48649239999997</c:v>
                </c:pt>
                <c:pt idx="6471">
                  <c:v>780.48649239999997</c:v>
                </c:pt>
                <c:pt idx="6472">
                  <c:v>781.86544379999998</c:v>
                </c:pt>
                <c:pt idx="6473">
                  <c:v>781.86544379999998</c:v>
                </c:pt>
                <c:pt idx="6474">
                  <c:v>781.86544379999998</c:v>
                </c:pt>
                <c:pt idx="6475">
                  <c:v>783.24439519999999</c:v>
                </c:pt>
                <c:pt idx="6476">
                  <c:v>783.24439519999999</c:v>
                </c:pt>
                <c:pt idx="6477">
                  <c:v>783.93387089999999</c:v>
                </c:pt>
                <c:pt idx="6478">
                  <c:v>783.93387089999999</c:v>
                </c:pt>
                <c:pt idx="6479">
                  <c:v>783.93387089999999</c:v>
                </c:pt>
                <c:pt idx="6480">
                  <c:v>784.62334659999999</c:v>
                </c:pt>
                <c:pt idx="6481">
                  <c:v>784.62334659999999</c:v>
                </c:pt>
                <c:pt idx="6482">
                  <c:v>786.002298</c:v>
                </c:pt>
                <c:pt idx="6483">
                  <c:v>786.002298</c:v>
                </c:pt>
                <c:pt idx="6484">
                  <c:v>786.002298</c:v>
                </c:pt>
                <c:pt idx="6485">
                  <c:v>786.6917737</c:v>
                </c:pt>
                <c:pt idx="6486">
                  <c:v>786.6917737</c:v>
                </c:pt>
                <c:pt idx="6487">
                  <c:v>786.6917737</c:v>
                </c:pt>
                <c:pt idx="6488">
                  <c:v>787.3812494</c:v>
                </c:pt>
                <c:pt idx="6489">
                  <c:v>787.3812494</c:v>
                </c:pt>
                <c:pt idx="6490">
                  <c:v>787.3812494</c:v>
                </c:pt>
                <c:pt idx="6491">
                  <c:v>787.3812494</c:v>
                </c:pt>
                <c:pt idx="6492">
                  <c:v>787.3812494</c:v>
                </c:pt>
                <c:pt idx="6493">
                  <c:v>788.0707251</c:v>
                </c:pt>
                <c:pt idx="6494">
                  <c:v>788.0707251</c:v>
                </c:pt>
                <c:pt idx="6495">
                  <c:v>788.76020080000001</c:v>
                </c:pt>
                <c:pt idx="6496">
                  <c:v>788.76020080000001</c:v>
                </c:pt>
                <c:pt idx="6497">
                  <c:v>788.76020080000001</c:v>
                </c:pt>
                <c:pt idx="6498">
                  <c:v>789.4496764999999</c:v>
                </c:pt>
                <c:pt idx="6499">
                  <c:v>789.4496764999999</c:v>
                </c:pt>
                <c:pt idx="6500">
                  <c:v>790.13915220000001</c:v>
                </c:pt>
                <c:pt idx="6501">
                  <c:v>790.13915220000001</c:v>
                </c:pt>
                <c:pt idx="6502">
                  <c:v>790.13915220000001</c:v>
                </c:pt>
                <c:pt idx="6503">
                  <c:v>790.82862790000001</c:v>
                </c:pt>
                <c:pt idx="6504">
                  <c:v>790.82862790000001</c:v>
                </c:pt>
                <c:pt idx="6505">
                  <c:v>790.82862790000001</c:v>
                </c:pt>
                <c:pt idx="6506">
                  <c:v>790.82862790000001</c:v>
                </c:pt>
                <c:pt idx="6507">
                  <c:v>792.20757930000002</c:v>
                </c:pt>
                <c:pt idx="6508">
                  <c:v>792.20757930000002</c:v>
                </c:pt>
                <c:pt idx="6509">
                  <c:v>792.20757930000002</c:v>
                </c:pt>
                <c:pt idx="6510">
                  <c:v>792.89705500000002</c:v>
                </c:pt>
                <c:pt idx="6511">
                  <c:v>792.89705500000002</c:v>
                </c:pt>
                <c:pt idx="6512">
                  <c:v>793.58653070000003</c:v>
                </c:pt>
                <c:pt idx="6513">
                  <c:v>793.58653070000003</c:v>
                </c:pt>
                <c:pt idx="6514">
                  <c:v>793.58653070000003</c:v>
                </c:pt>
                <c:pt idx="6515">
                  <c:v>794.27600639999991</c:v>
                </c:pt>
                <c:pt idx="6516">
                  <c:v>794.27600639999991</c:v>
                </c:pt>
                <c:pt idx="6517">
                  <c:v>794.27600639999991</c:v>
                </c:pt>
                <c:pt idx="6518">
                  <c:v>794.96548209999992</c:v>
                </c:pt>
                <c:pt idx="6519">
                  <c:v>794.96548209999992</c:v>
                </c:pt>
                <c:pt idx="6520">
                  <c:v>794.96548209999992</c:v>
                </c:pt>
                <c:pt idx="6521">
                  <c:v>794.96548209999992</c:v>
                </c:pt>
                <c:pt idx="6522">
                  <c:v>795.65495779999992</c:v>
                </c:pt>
                <c:pt idx="6523">
                  <c:v>795.65495779999992</c:v>
                </c:pt>
                <c:pt idx="6524">
                  <c:v>795.65495779999992</c:v>
                </c:pt>
                <c:pt idx="6525">
                  <c:v>796.34443350000004</c:v>
                </c:pt>
                <c:pt idx="6526">
                  <c:v>796.34443350000004</c:v>
                </c:pt>
                <c:pt idx="6527">
                  <c:v>797.03390920000004</c:v>
                </c:pt>
                <c:pt idx="6528">
                  <c:v>797.03390920000004</c:v>
                </c:pt>
                <c:pt idx="6529">
                  <c:v>797.03390920000004</c:v>
                </c:pt>
                <c:pt idx="6530">
                  <c:v>797.72338490000004</c:v>
                </c:pt>
                <c:pt idx="6531">
                  <c:v>797.72338490000004</c:v>
                </c:pt>
                <c:pt idx="6532">
                  <c:v>797.72338490000004</c:v>
                </c:pt>
                <c:pt idx="6533">
                  <c:v>798.41286060000004</c:v>
                </c:pt>
                <c:pt idx="6534">
                  <c:v>798.41286060000004</c:v>
                </c:pt>
                <c:pt idx="6535">
                  <c:v>799.10233629999993</c:v>
                </c:pt>
                <c:pt idx="6536">
                  <c:v>799.10233629999993</c:v>
                </c:pt>
                <c:pt idx="6537">
                  <c:v>799.10233629999993</c:v>
                </c:pt>
                <c:pt idx="6538">
                  <c:v>799.10233629999993</c:v>
                </c:pt>
                <c:pt idx="6539">
                  <c:v>799.10233629999993</c:v>
                </c:pt>
                <c:pt idx="6540">
                  <c:v>799.79181199999994</c:v>
                </c:pt>
                <c:pt idx="6541">
                  <c:v>799.79181199999994</c:v>
                </c:pt>
                <c:pt idx="6542">
                  <c:v>801.17076339999994</c:v>
                </c:pt>
                <c:pt idx="6543">
                  <c:v>801.17076339999994</c:v>
                </c:pt>
                <c:pt idx="6544">
                  <c:v>801.17076339999994</c:v>
                </c:pt>
                <c:pt idx="6545">
                  <c:v>801.17076339999994</c:v>
                </c:pt>
                <c:pt idx="6546">
                  <c:v>801.17076339999994</c:v>
                </c:pt>
                <c:pt idx="6547">
                  <c:v>801.17076339999994</c:v>
                </c:pt>
                <c:pt idx="6548">
                  <c:v>801.17076339999994</c:v>
                </c:pt>
                <c:pt idx="6549">
                  <c:v>801.17076339999994</c:v>
                </c:pt>
                <c:pt idx="6550">
                  <c:v>801.86023910000006</c:v>
                </c:pt>
                <c:pt idx="6551">
                  <c:v>801.86023910000006</c:v>
                </c:pt>
                <c:pt idx="6552">
                  <c:v>802.54971480000006</c:v>
                </c:pt>
                <c:pt idx="6553">
                  <c:v>802.54971480000006</c:v>
                </c:pt>
                <c:pt idx="6554">
                  <c:v>802.54971480000006</c:v>
                </c:pt>
                <c:pt idx="6555">
                  <c:v>803.23919050000006</c:v>
                </c:pt>
                <c:pt idx="6556">
                  <c:v>803.23919050000006</c:v>
                </c:pt>
                <c:pt idx="6557">
                  <c:v>803.92866619999995</c:v>
                </c:pt>
                <c:pt idx="6558">
                  <c:v>803.92866619999995</c:v>
                </c:pt>
                <c:pt idx="6559">
                  <c:v>803.92866619999995</c:v>
                </c:pt>
                <c:pt idx="6560">
                  <c:v>803.92866619999995</c:v>
                </c:pt>
                <c:pt idx="6561">
                  <c:v>803.92866619999995</c:v>
                </c:pt>
                <c:pt idx="6562">
                  <c:v>803.92866619999995</c:v>
                </c:pt>
                <c:pt idx="6563">
                  <c:v>803.92866619999995</c:v>
                </c:pt>
                <c:pt idx="6564">
                  <c:v>804.61814189999996</c:v>
                </c:pt>
                <c:pt idx="6565">
                  <c:v>804.61814189999996</c:v>
                </c:pt>
                <c:pt idx="6566">
                  <c:v>804.61814189999996</c:v>
                </c:pt>
                <c:pt idx="6567">
                  <c:v>805.30761759999996</c:v>
                </c:pt>
                <c:pt idx="6568">
                  <c:v>805.30761759999996</c:v>
                </c:pt>
                <c:pt idx="6569">
                  <c:v>805.30761759999996</c:v>
                </c:pt>
                <c:pt idx="6570">
                  <c:v>805.30761759999996</c:v>
                </c:pt>
                <c:pt idx="6571">
                  <c:v>805.30761759999996</c:v>
                </c:pt>
                <c:pt idx="6572">
                  <c:v>805.99709329999996</c:v>
                </c:pt>
                <c:pt idx="6573">
                  <c:v>805.99709329999996</c:v>
                </c:pt>
                <c:pt idx="6574">
                  <c:v>806.68656899999996</c:v>
                </c:pt>
                <c:pt idx="6575">
                  <c:v>806.68656899999996</c:v>
                </c:pt>
                <c:pt idx="6576">
                  <c:v>806.68656899999996</c:v>
                </c:pt>
                <c:pt idx="6577">
                  <c:v>806.68656899999996</c:v>
                </c:pt>
                <c:pt idx="6578">
                  <c:v>806.68656899999996</c:v>
                </c:pt>
                <c:pt idx="6579">
                  <c:v>807.37604470000008</c:v>
                </c:pt>
                <c:pt idx="6580">
                  <c:v>807.37604470000008</c:v>
                </c:pt>
                <c:pt idx="6581">
                  <c:v>807.37604470000008</c:v>
                </c:pt>
                <c:pt idx="6582">
                  <c:v>808.06552040000008</c:v>
                </c:pt>
                <c:pt idx="6583">
                  <c:v>808.06552040000008</c:v>
                </c:pt>
                <c:pt idx="6584">
                  <c:v>808.75499609999997</c:v>
                </c:pt>
                <c:pt idx="6585">
                  <c:v>808.75499609999997</c:v>
                </c:pt>
                <c:pt idx="6586">
                  <c:v>808.75499609999997</c:v>
                </c:pt>
                <c:pt idx="6587">
                  <c:v>808.75499609999997</c:v>
                </c:pt>
                <c:pt idx="6588">
                  <c:v>808.75499609999997</c:v>
                </c:pt>
                <c:pt idx="6589">
                  <c:v>810.13394749999998</c:v>
                </c:pt>
                <c:pt idx="6590">
                  <c:v>810.13394749999998</c:v>
                </c:pt>
                <c:pt idx="6591">
                  <c:v>810.13394749999998</c:v>
                </c:pt>
                <c:pt idx="6592">
                  <c:v>810.13394749999998</c:v>
                </c:pt>
                <c:pt idx="6593">
                  <c:v>810.13394749999998</c:v>
                </c:pt>
                <c:pt idx="6594">
                  <c:v>810.13394749999998</c:v>
                </c:pt>
                <c:pt idx="6595">
                  <c:v>810.13394749999998</c:v>
                </c:pt>
                <c:pt idx="6596">
                  <c:v>810.13394749999998</c:v>
                </c:pt>
                <c:pt idx="6597">
                  <c:v>810.82342319999998</c:v>
                </c:pt>
                <c:pt idx="6598">
                  <c:v>810.82342319999998</c:v>
                </c:pt>
                <c:pt idx="6599">
                  <c:v>810.82342319999998</c:v>
                </c:pt>
                <c:pt idx="6600">
                  <c:v>811.51289889999998</c:v>
                </c:pt>
                <c:pt idx="6601">
                  <c:v>811.51289889999998</c:v>
                </c:pt>
                <c:pt idx="6602">
                  <c:v>811.51289889999998</c:v>
                </c:pt>
                <c:pt idx="6603">
                  <c:v>811.51289889999998</c:v>
                </c:pt>
                <c:pt idx="6604">
                  <c:v>811.51289889999998</c:v>
                </c:pt>
                <c:pt idx="6605">
                  <c:v>812.20237459999998</c:v>
                </c:pt>
                <c:pt idx="6606">
                  <c:v>812.20237459999998</c:v>
                </c:pt>
                <c:pt idx="6607">
                  <c:v>812.89185029999987</c:v>
                </c:pt>
                <c:pt idx="6608">
                  <c:v>812.89185029999987</c:v>
                </c:pt>
                <c:pt idx="6609">
                  <c:v>812.89185029999987</c:v>
                </c:pt>
                <c:pt idx="6610">
                  <c:v>812.89185029999987</c:v>
                </c:pt>
                <c:pt idx="6611">
                  <c:v>812.89185029999987</c:v>
                </c:pt>
                <c:pt idx="6612">
                  <c:v>813.58132599999999</c:v>
                </c:pt>
                <c:pt idx="6613">
                  <c:v>813.58132599999999</c:v>
                </c:pt>
                <c:pt idx="6614">
                  <c:v>813.58132599999999</c:v>
                </c:pt>
                <c:pt idx="6615">
                  <c:v>813.58132599999999</c:v>
                </c:pt>
                <c:pt idx="6616">
                  <c:v>813.58132599999999</c:v>
                </c:pt>
                <c:pt idx="6617">
                  <c:v>814.27080169999999</c:v>
                </c:pt>
                <c:pt idx="6618">
                  <c:v>814.27080169999999</c:v>
                </c:pt>
                <c:pt idx="6619">
                  <c:v>814.27080169999999</c:v>
                </c:pt>
                <c:pt idx="6620">
                  <c:v>814.9602774</c:v>
                </c:pt>
                <c:pt idx="6621">
                  <c:v>814.9602774</c:v>
                </c:pt>
                <c:pt idx="6622">
                  <c:v>814.9602774</c:v>
                </c:pt>
                <c:pt idx="6623">
                  <c:v>814.9602774</c:v>
                </c:pt>
                <c:pt idx="6624">
                  <c:v>814.9602774</c:v>
                </c:pt>
                <c:pt idx="6625">
                  <c:v>815.6497531</c:v>
                </c:pt>
                <c:pt idx="6626">
                  <c:v>815.6497531</c:v>
                </c:pt>
                <c:pt idx="6627">
                  <c:v>816.3392288</c:v>
                </c:pt>
                <c:pt idx="6628">
                  <c:v>816.3392288</c:v>
                </c:pt>
                <c:pt idx="6629">
                  <c:v>816.3392288</c:v>
                </c:pt>
                <c:pt idx="6630">
                  <c:v>816.3392288</c:v>
                </c:pt>
                <c:pt idx="6631">
                  <c:v>816.3392288</c:v>
                </c:pt>
                <c:pt idx="6632">
                  <c:v>816.3392288</c:v>
                </c:pt>
                <c:pt idx="6633">
                  <c:v>816.3392288</c:v>
                </c:pt>
                <c:pt idx="6634">
                  <c:v>817.0287045</c:v>
                </c:pt>
                <c:pt idx="6635">
                  <c:v>817.0287045</c:v>
                </c:pt>
                <c:pt idx="6636">
                  <c:v>817.0287045</c:v>
                </c:pt>
                <c:pt idx="6637">
                  <c:v>817.71818019999989</c:v>
                </c:pt>
                <c:pt idx="6638">
                  <c:v>817.71818019999989</c:v>
                </c:pt>
                <c:pt idx="6639">
                  <c:v>819.09713160000001</c:v>
                </c:pt>
                <c:pt idx="6640">
                  <c:v>819.09713160000001</c:v>
                </c:pt>
                <c:pt idx="6641">
                  <c:v>819.09713160000001</c:v>
                </c:pt>
                <c:pt idx="6642">
                  <c:v>819.78660730000001</c:v>
                </c:pt>
                <c:pt idx="6643">
                  <c:v>819.78660730000001</c:v>
                </c:pt>
                <c:pt idx="6644">
                  <c:v>819.78660730000001</c:v>
                </c:pt>
                <c:pt idx="6645">
                  <c:v>819.78660730000001</c:v>
                </c:pt>
                <c:pt idx="6646">
                  <c:v>819.78660730000001</c:v>
                </c:pt>
                <c:pt idx="6647">
                  <c:v>820.47608300000002</c:v>
                </c:pt>
                <c:pt idx="6648">
                  <c:v>820.47608300000002</c:v>
                </c:pt>
                <c:pt idx="6649">
                  <c:v>820.47608300000002</c:v>
                </c:pt>
                <c:pt idx="6650">
                  <c:v>820.47608300000002</c:v>
                </c:pt>
                <c:pt idx="6651">
                  <c:v>820.47608300000002</c:v>
                </c:pt>
                <c:pt idx="6652">
                  <c:v>821.16555870000002</c:v>
                </c:pt>
                <c:pt idx="6653">
                  <c:v>821.16555870000002</c:v>
                </c:pt>
                <c:pt idx="6654">
                  <c:v>821.16555870000002</c:v>
                </c:pt>
                <c:pt idx="6655">
                  <c:v>821.16555870000002</c:v>
                </c:pt>
                <c:pt idx="6656">
                  <c:v>821.16555870000002</c:v>
                </c:pt>
                <c:pt idx="6657">
                  <c:v>821.16555870000002</c:v>
                </c:pt>
                <c:pt idx="6658">
                  <c:v>821.16555870000002</c:v>
                </c:pt>
                <c:pt idx="6659">
                  <c:v>821.85503440000002</c:v>
                </c:pt>
                <c:pt idx="6660">
                  <c:v>821.85503440000002</c:v>
                </c:pt>
                <c:pt idx="6661">
                  <c:v>821.85503440000002</c:v>
                </c:pt>
                <c:pt idx="6662">
                  <c:v>821.85503440000002</c:v>
                </c:pt>
                <c:pt idx="6663">
                  <c:v>821.85503440000002</c:v>
                </c:pt>
                <c:pt idx="6664">
                  <c:v>821.85503440000002</c:v>
                </c:pt>
                <c:pt idx="6665">
                  <c:v>821.85503440000002</c:v>
                </c:pt>
                <c:pt idx="6666">
                  <c:v>821.85503440000002</c:v>
                </c:pt>
                <c:pt idx="6667">
                  <c:v>821.85503440000002</c:v>
                </c:pt>
                <c:pt idx="6668">
                  <c:v>821.85503440000002</c:v>
                </c:pt>
                <c:pt idx="6669">
                  <c:v>822.54451009999991</c:v>
                </c:pt>
                <c:pt idx="6670">
                  <c:v>822.54451009999991</c:v>
                </c:pt>
                <c:pt idx="6671">
                  <c:v>822.54451009999991</c:v>
                </c:pt>
                <c:pt idx="6672">
                  <c:v>822.54451009999991</c:v>
                </c:pt>
                <c:pt idx="6673">
                  <c:v>822.54451009999991</c:v>
                </c:pt>
                <c:pt idx="6674">
                  <c:v>823.23398579999991</c:v>
                </c:pt>
                <c:pt idx="6675">
                  <c:v>823.23398579999991</c:v>
                </c:pt>
                <c:pt idx="6676">
                  <c:v>823.92346149999992</c:v>
                </c:pt>
                <c:pt idx="6677">
                  <c:v>823.92346149999992</c:v>
                </c:pt>
                <c:pt idx="6678">
                  <c:v>823.92346149999992</c:v>
                </c:pt>
                <c:pt idx="6679">
                  <c:v>823.92346149999992</c:v>
                </c:pt>
                <c:pt idx="6680">
                  <c:v>823.92346149999992</c:v>
                </c:pt>
                <c:pt idx="6681">
                  <c:v>823.92346149999992</c:v>
                </c:pt>
                <c:pt idx="6682">
                  <c:v>824.61293720000003</c:v>
                </c:pt>
                <c:pt idx="6683">
                  <c:v>824.61293720000003</c:v>
                </c:pt>
                <c:pt idx="6684">
                  <c:v>825.30241290000004</c:v>
                </c:pt>
                <c:pt idx="6685">
                  <c:v>825.30241290000004</c:v>
                </c:pt>
                <c:pt idx="6686">
                  <c:v>825.30241290000004</c:v>
                </c:pt>
                <c:pt idx="6687">
                  <c:v>825.99188860000004</c:v>
                </c:pt>
                <c:pt idx="6688">
                  <c:v>825.99188860000004</c:v>
                </c:pt>
                <c:pt idx="6689">
                  <c:v>826.68136430000004</c:v>
                </c:pt>
                <c:pt idx="6690">
                  <c:v>826.68136430000004</c:v>
                </c:pt>
                <c:pt idx="6691">
                  <c:v>826.68136430000004</c:v>
                </c:pt>
                <c:pt idx="6692">
                  <c:v>828.06031569999993</c:v>
                </c:pt>
                <c:pt idx="6693">
                  <c:v>828.06031569999993</c:v>
                </c:pt>
                <c:pt idx="6694">
                  <c:v>828.74979139999994</c:v>
                </c:pt>
                <c:pt idx="6695">
                  <c:v>828.74979139999994</c:v>
                </c:pt>
                <c:pt idx="6696">
                  <c:v>828.74979139999994</c:v>
                </c:pt>
                <c:pt idx="6697">
                  <c:v>829.43926709999994</c:v>
                </c:pt>
                <c:pt idx="6698">
                  <c:v>829.43926709999994</c:v>
                </c:pt>
                <c:pt idx="6699">
                  <c:v>829.43926709999994</c:v>
                </c:pt>
                <c:pt idx="6700">
                  <c:v>829.43926709999994</c:v>
                </c:pt>
                <c:pt idx="6701">
                  <c:v>829.43926709999994</c:v>
                </c:pt>
                <c:pt idx="6702">
                  <c:v>830.12874279999994</c:v>
                </c:pt>
                <c:pt idx="6703">
                  <c:v>830.12874279999994</c:v>
                </c:pt>
                <c:pt idx="6704">
                  <c:v>830.81821850000006</c:v>
                </c:pt>
                <c:pt idx="6705">
                  <c:v>830.81821850000006</c:v>
                </c:pt>
                <c:pt idx="6706">
                  <c:v>830.81821850000006</c:v>
                </c:pt>
                <c:pt idx="6707">
                  <c:v>830.81821850000006</c:v>
                </c:pt>
                <c:pt idx="6708">
                  <c:v>830.81821850000006</c:v>
                </c:pt>
                <c:pt idx="6709">
                  <c:v>831.50769420000006</c:v>
                </c:pt>
                <c:pt idx="6710">
                  <c:v>831.50769420000006</c:v>
                </c:pt>
                <c:pt idx="6711">
                  <c:v>831.50769420000006</c:v>
                </c:pt>
                <c:pt idx="6712">
                  <c:v>831.50769420000006</c:v>
                </c:pt>
                <c:pt idx="6713">
                  <c:v>831.50769420000006</c:v>
                </c:pt>
                <c:pt idx="6714">
                  <c:v>832.19716990000006</c:v>
                </c:pt>
                <c:pt idx="6715">
                  <c:v>832.19716990000006</c:v>
                </c:pt>
                <c:pt idx="6716">
                  <c:v>832.88664559999995</c:v>
                </c:pt>
                <c:pt idx="6717">
                  <c:v>832.88664559999995</c:v>
                </c:pt>
                <c:pt idx="6718">
                  <c:v>832.88664559999995</c:v>
                </c:pt>
                <c:pt idx="6719">
                  <c:v>832.88664559999995</c:v>
                </c:pt>
                <c:pt idx="6720">
                  <c:v>832.88664559999995</c:v>
                </c:pt>
                <c:pt idx="6721">
                  <c:v>832.88664559999995</c:v>
                </c:pt>
                <c:pt idx="6722">
                  <c:v>832.88664559999995</c:v>
                </c:pt>
                <c:pt idx="6723">
                  <c:v>833.57612129999995</c:v>
                </c:pt>
                <c:pt idx="6724">
                  <c:v>833.57612129999995</c:v>
                </c:pt>
                <c:pt idx="6725">
                  <c:v>833.57612129999995</c:v>
                </c:pt>
                <c:pt idx="6726">
                  <c:v>834.26559699999996</c:v>
                </c:pt>
                <c:pt idx="6727">
                  <c:v>834.26559699999996</c:v>
                </c:pt>
                <c:pt idx="6728">
                  <c:v>834.26559699999996</c:v>
                </c:pt>
                <c:pt idx="6729">
                  <c:v>834.26559699999996</c:v>
                </c:pt>
                <c:pt idx="6730">
                  <c:v>834.26559699999996</c:v>
                </c:pt>
                <c:pt idx="6731">
                  <c:v>834.95507269999996</c:v>
                </c:pt>
                <c:pt idx="6732">
                  <c:v>834.95507269999996</c:v>
                </c:pt>
                <c:pt idx="6733">
                  <c:v>834.95507269999996</c:v>
                </c:pt>
                <c:pt idx="6734">
                  <c:v>834.95507269999996</c:v>
                </c:pt>
                <c:pt idx="6735">
                  <c:v>834.95507269999996</c:v>
                </c:pt>
                <c:pt idx="6736">
                  <c:v>834.95507269999996</c:v>
                </c:pt>
                <c:pt idx="6737">
                  <c:v>834.95507269999996</c:v>
                </c:pt>
                <c:pt idx="6738">
                  <c:v>835.64454839999996</c:v>
                </c:pt>
                <c:pt idx="6739">
                  <c:v>835.64454839999996</c:v>
                </c:pt>
                <c:pt idx="6740">
                  <c:v>835.64454839999996</c:v>
                </c:pt>
                <c:pt idx="6741">
                  <c:v>837.02349980000008</c:v>
                </c:pt>
                <c:pt idx="6742">
                  <c:v>837.02349980000008</c:v>
                </c:pt>
                <c:pt idx="6743">
                  <c:v>837.02349980000008</c:v>
                </c:pt>
                <c:pt idx="6744">
                  <c:v>837.02349980000008</c:v>
                </c:pt>
                <c:pt idx="6745">
                  <c:v>837.02349980000008</c:v>
                </c:pt>
                <c:pt idx="6746">
                  <c:v>837.02349980000008</c:v>
                </c:pt>
                <c:pt idx="6747">
                  <c:v>837.02349980000008</c:v>
                </c:pt>
                <c:pt idx="6748">
                  <c:v>837.71297549999997</c:v>
                </c:pt>
                <c:pt idx="6749">
                  <c:v>837.71297549999997</c:v>
                </c:pt>
                <c:pt idx="6750">
                  <c:v>838.40245119999997</c:v>
                </c:pt>
                <c:pt idx="6751">
                  <c:v>838.40245119999997</c:v>
                </c:pt>
                <c:pt idx="6752">
                  <c:v>838.40245119999997</c:v>
                </c:pt>
                <c:pt idx="6753">
                  <c:v>839.09192689999998</c:v>
                </c:pt>
                <c:pt idx="6754">
                  <c:v>839.09192689999998</c:v>
                </c:pt>
                <c:pt idx="6755">
                  <c:v>838.40245119999997</c:v>
                </c:pt>
                <c:pt idx="6756">
                  <c:v>838.40245119999997</c:v>
                </c:pt>
                <c:pt idx="6757">
                  <c:v>838.40245119999997</c:v>
                </c:pt>
                <c:pt idx="6758">
                  <c:v>839.09192689999998</c:v>
                </c:pt>
                <c:pt idx="6759">
                  <c:v>839.09192689999998</c:v>
                </c:pt>
                <c:pt idx="6760">
                  <c:v>839.09192689999998</c:v>
                </c:pt>
                <c:pt idx="6761">
                  <c:v>839.09192689999998</c:v>
                </c:pt>
                <c:pt idx="6762">
                  <c:v>839.09192689999998</c:v>
                </c:pt>
                <c:pt idx="6763">
                  <c:v>839.09192689999998</c:v>
                </c:pt>
                <c:pt idx="6764">
                  <c:v>839.09192689999998</c:v>
                </c:pt>
                <c:pt idx="6765">
                  <c:v>839.78140259999998</c:v>
                </c:pt>
                <c:pt idx="6766">
                  <c:v>839.78140259999998</c:v>
                </c:pt>
                <c:pt idx="6767">
                  <c:v>839.78140259999998</c:v>
                </c:pt>
                <c:pt idx="6768">
                  <c:v>839.78140259999998</c:v>
                </c:pt>
                <c:pt idx="6769">
                  <c:v>839.78140259999998</c:v>
                </c:pt>
                <c:pt idx="6770">
                  <c:v>839.78140259999998</c:v>
                </c:pt>
                <c:pt idx="6771">
                  <c:v>839.78140259999998</c:v>
                </c:pt>
                <c:pt idx="6772">
                  <c:v>839.78140259999998</c:v>
                </c:pt>
                <c:pt idx="6773">
                  <c:v>839.78140259999998</c:v>
                </c:pt>
                <c:pt idx="6774">
                  <c:v>839.78140259999998</c:v>
                </c:pt>
                <c:pt idx="6775">
                  <c:v>839.78140259999998</c:v>
                </c:pt>
                <c:pt idx="6776">
                  <c:v>839.78140259999998</c:v>
                </c:pt>
                <c:pt idx="6777">
                  <c:v>839.78140259999998</c:v>
                </c:pt>
                <c:pt idx="6778">
                  <c:v>839.09192689999998</c:v>
                </c:pt>
                <c:pt idx="6779">
                  <c:v>839.09192689999998</c:v>
                </c:pt>
                <c:pt idx="6780">
                  <c:v>839.09192689999998</c:v>
                </c:pt>
                <c:pt idx="6781">
                  <c:v>839.09192689999998</c:v>
                </c:pt>
                <c:pt idx="6782">
                  <c:v>839.09192689999998</c:v>
                </c:pt>
                <c:pt idx="6783">
                  <c:v>839.09192689999998</c:v>
                </c:pt>
                <c:pt idx="6784">
                  <c:v>839.09192689999998</c:v>
                </c:pt>
                <c:pt idx="6785">
                  <c:v>839.09192689999998</c:v>
                </c:pt>
                <c:pt idx="6786">
                  <c:v>839.09192689999998</c:v>
                </c:pt>
                <c:pt idx="6787">
                  <c:v>839.09192689999998</c:v>
                </c:pt>
                <c:pt idx="6788">
                  <c:v>839.09192689999998</c:v>
                </c:pt>
                <c:pt idx="6789">
                  <c:v>839.09192689999998</c:v>
                </c:pt>
                <c:pt idx="6790">
                  <c:v>839.09192689999998</c:v>
                </c:pt>
                <c:pt idx="6791">
                  <c:v>839.09192689999998</c:v>
                </c:pt>
                <c:pt idx="6792">
                  <c:v>839.09192689999998</c:v>
                </c:pt>
                <c:pt idx="6793">
                  <c:v>839.09192689999998</c:v>
                </c:pt>
                <c:pt idx="6794">
                  <c:v>839.09192689999998</c:v>
                </c:pt>
                <c:pt idx="6795">
                  <c:v>839.09192689999998</c:v>
                </c:pt>
                <c:pt idx="6796">
                  <c:v>839.09192689999998</c:v>
                </c:pt>
                <c:pt idx="6797">
                  <c:v>839.09192689999998</c:v>
                </c:pt>
                <c:pt idx="6798">
                  <c:v>839.09192689999998</c:v>
                </c:pt>
                <c:pt idx="6799">
                  <c:v>839.09192689999998</c:v>
                </c:pt>
                <c:pt idx="6800">
                  <c:v>839.78140259999998</c:v>
                </c:pt>
                <c:pt idx="6801">
                  <c:v>839.78140259999998</c:v>
                </c:pt>
                <c:pt idx="6802">
                  <c:v>839.09192689999998</c:v>
                </c:pt>
                <c:pt idx="6803">
                  <c:v>839.09192689999998</c:v>
                </c:pt>
                <c:pt idx="6804">
                  <c:v>839.09192689999998</c:v>
                </c:pt>
                <c:pt idx="6805">
                  <c:v>839.78140259999998</c:v>
                </c:pt>
                <c:pt idx="6806">
                  <c:v>839.78140259999998</c:v>
                </c:pt>
                <c:pt idx="6807">
                  <c:v>839.78140259999998</c:v>
                </c:pt>
                <c:pt idx="6808">
                  <c:v>839.78140259999998</c:v>
                </c:pt>
                <c:pt idx="6809">
                  <c:v>839.78140259999998</c:v>
                </c:pt>
                <c:pt idx="6810">
                  <c:v>839.78140259999998</c:v>
                </c:pt>
                <c:pt idx="6811">
                  <c:v>839.78140259999998</c:v>
                </c:pt>
                <c:pt idx="6812">
                  <c:v>839.78140259999998</c:v>
                </c:pt>
                <c:pt idx="6813">
                  <c:v>839.78140259999998</c:v>
                </c:pt>
                <c:pt idx="6814">
                  <c:v>839.78140259999998</c:v>
                </c:pt>
                <c:pt idx="6815">
                  <c:v>839.78140259999998</c:v>
                </c:pt>
                <c:pt idx="6816">
                  <c:v>839.78140259999998</c:v>
                </c:pt>
                <c:pt idx="6817">
                  <c:v>840.47087829999998</c:v>
                </c:pt>
                <c:pt idx="6818">
                  <c:v>840.47087829999998</c:v>
                </c:pt>
                <c:pt idx="6819">
                  <c:v>840.47087829999998</c:v>
                </c:pt>
                <c:pt idx="6820">
                  <c:v>840.47087829999998</c:v>
                </c:pt>
                <c:pt idx="6821">
                  <c:v>840.47087829999998</c:v>
                </c:pt>
                <c:pt idx="6822">
                  <c:v>840.47087829999998</c:v>
                </c:pt>
                <c:pt idx="6823">
                  <c:v>840.47087829999998</c:v>
                </c:pt>
                <c:pt idx="6824">
                  <c:v>840.47087829999998</c:v>
                </c:pt>
                <c:pt idx="6825">
                  <c:v>841.16035399999998</c:v>
                </c:pt>
                <c:pt idx="6826">
                  <c:v>841.16035399999998</c:v>
                </c:pt>
                <c:pt idx="6827">
                  <c:v>841.16035399999998</c:v>
                </c:pt>
                <c:pt idx="6828">
                  <c:v>841.16035399999998</c:v>
                </c:pt>
                <c:pt idx="6829">
                  <c:v>841.16035399999998</c:v>
                </c:pt>
                <c:pt idx="6830">
                  <c:v>841.16035399999998</c:v>
                </c:pt>
                <c:pt idx="6831">
                  <c:v>841.16035399999998</c:v>
                </c:pt>
                <c:pt idx="6832">
                  <c:v>841.16035399999998</c:v>
                </c:pt>
                <c:pt idx="6833">
                  <c:v>841.16035399999998</c:v>
                </c:pt>
                <c:pt idx="6834">
                  <c:v>841.16035399999998</c:v>
                </c:pt>
                <c:pt idx="6835">
                  <c:v>841.16035399999998</c:v>
                </c:pt>
                <c:pt idx="6836">
                  <c:v>841.16035399999998</c:v>
                </c:pt>
                <c:pt idx="6837">
                  <c:v>841.16035399999998</c:v>
                </c:pt>
                <c:pt idx="6838">
                  <c:v>841.8498297000001</c:v>
                </c:pt>
                <c:pt idx="6839">
                  <c:v>841.8498297000001</c:v>
                </c:pt>
                <c:pt idx="6840">
                  <c:v>841.16035399999998</c:v>
                </c:pt>
                <c:pt idx="6841">
                  <c:v>841.16035399999998</c:v>
                </c:pt>
                <c:pt idx="6842">
                  <c:v>841.16035399999998</c:v>
                </c:pt>
                <c:pt idx="6843">
                  <c:v>841.16035399999998</c:v>
                </c:pt>
                <c:pt idx="6844">
                  <c:v>841.16035399999998</c:v>
                </c:pt>
                <c:pt idx="6845">
                  <c:v>841.8498297000001</c:v>
                </c:pt>
                <c:pt idx="6846">
                  <c:v>841.8498297000001</c:v>
                </c:pt>
                <c:pt idx="6847">
                  <c:v>841.8498297000001</c:v>
                </c:pt>
                <c:pt idx="6848">
                  <c:v>841.16035399999998</c:v>
                </c:pt>
                <c:pt idx="6849">
                  <c:v>841.16035399999998</c:v>
                </c:pt>
                <c:pt idx="6850">
                  <c:v>841.8498297000001</c:v>
                </c:pt>
                <c:pt idx="6851">
                  <c:v>841.8498297000001</c:v>
                </c:pt>
                <c:pt idx="6852">
                  <c:v>841.8498297000001</c:v>
                </c:pt>
                <c:pt idx="6853">
                  <c:v>841.8498297000001</c:v>
                </c:pt>
                <c:pt idx="6854">
                  <c:v>841.8498297000001</c:v>
                </c:pt>
                <c:pt idx="6855">
                  <c:v>841.8498297000001</c:v>
                </c:pt>
                <c:pt idx="6856">
                  <c:v>841.8498297000001</c:v>
                </c:pt>
                <c:pt idx="6857">
                  <c:v>841.8498297000001</c:v>
                </c:pt>
                <c:pt idx="6858">
                  <c:v>841.8498297000001</c:v>
                </c:pt>
                <c:pt idx="6859">
                  <c:v>841.8498297000001</c:v>
                </c:pt>
                <c:pt idx="6860">
                  <c:v>841.8498297000001</c:v>
                </c:pt>
                <c:pt idx="6861">
                  <c:v>841.8498297000001</c:v>
                </c:pt>
                <c:pt idx="6862">
                  <c:v>842.53930539999999</c:v>
                </c:pt>
                <c:pt idx="6863">
                  <c:v>842.53930539999999</c:v>
                </c:pt>
                <c:pt idx="6864">
                  <c:v>842.53930539999999</c:v>
                </c:pt>
                <c:pt idx="6865">
                  <c:v>841.8498297000001</c:v>
                </c:pt>
                <c:pt idx="6866">
                  <c:v>841.8498297000001</c:v>
                </c:pt>
                <c:pt idx="6867">
                  <c:v>842.53930539999999</c:v>
                </c:pt>
                <c:pt idx="6868">
                  <c:v>842.53930539999999</c:v>
                </c:pt>
                <c:pt idx="6869">
                  <c:v>841.8498297000001</c:v>
                </c:pt>
                <c:pt idx="6870">
                  <c:v>841.8498297000001</c:v>
                </c:pt>
                <c:pt idx="6871">
                  <c:v>841.8498297000001</c:v>
                </c:pt>
                <c:pt idx="6872">
                  <c:v>842.53930539999999</c:v>
                </c:pt>
                <c:pt idx="6873">
                  <c:v>842.53930539999999</c:v>
                </c:pt>
                <c:pt idx="6874">
                  <c:v>842.53930539999999</c:v>
                </c:pt>
                <c:pt idx="6875">
                  <c:v>842.53930539999999</c:v>
                </c:pt>
                <c:pt idx="6876">
                  <c:v>842.53930539999999</c:v>
                </c:pt>
                <c:pt idx="6877">
                  <c:v>842.53930539999999</c:v>
                </c:pt>
                <c:pt idx="6878">
                  <c:v>842.53930539999999</c:v>
                </c:pt>
                <c:pt idx="6879">
                  <c:v>842.53930539999999</c:v>
                </c:pt>
                <c:pt idx="6880">
                  <c:v>842.53930539999999</c:v>
                </c:pt>
                <c:pt idx="6881">
                  <c:v>842.53930539999999</c:v>
                </c:pt>
                <c:pt idx="6882">
                  <c:v>842.53930539999999</c:v>
                </c:pt>
                <c:pt idx="6883">
                  <c:v>842.53930539999999</c:v>
                </c:pt>
                <c:pt idx="6884">
                  <c:v>842.53930539999999</c:v>
                </c:pt>
                <c:pt idx="6885">
                  <c:v>842.53930539999999</c:v>
                </c:pt>
                <c:pt idx="6886">
                  <c:v>842.53930539999999</c:v>
                </c:pt>
                <c:pt idx="6887">
                  <c:v>842.53930539999999</c:v>
                </c:pt>
                <c:pt idx="6888">
                  <c:v>842.53930539999999</c:v>
                </c:pt>
                <c:pt idx="6889">
                  <c:v>841.8498297000001</c:v>
                </c:pt>
                <c:pt idx="6890">
                  <c:v>841.8498297000001</c:v>
                </c:pt>
                <c:pt idx="6891">
                  <c:v>841.8498297000001</c:v>
                </c:pt>
                <c:pt idx="6892">
                  <c:v>841.8498297000001</c:v>
                </c:pt>
                <c:pt idx="6893">
                  <c:v>841.8498297000001</c:v>
                </c:pt>
                <c:pt idx="6894">
                  <c:v>841.8498297000001</c:v>
                </c:pt>
                <c:pt idx="6895">
                  <c:v>841.8498297000001</c:v>
                </c:pt>
                <c:pt idx="6896">
                  <c:v>841.8498297000001</c:v>
                </c:pt>
                <c:pt idx="6897">
                  <c:v>841.8498297000001</c:v>
                </c:pt>
                <c:pt idx="6898">
                  <c:v>842.53930539999999</c:v>
                </c:pt>
                <c:pt idx="6899">
                  <c:v>842.53930539999999</c:v>
                </c:pt>
                <c:pt idx="6900">
                  <c:v>842.53930539999999</c:v>
                </c:pt>
                <c:pt idx="6901">
                  <c:v>842.53930539999999</c:v>
                </c:pt>
                <c:pt idx="6902">
                  <c:v>842.53930539999999</c:v>
                </c:pt>
                <c:pt idx="6903">
                  <c:v>842.53930539999999</c:v>
                </c:pt>
                <c:pt idx="6904">
                  <c:v>842.53930539999999</c:v>
                </c:pt>
                <c:pt idx="6905">
                  <c:v>842.53930539999999</c:v>
                </c:pt>
                <c:pt idx="6906">
                  <c:v>842.53930539999999</c:v>
                </c:pt>
                <c:pt idx="6907">
                  <c:v>842.53930539999999</c:v>
                </c:pt>
                <c:pt idx="6908">
                  <c:v>842.53930539999999</c:v>
                </c:pt>
                <c:pt idx="6909">
                  <c:v>842.53930539999999</c:v>
                </c:pt>
                <c:pt idx="6910">
                  <c:v>842.53930539999999</c:v>
                </c:pt>
                <c:pt idx="6911">
                  <c:v>842.53930539999999</c:v>
                </c:pt>
                <c:pt idx="6912">
                  <c:v>842.53930539999999</c:v>
                </c:pt>
                <c:pt idx="6913">
                  <c:v>842.53930539999999</c:v>
                </c:pt>
                <c:pt idx="6914">
                  <c:v>842.53930539999999</c:v>
                </c:pt>
                <c:pt idx="6915">
                  <c:v>842.53930539999999</c:v>
                </c:pt>
                <c:pt idx="6916">
                  <c:v>842.53930539999999</c:v>
                </c:pt>
                <c:pt idx="6917">
                  <c:v>842.53930539999999</c:v>
                </c:pt>
                <c:pt idx="6918">
                  <c:v>842.53930539999999</c:v>
                </c:pt>
                <c:pt idx="6919">
                  <c:v>842.53930539999999</c:v>
                </c:pt>
                <c:pt idx="6920">
                  <c:v>842.53930539999999</c:v>
                </c:pt>
                <c:pt idx="6921">
                  <c:v>842.53930539999999</c:v>
                </c:pt>
                <c:pt idx="6922">
                  <c:v>842.53930539999999</c:v>
                </c:pt>
                <c:pt idx="6923">
                  <c:v>842.53930539999999</c:v>
                </c:pt>
                <c:pt idx="6924">
                  <c:v>842.53930539999999</c:v>
                </c:pt>
                <c:pt idx="6925">
                  <c:v>842.53930539999999</c:v>
                </c:pt>
                <c:pt idx="6926">
                  <c:v>842.53930539999999</c:v>
                </c:pt>
                <c:pt idx="6927">
                  <c:v>842.53930539999999</c:v>
                </c:pt>
                <c:pt idx="6928">
                  <c:v>842.53930539999999</c:v>
                </c:pt>
                <c:pt idx="6929">
                  <c:v>842.53930539999999</c:v>
                </c:pt>
                <c:pt idx="6930">
                  <c:v>842.53930539999999</c:v>
                </c:pt>
                <c:pt idx="6931">
                  <c:v>842.53930539999999</c:v>
                </c:pt>
                <c:pt idx="6932">
                  <c:v>842.53930539999999</c:v>
                </c:pt>
                <c:pt idx="6933">
                  <c:v>842.53930539999999</c:v>
                </c:pt>
                <c:pt idx="6934">
                  <c:v>842.53930539999999</c:v>
                </c:pt>
                <c:pt idx="6935">
                  <c:v>842.53930539999999</c:v>
                </c:pt>
                <c:pt idx="6936">
                  <c:v>842.53930539999999</c:v>
                </c:pt>
                <c:pt idx="6937">
                  <c:v>842.53930539999999</c:v>
                </c:pt>
                <c:pt idx="6938">
                  <c:v>842.53930539999999</c:v>
                </c:pt>
                <c:pt idx="6939">
                  <c:v>842.53930539999999</c:v>
                </c:pt>
                <c:pt idx="6940">
                  <c:v>842.53930539999999</c:v>
                </c:pt>
                <c:pt idx="6941">
                  <c:v>842.53930539999999</c:v>
                </c:pt>
                <c:pt idx="6942">
                  <c:v>842.53930539999999</c:v>
                </c:pt>
                <c:pt idx="6943">
                  <c:v>842.53930539999999</c:v>
                </c:pt>
                <c:pt idx="6944">
                  <c:v>841.8498297000001</c:v>
                </c:pt>
                <c:pt idx="6945">
                  <c:v>841.8498297000001</c:v>
                </c:pt>
                <c:pt idx="6946">
                  <c:v>841.8498297000001</c:v>
                </c:pt>
                <c:pt idx="6947">
                  <c:v>842.53930539999999</c:v>
                </c:pt>
                <c:pt idx="6948">
                  <c:v>842.53930539999999</c:v>
                </c:pt>
                <c:pt idx="6949">
                  <c:v>841.8498297000001</c:v>
                </c:pt>
                <c:pt idx="6950">
                  <c:v>841.8498297000001</c:v>
                </c:pt>
                <c:pt idx="6951">
                  <c:v>841.8498297000001</c:v>
                </c:pt>
                <c:pt idx="6952">
                  <c:v>841.8498297000001</c:v>
                </c:pt>
                <c:pt idx="6953">
                  <c:v>841.8498297000001</c:v>
                </c:pt>
                <c:pt idx="6954">
                  <c:v>841.8498297000001</c:v>
                </c:pt>
                <c:pt idx="6955">
                  <c:v>841.8498297000001</c:v>
                </c:pt>
                <c:pt idx="6956">
                  <c:v>841.8498297000001</c:v>
                </c:pt>
                <c:pt idx="6957">
                  <c:v>841.8498297000001</c:v>
                </c:pt>
                <c:pt idx="6958">
                  <c:v>841.8498297000001</c:v>
                </c:pt>
                <c:pt idx="6959">
                  <c:v>841.8498297000001</c:v>
                </c:pt>
                <c:pt idx="6960">
                  <c:v>841.8498297000001</c:v>
                </c:pt>
                <c:pt idx="6961">
                  <c:v>841.8498297000001</c:v>
                </c:pt>
                <c:pt idx="6962">
                  <c:v>841.8498297000001</c:v>
                </c:pt>
                <c:pt idx="6963">
                  <c:v>841.8498297000001</c:v>
                </c:pt>
                <c:pt idx="6964">
                  <c:v>841.16035399999998</c:v>
                </c:pt>
                <c:pt idx="6965">
                  <c:v>841.16035399999998</c:v>
                </c:pt>
                <c:pt idx="6966">
                  <c:v>841.16035399999998</c:v>
                </c:pt>
                <c:pt idx="6967">
                  <c:v>841.16035399999998</c:v>
                </c:pt>
                <c:pt idx="6968">
                  <c:v>841.16035399999998</c:v>
                </c:pt>
                <c:pt idx="6969">
                  <c:v>841.16035399999998</c:v>
                </c:pt>
                <c:pt idx="6970">
                  <c:v>841.16035399999998</c:v>
                </c:pt>
                <c:pt idx="6971">
                  <c:v>841.8498297000001</c:v>
                </c:pt>
                <c:pt idx="6972">
                  <c:v>841.8498297000001</c:v>
                </c:pt>
                <c:pt idx="6973">
                  <c:v>841.8498297000001</c:v>
                </c:pt>
                <c:pt idx="6974">
                  <c:v>841.8498297000001</c:v>
                </c:pt>
                <c:pt idx="6975">
                  <c:v>841.8498297000001</c:v>
                </c:pt>
                <c:pt idx="6976">
                  <c:v>841.8498297000001</c:v>
                </c:pt>
                <c:pt idx="6977">
                  <c:v>841.8498297000001</c:v>
                </c:pt>
                <c:pt idx="6978">
                  <c:v>841.8498297000001</c:v>
                </c:pt>
                <c:pt idx="6979">
                  <c:v>841.8498297000001</c:v>
                </c:pt>
                <c:pt idx="6980">
                  <c:v>841.8498297000001</c:v>
                </c:pt>
                <c:pt idx="6981">
                  <c:v>841.16035399999998</c:v>
                </c:pt>
                <c:pt idx="6982">
                  <c:v>841.16035399999998</c:v>
                </c:pt>
                <c:pt idx="6983">
                  <c:v>841.16035399999998</c:v>
                </c:pt>
                <c:pt idx="6984">
                  <c:v>841.16035399999998</c:v>
                </c:pt>
                <c:pt idx="6985">
                  <c:v>841.16035399999998</c:v>
                </c:pt>
                <c:pt idx="6986">
                  <c:v>841.8498297000001</c:v>
                </c:pt>
                <c:pt idx="6987">
                  <c:v>841.8498297000001</c:v>
                </c:pt>
                <c:pt idx="6988">
                  <c:v>841.8498297000001</c:v>
                </c:pt>
                <c:pt idx="6989">
                  <c:v>841.8498297000001</c:v>
                </c:pt>
                <c:pt idx="6990">
                  <c:v>841.8498297000001</c:v>
                </c:pt>
                <c:pt idx="6991">
                  <c:v>841.8498297000001</c:v>
                </c:pt>
                <c:pt idx="6992">
                  <c:v>841.8498297000001</c:v>
                </c:pt>
                <c:pt idx="6993">
                  <c:v>841.8498297000001</c:v>
                </c:pt>
                <c:pt idx="6994">
                  <c:v>841.8498297000001</c:v>
                </c:pt>
                <c:pt idx="6995">
                  <c:v>841.8498297000001</c:v>
                </c:pt>
                <c:pt idx="6996">
                  <c:v>841.8498297000001</c:v>
                </c:pt>
                <c:pt idx="6997">
                  <c:v>841.8498297000001</c:v>
                </c:pt>
                <c:pt idx="6998">
                  <c:v>841.8498297000001</c:v>
                </c:pt>
                <c:pt idx="6999">
                  <c:v>841.8498297000001</c:v>
                </c:pt>
                <c:pt idx="7000">
                  <c:v>841.8498297000001</c:v>
                </c:pt>
                <c:pt idx="7001">
                  <c:v>841.8498297000001</c:v>
                </c:pt>
                <c:pt idx="7002">
                  <c:v>842.53930539999999</c:v>
                </c:pt>
                <c:pt idx="7003">
                  <c:v>842.53930539999999</c:v>
                </c:pt>
                <c:pt idx="7004">
                  <c:v>842.53930539999999</c:v>
                </c:pt>
                <c:pt idx="7005">
                  <c:v>841.8498297000001</c:v>
                </c:pt>
                <c:pt idx="7006">
                  <c:v>841.8498297000001</c:v>
                </c:pt>
                <c:pt idx="7007">
                  <c:v>842.53930539999999</c:v>
                </c:pt>
                <c:pt idx="7008">
                  <c:v>842.53930539999999</c:v>
                </c:pt>
                <c:pt idx="7009">
                  <c:v>842.53930539999999</c:v>
                </c:pt>
                <c:pt idx="7010">
                  <c:v>842.53930539999999</c:v>
                </c:pt>
                <c:pt idx="7011">
                  <c:v>842.53930539999999</c:v>
                </c:pt>
                <c:pt idx="7012">
                  <c:v>842.53930539999999</c:v>
                </c:pt>
                <c:pt idx="7013">
                  <c:v>842.53930539999999</c:v>
                </c:pt>
                <c:pt idx="7014">
                  <c:v>842.53930539999999</c:v>
                </c:pt>
                <c:pt idx="7015">
                  <c:v>842.53930539999999</c:v>
                </c:pt>
                <c:pt idx="7016">
                  <c:v>842.53930539999999</c:v>
                </c:pt>
                <c:pt idx="7017">
                  <c:v>842.53930539999999</c:v>
                </c:pt>
                <c:pt idx="7018">
                  <c:v>842.53930539999999</c:v>
                </c:pt>
                <c:pt idx="7019">
                  <c:v>842.53930539999999</c:v>
                </c:pt>
                <c:pt idx="7020">
                  <c:v>842.53930539999999</c:v>
                </c:pt>
                <c:pt idx="7021">
                  <c:v>842.53930539999999</c:v>
                </c:pt>
                <c:pt idx="7022">
                  <c:v>842.53930539999999</c:v>
                </c:pt>
                <c:pt idx="7023">
                  <c:v>842.53930539999999</c:v>
                </c:pt>
                <c:pt idx="7024">
                  <c:v>842.53930539999999</c:v>
                </c:pt>
                <c:pt idx="7025">
                  <c:v>842.53930539999999</c:v>
                </c:pt>
                <c:pt idx="7026">
                  <c:v>842.53930539999999</c:v>
                </c:pt>
                <c:pt idx="7027">
                  <c:v>842.53930539999999</c:v>
                </c:pt>
                <c:pt idx="7028">
                  <c:v>842.53930539999999</c:v>
                </c:pt>
                <c:pt idx="7029">
                  <c:v>842.53930539999999</c:v>
                </c:pt>
                <c:pt idx="7030">
                  <c:v>842.53930539999999</c:v>
                </c:pt>
                <c:pt idx="7031">
                  <c:v>842.53930539999999</c:v>
                </c:pt>
                <c:pt idx="7032">
                  <c:v>842.53930539999999</c:v>
                </c:pt>
                <c:pt idx="7033">
                  <c:v>842.53930539999999</c:v>
                </c:pt>
                <c:pt idx="7034">
                  <c:v>842.53930539999999</c:v>
                </c:pt>
                <c:pt idx="7035">
                  <c:v>842.53930539999999</c:v>
                </c:pt>
                <c:pt idx="7036">
                  <c:v>843.22878109999999</c:v>
                </c:pt>
                <c:pt idx="7037">
                  <c:v>843.22878109999999</c:v>
                </c:pt>
                <c:pt idx="7038">
                  <c:v>843.22878109999999</c:v>
                </c:pt>
                <c:pt idx="7039">
                  <c:v>843.22878109999999</c:v>
                </c:pt>
                <c:pt idx="7040">
                  <c:v>843.22878109999999</c:v>
                </c:pt>
                <c:pt idx="7041">
                  <c:v>843.22878109999999</c:v>
                </c:pt>
                <c:pt idx="7042">
                  <c:v>843.22878109999999</c:v>
                </c:pt>
                <c:pt idx="7043">
                  <c:v>843.22878109999999</c:v>
                </c:pt>
                <c:pt idx="7044">
                  <c:v>843.22878109999999</c:v>
                </c:pt>
                <c:pt idx="7045">
                  <c:v>843.22878109999999</c:v>
                </c:pt>
                <c:pt idx="7046">
                  <c:v>843.91825679999999</c:v>
                </c:pt>
                <c:pt idx="7047">
                  <c:v>843.91825679999999</c:v>
                </c:pt>
                <c:pt idx="7048">
                  <c:v>843.22878109999999</c:v>
                </c:pt>
                <c:pt idx="7049">
                  <c:v>843.22878109999999</c:v>
                </c:pt>
                <c:pt idx="7050">
                  <c:v>843.91825679999999</c:v>
                </c:pt>
                <c:pt idx="7051">
                  <c:v>843.91825679999999</c:v>
                </c:pt>
                <c:pt idx="7052">
                  <c:v>843.91825679999999</c:v>
                </c:pt>
                <c:pt idx="7053">
                  <c:v>843.91825679999999</c:v>
                </c:pt>
                <c:pt idx="7054">
                  <c:v>843.91825679999999</c:v>
                </c:pt>
                <c:pt idx="7055">
                  <c:v>843.91825679999999</c:v>
                </c:pt>
                <c:pt idx="7056">
                  <c:v>843.91825679999999</c:v>
                </c:pt>
                <c:pt idx="7057">
                  <c:v>843.91825679999999</c:v>
                </c:pt>
                <c:pt idx="7058">
                  <c:v>843.91825679999999</c:v>
                </c:pt>
                <c:pt idx="7059">
                  <c:v>843.22878109999999</c:v>
                </c:pt>
                <c:pt idx="7060">
                  <c:v>843.22878109999999</c:v>
                </c:pt>
                <c:pt idx="7061">
                  <c:v>843.22878109999999</c:v>
                </c:pt>
                <c:pt idx="7062">
                  <c:v>843.22878109999999</c:v>
                </c:pt>
                <c:pt idx="7063">
                  <c:v>843.22878109999999</c:v>
                </c:pt>
                <c:pt idx="7064">
                  <c:v>843.22878109999999</c:v>
                </c:pt>
                <c:pt idx="7065">
                  <c:v>843.22878109999999</c:v>
                </c:pt>
                <c:pt idx="7066">
                  <c:v>843.22878109999999</c:v>
                </c:pt>
                <c:pt idx="7067">
                  <c:v>843.91825679999999</c:v>
                </c:pt>
                <c:pt idx="7068">
                  <c:v>843.91825679999999</c:v>
                </c:pt>
                <c:pt idx="7069">
                  <c:v>843.91825679999999</c:v>
                </c:pt>
                <c:pt idx="7070">
                  <c:v>843.91825679999999</c:v>
                </c:pt>
                <c:pt idx="7071">
                  <c:v>843.22878109999999</c:v>
                </c:pt>
                <c:pt idx="7072">
                  <c:v>843.22878109999999</c:v>
                </c:pt>
                <c:pt idx="7073">
                  <c:v>843.22878109999999</c:v>
                </c:pt>
                <c:pt idx="7074">
                  <c:v>843.91825679999999</c:v>
                </c:pt>
                <c:pt idx="7075">
                  <c:v>843.91825679999999</c:v>
                </c:pt>
                <c:pt idx="7076">
                  <c:v>843.22878109999999</c:v>
                </c:pt>
                <c:pt idx="7077">
                  <c:v>843.22878109999999</c:v>
                </c:pt>
                <c:pt idx="7078">
                  <c:v>843.22878109999999</c:v>
                </c:pt>
                <c:pt idx="7079">
                  <c:v>843.22878109999999</c:v>
                </c:pt>
                <c:pt idx="7080">
                  <c:v>843.22878109999999</c:v>
                </c:pt>
                <c:pt idx="7081">
                  <c:v>843.22878109999999</c:v>
                </c:pt>
                <c:pt idx="7082">
                  <c:v>843.22878109999999</c:v>
                </c:pt>
                <c:pt idx="7083">
                  <c:v>843.22878109999999</c:v>
                </c:pt>
                <c:pt idx="7084">
                  <c:v>843.22878109999999</c:v>
                </c:pt>
                <c:pt idx="7085">
                  <c:v>843.22878109999999</c:v>
                </c:pt>
                <c:pt idx="7086">
                  <c:v>843.22878109999999</c:v>
                </c:pt>
                <c:pt idx="7087">
                  <c:v>843.22878109999999</c:v>
                </c:pt>
                <c:pt idx="7088">
                  <c:v>843.22878109999999</c:v>
                </c:pt>
                <c:pt idx="7089">
                  <c:v>843.22878109999999</c:v>
                </c:pt>
                <c:pt idx="7090">
                  <c:v>843.22878109999999</c:v>
                </c:pt>
                <c:pt idx="7091">
                  <c:v>843.22878109999999</c:v>
                </c:pt>
                <c:pt idx="7092">
                  <c:v>843.22878109999999</c:v>
                </c:pt>
                <c:pt idx="7093">
                  <c:v>843.22878109999999</c:v>
                </c:pt>
                <c:pt idx="7094">
                  <c:v>843.22878109999999</c:v>
                </c:pt>
                <c:pt idx="7095">
                  <c:v>843.22878109999999</c:v>
                </c:pt>
                <c:pt idx="7096">
                  <c:v>842.53930539999999</c:v>
                </c:pt>
                <c:pt idx="7097">
                  <c:v>842.53930539999999</c:v>
                </c:pt>
                <c:pt idx="7098">
                  <c:v>842.53930539999999</c:v>
                </c:pt>
                <c:pt idx="7099">
                  <c:v>842.53930539999999</c:v>
                </c:pt>
                <c:pt idx="7100">
                  <c:v>842.53930539999999</c:v>
                </c:pt>
                <c:pt idx="7101">
                  <c:v>843.22878109999999</c:v>
                </c:pt>
                <c:pt idx="7102">
                  <c:v>843.22878109999999</c:v>
                </c:pt>
                <c:pt idx="7103">
                  <c:v>843.22878109999999</c:v>
                </c:pt>
                <c:pt idx="7104">
                  <c:v>843.22878109999999</c:v>
                </c:pt>
                <c:pt idx="7105">
                  <c:v>843.22878109999999</c:v>
                </c:pt>
                <c:pt idx="7106">
                  <c:v>843.22878109999999</c:v>
                </c:pt>
                <c:pt idx="7107">
                  <c:v>843.22878109999999</c:v>
                </c:pt>
                <c:pt idx="7108">
                  <c:v>843.22878109999999</c:v>
                </c:pt>
                <c:pt idx="7109">
                  <c:v>843.22878109999999</c:v>
                </c:pt>
                <c:pt idx="7110">
                  <c:v>843.22878109999999</c:v>
                </c:pt>
                <c:pt idx="7111">
                  <c:v>843.22878109999999</c:v>
                </c:pt>
                <c:pt idx="7112">
                  <c:v>843.22878109999999</c:v>
                </c:pt>
                <c:pt idx="7113">
                  <c:v>842.53930539999999</c:v>
                </c:pt>
                <c:pt idx="7114">
                  <c:v>842.53930539999999</c:v>
                </c:pt>
                <c:pt idx="7115">
                  <c:v>842.53930539999999</c:v>
                </c:pt>
                <c:pt idx="7116">
                  <c:v>843.22878109999999</c:v>
                </c:pt>
                <c:pt idx="7117">
                  <c:v>843.22878109999999</c:v>
                </c:pt>
                <c:pt idx="7118">
                  <c:v>843.22878109999999</c:v>
                </c:pt>
                <c:pt idx="7119">
                  <c:v>843.22878109999999</c:v>
                </c:pt>
                <c:pt idx="7120">
                  <c:v>843.22878109999999</c:v>
                </c:pt>
                <c:pt idx="7121">
                  <c:v>842.53930539999999</c:v>
                </c:pt>
                <c:pt idx="7122">
                  <c:v>842.53930539999999</c:v>
                </c:pt>
                <c:pt idx="7123">
                  <c:v>842.53930539999999</c:v>
                </c:pt>
                <c:pt idx="7124">
                  <c:v>842.53930539999999</c:v>
                </c:pt>
                <c:pt idx="7125">
                  <c:v>842.53930539999999</c:v>
                </c:pt>
                <c:pt idx="7126">
                  <c:v>842.53930539999999</c:v>
                </c:pt>
                <c:pt idx="7127">
                  <c:v>842.53930539999999</c:v>
                </c:pt>
                <c:pt idx="7128">
                  <c:v>842.53930539999999</c:v>
                </c:pt>
                <c:pt idx="7129">
                  <c:v>842.53930539999999</c:v>
                </c:pt>
                <c:pt idx="7130">
                  <c:v>842.53930539999999</c:v>
                </c:pt>
                <c:pt idx="7131">
                  <c:v>842.53930539999999</c:v>
                </c:pt>
                <c:pt idx="7132">
                  <c:v>842.53930539999999</c:v>
                </c:pt>
                <c:pt idx="7133">
                  <c:v>842.53930539999999</c:v>
                </c:pt>
                <c:pt idx="7134">
                  <c:v>842.53930539999999</c:v>
                </c:pt>
                <c:pt idx="7135">
                  <c:v>842.53930539999999</c:v>
                </c:pt>
                <c:pt idx="7136">
                  <c:v>842.53930539999999</c:v>
                </c:pt>
                <c:pt idx="7137">
                  <c:v>841.8498297000001</c:v>
                </c:pt>
                <c:pt idx="7138">
                  <c:v>841.8498297000001</c:v>
                </c:pt>
                <c:pt idx="7139">
                  <c:v>841.8498297000001</c:v>
                </c:pt>
                <c:pt idx="7140">
                  <c:v>842.53930539999999</c:v>
                </c:pt>
                <c:pt idx="7141">
                  <c:v>842.53930539999999</c:v>
                </c:pt>
                <c:pt idx="7142">
                  <c:v>842.53930539999999</c:v>
                </c:pt>
                <c:pt idx="7143">
                  <c:v>842.53930539999999</c:v>
                </c:pt>
                <c:pt idx="7144">
                  <c:v>842.53930539999999</c:v>
                </c:pt>
                <c:pt idx="7145">
                  <c:v>842.53930539999999</c:v>
                </c:pt>
                <c:pt idx="7146">
                  <c:v>842.53930539999999</c:v>
                </c:pt>
                <c:pt idx="7147">
                  <c:v>842.53930539999999</c:v>
                </c:pt>
                <c:pt idx="7148">
                  <c:v>842.53930539999999</c:v>
                </c:pt>
                <c:pt idx="7149">
                  <c:v>842.53930539999999</c:v>
                </c:pt>
                <c:pt idx="7150">
                  <c:v>842.53930539999999</c:v>
                </c:pt>
                <c:pt idx="7151">
                  <c:v>842.53930539999999</c:v>
                </c:pt>
                <c:pt idx="7152">
                  <c:v>841.8498297000001</c:v>
                </c:pt>
                <c:pt idx="7153">
                  <c:v>841.8498297000001</c:v>
                </c:pt>
                <c:pt idx="7154">
                  <c:v>841.8498297000001</c:v>
                </c:pt>
                <c:pt idx="7155">
                  <c:v>841.8498297000001</c:v>
                </c:pt>
                <c:pt idx="7156">
                  <c:v>841.8498297000001</c:v>
                </c:pt>
                <c:pt idx="7157">
                  <c:v>841.8498297000001</c:v>
                </c:pt>
                <c:pt idx="7158">
                  <c:v>841.8498297000001</c:v>
                </c:pt>
                <c:pt idx="7159">
                  <c:v>841.8498297000001</c:v>
                </c:pt>
                <c:pt idx="7160">
                  <c:v>842.53930539999999</c:v>
                </c:pt>
                <c:pt idx="7161">
                  <c:v>842.53930539999999</c:v>
                </c:pt>
                <c:pt idx="7162">
                  <c:v>841.8498297000001</c:v>
                </c:pt>
                <c:pt idx="7163">
                  <c:v>841.8498297000001</c:v>
                </c:pt>
                <c:pt idx="7164">
                  <c:v>841.8498297000001</c:v>
                </c:pt>
                <c:pt idx="7165">
                  <c:v>842.53930539999999</c:v>
                </c:pt>
                <c:pt idx="7166">
                  <c:v>842.53930539999999</c:v>
                </c:pt>
                <c:pt idx="7167">
                  <c:v>841.8498297000001</c:v>
                </c:pt>
                <c:pt idx="7168">
                  <c:v>841.8498297000001</c:v>
                </c:pt>
                <c:pt idx="7169">
                  <c:v>841.8498297000001</c:v>
                </c:pt>
                <c:pt idx="7170">
                  <c:v>841.8498297000001</c:v>
                </c:pt>
                <c:pt idx="7171">
                  <c:v>841.8498297000001</c:v>
                </c:pt>
                <c:pt idx="7172">
                  <c:v>841.8498297000001</c:v>
                </c:pt>
                <c:pt idx="7173">
                  <c:v>841.8498297000001</c:v>
                </c:pt>
                <c:pt idx="7174">
                  <c:v>841.8498297000001</c:v>
                </c:pt>
                <c:pt idx="7175">
                  <c:v>841.8498297000001</c:v>
                </c:pt>
                <c:pt idx="7176">
                  <c:v>841.8498297000001</c:v>
                </c:pt>
                <c:pt idx="7177">
                  <c:v>841.8498297000001</c:v>
                </c:pt>
                <c:pt idx="7178">
                  <c:v>841.8498297000001</c:v>
                </c:pt>
                <c:pt idx="7179">
                  <c:v>841.8498297000001</c:v>
                </c:pt>
                <c:pt idx="7180">
                  <c:v>841.8498297000001</c:v>
                </c:pt>
                <c:pt idx="7181">
                  <c:v>841.8498297000001</c:v>
                </c:pt>
                <c:pt idx="7182">
                  <c:v>841.8498297000001</c:v>
                </c:pt>
                <c:pt idx="7183">
                  <c:v>841.8498297000001</c:v>
                </c:pt>
                <c:pt idx="7184">
                  <c:v>841.8498297000001</c:v>
                </c:pt>
                <c:pt idx="7185">
                  <c:v>841.8498297000001</c:v>
                </c:pt>
                <c:pt idx="7186">
                  <c:v>841.8498297000001</c:v>
                </c:pt>
                <c:pt idx="7187">
                  <c:v>841.8498297000001</c:v>
                </c:pt>
                <c:pt idx="7188">
                  <c:v>841.8498297000001</c:v>
                </c:pt>
                <c:pt idx="7189">
                  <c:v>841.8498297000001</c:v>
                </c:pt>
                <c:pt idx="7190">
                  <c:v>841.8498297000001</c:v>
                </c:pt>
                <c:pt idx="7191">
                  <c:v>842.53930539999999</c:v>
                </c:pt>
                <c:pt idx="7192">
                  <c:v>842.53930539999999</c:v>
                </c:pt>
                <c:pt idx="7193">
                  <c:v>842.53930539999999</c:v>
                </c:pt>
                <c:pt idx="7194">
                  <c:v>841.8498297000001</c:v>
                </c:pt>
                <c:pt idx="7195">
                  <c:v>841.8498297000001</c:v>
                </c:pt>
                <c:pt idx="7196">
                  <c:v>842.53930539999999</c:v>
                </c:pt>
                <c:pt idx="7197">
                  <c:v>842.53930539999999</c:v>
                </c:pt>
                <c:pt idx="7198">
                  <c:v>842.53930539999999</c:v>
                </c:pt>
                <c:pt idx="7199">
                  <c:v>842.53930539999999</c:v>
                </c:pt>
                <c:pt idx="7200">
                  <c:v>842.53930539999999</c:v>
                </c:pt>
                <c:pt idx="7201">
                  <c:v>841.8498297000001</c:v>
                </c:pt>
                <c:pt idx="7202">
                  <c:v>841.8498297000001</c:v>
                </c:pt>
                <c:pt idx="7203">
                  <c:v>841.8498297000001</c:v>
                </c:pt>
                <c:pt idx="7204">
                  <c:v>841.8498297000001</c:v>
                </c:pt>
                <c:pt idx="7205">
                  <c:v>841.8498297000001</c:v>
                </c:pt>
                <c:pt idx="7206">
                  <c:v>842.53930539999999</c:v>
                </c:pt>
                <c:pt idx="7207">
                  <c:v>842.53930539999999</c:v>
                </c:pt>
                <c:pt idx="7208">
                  <c:v>842.53930539999999</c:v>
                </c:pt>
                <c:pt idx="7209">
                  <c:v>842.53930539999999</c:v>
                </c:pt>
                <c:pt idx="7210">
                  <c:v>842.53930539999999</c:v>
                </c:pt>
                <c:pt idx="7211">
                  <c:v>842.53930539999999</c:v>
                </c:pt>
                <c:pt idx="7212">
                  <c:v>842.53930539999999</c:v>
                </c:pt>
                <c:pt idx="7213">
                  <c:v>842.53930539999999</c:v>
                </c:pt>
                <c:pt idx="7214">
                  <c:v>842.53930539999999</c:v>
                </c:pt>
                <c:pt idx="7215">
                  <c:v>842.53930539999999</c:v>
                </c:pt>
                <c:pt idx="7216">
                  <c:v>842.53930539999999</c:v>
                </c:pt>
                <c:pt idx="7217">
                  <c:v>842.53930539999999</c:v>
                </c:pt>
                <c:pt idx="7218">
                  <c:v>842.53930539999999</c:v>
                </c:pt>
                <c:pt idx="7219">
                  <c:v>842.53930539999999</c:v>
                </c:pt>
                <c:pt idx="7220">
                  <c:v>842.53930539999999</c:v>
                </c:pt>
                <c:pt idx="7221">
                  <c:v>842.53930539999999</c:v>
                </c:pt>
                <c:pt idx="7222">
                  <c:v>842.53930539999999</c:v>
                </c:pt>
                <c:pt idx="7223">
                  <c:v>842.53930539999999</c:v>
                </c:pt>
                <c:pt idx="7224">
                  <c:v>842.53930539999999</c:v>
                </c:pt>
                <c:pt idx="7225">
                  <c:v>842.53930539999999</c:v>
                </c:pt>
                <c:pt idx="7226">
                  <c:v>842.53930539999999</c:v>
                </c:pt>
                <c:pt idx="7227">
                  <c:v>842.53930539999999</c:v>
                </c:pt>
                <c:pt idx="7228">
                  <c:v>841.8498297000001</c:v>
                </c:pt>
                <c:pt idx="7229">
                  <c:v>841.8498297000001</c:v>
                </c:pt>
                <c:pt idx="7230">
                  <c:v>841.8498297000001</c:v>
                </c:pt>
                <c:pt idx="7231">
                  <c:v>841.8498297000001</c:v>
                </c:pt>
                <c:pt idx="7232">
                  <c:v>841.8498297000001</c:v>
                </c:pt>
                <c:pt idx="7233">
                  <c:v>841.8498297000001</c:v>
                </c:pt>
                <c:pt idx="7234">
                  <c:v>841.8498297000001</c:v>
                </c:pt>
                <c:pt idx="7235">
                  <c:v>842.53930539999999</c:v>
                </c:pt>
                <c:pt idx="7236">
                  <c:v>842.53930539999999</c:v>
                </c:pt>
                <c:pt idx="7237">
                  <c:v>842.53930539999999</c:v>
                </c:pt>
                <c:pt idx="7238">
                  <c:v>842.53930539999999</c:v>
                </c:pt>
                <c:pt idx="7239">
                  <c:v>842.53930539999999</c:v>
                </c:pt>
                <c:pt idx="7240">
                  <c:v>843.22878109999999</c:v>
                </c:pt>
                <c:pt idx="7241">
                  <c:v>843.22878109999999</c:v>
                </c:pt>
                <c:pt idx="7242">
                  <c:v>843.22878109999999</c:v>
                </c:pt>
                <c:pt idx="7243">
                  <c:v>843.22878109999999</c:v>
                </c:pt>
                <c:pt idx="7244">
                  <c:v>843.22878109999999</c:v>
                </c:pt>
                <c:pt idx="7245">
                  <c:v>843.22878109999999</c:v>
                </c:pt>
                <c:pt idx="7246">
                  <c:v>843.22878109999999</c:v>
                </c:pt>
                <c:pt idx="7247">
                  <c:v>843.91825679999999</c:v>
                </c:pt>
                <c:pt idx="7248">
                  <c:v>843.91825679999999</c:v>
                </c:pt>
                <c:pt idx="7249">
                  <c:v>843.91825679999999</c:v>
                </c:pt>
                <c:pt idx="7250">
                  <c:v>843.91825679999999</c:v>
                </c:pt>
                <c:pt idx="7251">
                  <c:v>843.91825679999999</c:v>
                </c:pt>
                <c:pt idx="7252">
                  <c:v>843.91825679999999</c:v>
                </c:pt>
                <c:pt idx="7253">
                  <c:v>844.6077325</c:v>
                </c:pt>
                <c:pt idx="7254">
                  <c:v>844.6077325</c:v>
                </c:pt>
                <c:pt idx="7255">
                  <c:v>844.6077325</c:v>
                </c:pt>
                <c:pt idx="7256">
                  <c:v>844.6077325</c:v>
                </c:pt>
                <c:pt idx="7257">
                  <c:v>845.9866839</c:v>
                </c:pt>
                <c:pt idx="7258">
                  <c:v>845.9866839</c:v>
                </c:pt>
                <c:pt idx="7259">
                  <c:v>845.9866839</c:v>
                </c:pt>
                <c:pt idx="7260">
                  <c:v>846.67615959999989</c:v>
                </c:pt>
                <c:pt idx="7261">
                  <c:v>846.67615959999989</c:v>
                </c:pt>
                <c:pt idx="7262">
                  <c:v>845.9866839</c:v>
                </c:pt>
                <c:pt idx="7263">
                  <c:v>845.9866839</c:v>
                </c:pt>
                <c:pt idx="7264">
                  <c:v>845.9866839</c:v>
                </c:pt>
                <c:pt idx="7265">
                  <c:v>846.67615959999989</c:v>
                </c:pt>
                <c:pt idx="7266">
                  <c:v>846.67615959999989</c:v>
                </c:pt>
                <c:pt idx="7267">
                  <c:v>846.67615959999989</c:v>
                </c:pt>
                <c:pt idx="7268">
                  <c:v>846.67615959999989</c:v>
                </c:pt>
                <c:pt idx="7269">
                  <c:v>846.67615959999989</c:v>
                </c:pt>
                <c:pt idx="7270">
                  <c:v>846.67615959999989</c:v>
                </c:pt>
                <c:pt idx="7271">
                  <c:v>847.36563529999989</c:v>
                </c:pt>
                <c:pt idx="7272">
                  <c:v>847.36563529999989</c:v>
                </c:pt>
                <c:pt idx="7273">
                  <c:v>847.36563529999989</c:v>
                </c:pt>
                <c:pt idx="7274">
                  <c:v>847.36563529999989</c:v>
                </c:pt>
                <c:pt idx="7275">
                  <c:v>847.36563529999989</c:v>
                </c:pt>
                <c:pt idx="7276">
                  <c:v>848.05511100000001</c:v>
                </c:pt>
                <c:pt idx="7277">
                  <c:v>848.05511100000001</c:v>
                </c:pt>
                <c:pt idx="7278">
                  <c:v>848.05511100000001</c:v>
                </c:pt>
                <c:pt idx="7279">
                  <c:v>848.05511100000001</c:v>
                </c:pt>
                <c:pt idx="7280">
                  <c:v>848.05511100000001</c:v>
                </c:pt>
                <c:pt idx="7281">
                  <c:v>848.05511100000001</c:v>
                </c:pt>
                <c:pt idx="7282">
                  <c:v>848.05511100000001</c:v>
                </c:pt>
                <c:pt idx="7283">
                  <c:v>848.05511100000001</c:v>
                </c:pt>
                <c:pt idx="7284">
                  <c:v>848.05511100000001</c:v>
                </c:pt>
                <c:pt idx="7285">
                  <c:v>848.05511100000001</c:v>
                </c:pt>
                <c:pt idx="7286">
                  <c:v>848.05511100000001</c:v>
                </c:pt>
                <c:pt idx="7287">
                  <c:v>848.05511100000001</c:v>
                </c:pt>
                <c:pt idx="7288">
                  <c:v>848.05511100000001</c:v>
                </c:pt>
                <c:pt idx="7289">
                  <c:v>848.05511100000001</c:v>
                </c:pt>
                <c:pt idx="7290">
                  <c:v>848.05511100000001</c:v>
                </c:pt>
                <c:pt idx="7291">
                  <c:v>848.74458670000001</c:v>
                </c:pt>
                <c:pt idx="7292">
                  <c:v>848.74458670000001</c:v>
                </c:pt>
                <c:pt idx="7293">
                  <c:v>848.74458670000001</c:v>
                </c:pt>
                <c:pt idx="7294">
                  <c:v>848.74458670000001</c:v>
                </c:pt>
                <c:pt idx="7295">
                  <c:v>848.74458670000001</c:v>
                </c:pt>
                <c:pt idx="7296">
                  <c:v>849.43406240000002</c:v>
                </c:pt>
                <c:pt idx="7297">
                  <c:v>849.43406240000002</c:v>
                </c:pt>
                <c:pt idx="7298">
                  <c:v>849.43406240000002</c:v>
                </c:pt>
                <c:pt idx="7299">
                  <c:v>849.43406240000002</c:v>
                </c:pt>
                <c:pt idx="7300">
                  <c:v>850.12353810000002</c:v>
                </c:pt>
                <c:pt idx="7301">
                  <c:v>850.12353810000002</c:v>
                </c:pt>
                <c:pt idx="7302">
                  <c:v>850.12353810000002</c:v>
                </c:pt>
                <c:pt idx="7303">
                  <c:v>850.12353810000002</c:v>
                </c:pt>
                <c:pt idx="7304">
                  <c:v>850.12353810000002</c:v>
                </c:pt>
                <c:pt idx="7305">
                  <c:v>850.12353810000002</c:v>
                </c:pt>
                <c:pt idx="7306">
                  <c:v>850.12353810000002</c:v>
                </c:pt>
                <c:pt idx="7307">
                  <c:v>850.12353810000002</c:v>
                </c:pt>
                <c:pt idx="7308">
                  <c:v>850.81301380000002</c:v>
                </c:pt>
                <c:pt idx="7309">
                  <c:v>850.81301380000002</c:v>
                </c:pt>
                <c:pt idx="7310">
                  <c:v>851.50248949999991</c:v>
                </c:pt>
                <c:pt idx="7311">
                  <c:v>851.50248949999991</c:v>
                </c:pt>
                <c:pt idx="7312">
                  <c:v>851.50248949999991</c:v>
                </c:pt>
                <c:pt idx="7313">
                  <c:v>851.50248949999991</c:v>
                </c:pt>
                <c:pt idx="7314">
                  <c:v>851.50248949999991</c:v>
                </c:pt>
                <c:pt idx="7315">
                  <c:v>851.50248949999991</c:v>
                </c:pt>
                <c:pt idx="7316">
                  <c:v>851.50248949999991</c:v>
                </c:pt>
                <c:pt idx="7317">
                  <c:v>851.50248949999991</c:v>
                </c:pt>
                <c:pt idx="7318">
                  <c:v>852.19196519999991</c:v>
                </c:pt>
                <c:pt idx="7319">
                  <c:v>852.19196519999991</c:v>
                </c:pt>
                <c:pt idx="7320">
                  <c:v>852.19196519999991</c:v>
                </c:pt>
                <c:pt idx="7321">
                  <c:v>852.19196519999991</c:v>
                </c:pt>
                <c:pt idx="7322">
                  <c:v>852.19196519999991</c:v>
                </c:pt>
                <c:pt idx="7323">
                  <c:v>852.88144089999992</c:v>
                </c:pt>
                <c:pt idx="7324">
                  <c:v>852.88144089999992</c:v>
                </c:pt>
                <c:pt idx="7325">
                  <c:v>853.57091660000003</c:v>
                </c:pt>
                <c:pt idx="7326">
                  <c:v>853.57091660000003</c:v>
                </c:pt>
                <c:pt idx="7327">
                  <c:v>853.57091660000003</c:v>
                </c:pt>
                <c:pt idx="7328">
                  <c:v>852.88144089999992</c:v>
                </c:pt>
                <c:pt idx="7329">
                  <c:v>852.88144089999992</c:v>
                </c:pt>
                <c:pt idx="7330">
                  <c:v>853.57091660000003</c:v>
                </c:pt>
                <c:pt idx="7331">
                  <c:v>853.57091660000003</c:v>
                </c:pt>
                <c:pt idx="7332">
                  <c:v>853.57091660000003</c:v>
                </c:pt>
                <c:pt idx="7333">
                  <c:v>852.88144089999992</c:v>
                </c:pt>
                <c:pt idx="7334">
                  <c:v>852.88144089999992</c:v>
                </c:pt>
                <c:pt idx="7335">
                  <c:v>852.88144089999992</c:v>
                </c:pt>
                <c:pt idx="7336">
                  <c:v>852.88144089999992</c:v>
                </c:pt>
                <c:pt idx="7337">
                  <c:v>853.57091660000003</c:v>
                </c:pt>
                <c:pt idx="7338">
                  <c:v>853.57091660000003</c:v>
                </c:pt>
                <c:pt idx="7339">
                  <c:v>853.57091660000003</c:v>
                </c:pt>
                <c:pt idx="7340">
                  <c:v>853.57091660000003</c:v>
                </c:pt>
                <c:pt idx="7341">
                  <c:v>853.57091660000003</c:v>
                </c:pt>
                <c:pt idx="7342">
                  <c:v>853.57091660000003</c:v>
                </c:pt>
                <c:pt idx="7343">
                  <c:v>853.57091660000003</c:v>
                </c:pt>
                <c:pt idx="7344">
                  <c:v>853.57091660000003</c:v>
                </c:pt>
                <c:pt idx="7345">
                  <c:v>854.94986800000004</c:v>
                </c:pt>
                <c:pt idx="7346">
                  <c:v>854.94986800000004</c:v>
                </c:pt>
                <c:pt idx="7347">
                  <c:v>854.94986800000004</c:v>
                </c:pt>
                <c:pt idx="7348">
                  <c:v>854.94986800000004</c:v>
                </c:pt>
                <c:pt idx="7349">
                  <c:v>854.94986800000004</c:v>
                </c:pt>
                <c:pt idx="7350">
                  <c:v>854.94986800000004</c:v>
                </c:pt>
                <c:pt idx="7351">
                  <c:v>854.94986800000004</c:v>
                </c:pt>
                <c:pt idx="7352">
                  <c:v>855.63934370000004</c:v>
                </c:pt>
                <c:pt idx="7353">
                  <c:v>855.63934370000004</c:v>
                </c:pt>
                <c:pt idx="7354">
                  <c:v>856.32881939999993</c:v>
                </c:pt>
                <c:pt idx="7355">
                  <c:v>856.32881939999993</c:v>
                </c:pt>
                <c:pt idx="7356">
                  <c:v>856.32881939999993</c:v>
                </c:pt>
                <c:pt idx="7357">
                  <c:v>856.32881939999993</c:v>
                </c:pt>
                <c:pt idx="7358">
                  <c:v>856.32881939999993</c:v>
                </c:pt>
                <c:pt idx="7359">
                  <c:v>857.01829509999993</c:v>
                </c:pt>
                <c:pt idx="7360">
                  <c:v>857.01829509999993</c:v>
                </c:pt>
                <c:pt idx="7361">
                  <c:v>857.01829509999993</c:v>
                </c:pt>
                <c:pt idx="7362">
                  <c:v>857.70777079999993</c:v>
                </c:pt>
                <c:pt idx="7363">
                  <c:v>857.70777079999993</c:v>
                </c:pt>
                <c:pt idx="7364">
                  <c:v>858.39724649999994</c:v>
                </c:pt>
                <c:pt idx="7365">
                  <c:v>858.39724649999994</c:v>
                </c:pt>
                <c:pt idx="7366">
                  <c:v>858.39724649999994</c:v>
                </c:pt>
                <c:pt idx="7367">
                  <c:v>858.39724649999994</c:v>
                </c:pt>
                <c:pt idx="7368">
                  <c:v>858.39724649999994</c:v>
                </c:pt>
                <c:pt idx="7369">
                  <c:v>858.39724649999994</c:v>
                </c:pt>
                <c:pt idx="7370">
                  <c:v>858.39724649999994</c:v>
                </c:pt>
                <c:pt idx="7371">
                  <c:v>858.39724649999994</c:v>
                </c:pt>
                <c:pt idx="7372">
                  <c:v>858.39724649999994</c:v>
                </c:pt>
                <c:pt idx="7373">
                  <c:v>858.39724649999994</c:v>
                </c:pt>
                <c:pt idx="7374">
                  <c:v>859.08672220000005</c:v>
                </c:pt>
                <c:pt idx="7375">
                  <c:v>859.08672220000005</c:v>
                </c:pt>
                <c:pt idx="7376">
                  <c:v>859.08672220000005</c:v>
                </c:pt>
                <c:pt idx="7377">
                  <c:v>858.39724649999994</c:v>
                </c:pt>
                <c:pt idx="7378">
                  <c:v>858.39724649999994</c:v>
                </c:pt>
                <c:pt idx="7379">
                  <c:v>859.08672220000005</c:v>
                </c:pt>
                <c:pt idx="7380">
                  <c:v>859.08672220000005</c:v>
                </c:pt>
                <c:pt idx="7381">
                  <c:v>858.39724649999994</c:v>
                </c:pt>
                <c:pt idx="7382">
                  <c:v>858.39724649999994</c:v>
                </c:pt>
                <c:pt idx="7383">
                  <c:v>858.39724649999994</c:v>
                </c:pt>
                <c:pt idx="7384">
                  <c:v>859.08672220000005</c:v>
                </c:pt>
                <c:pt idx="7385">
                  <c:v>859.08672220000005</c:v>
                </c:pt>
                <c:pt idx="7386">
                  <c:v>859.08672220000005</c:v>
                </c:pt>
                <c:pt idx="7387">
                  <c:v>859.08672220000005</c:v>
                </c:pt>
                <c:pt idx="7388">
                  <c:v>859.08672220000005</c:v>
                </c:pt>
                <c:pt idx="7389">
                  <c:v>859.08672220000005</c:v>
                </c:pt>
                <c:pt idx="7390">
                  <c:v>859.08672220000005</c:v>
                </c:pt>
                <c:pt idx="7391">
                  <c:v>859.08672220000005</c:v>
                </c:pt>
                <c:pt idx="7392">
                  <c:v>859.08672220000005</c:v>
                </c:pt>
                <c:pt idx="7393">
                  <c:v>859.08672220000005</c:v>
                </c:pt>
                <c:pt idx="7394">
                  <c:v>859.08672220000005</c:v>
                </c:pt>
                <c:pt idx="7395">
                  <c:v>859.08672220000005</c:v>
                </c:pt>
                <c:pt idx="7396">
                  <c:v>859.08672220000005</c:v>
                </c:pt>
                <c:pt idx="7397">
                  <c:v>859.08672220000005</c:v>
                </c:pt>
                <c:pt idx="7398">
                  <c:v>859.08672220000005</c:v>
                </c:pt>
                <c:pt idx="7399">
                  <c:v>859.08672220000005</c:v>
                </c:pt>
                <c:pt idx="7400">
                  <c:v>859.08672220000005</c:v>
                </c:pt>
                <c:pt idx="7401">
                  <c:v>859.08672220000005</c:v>
                </c:pt>
                <c:pt idx="7402">
                  <c:v>859.08672220000005</c:v>
                </c:pt>
                <c:pt idx="7403">
                  <c:v>859.77619790000006</c:v>
                </c:pt>
                <c:pt idx="7404">
                  <c:v>859.77619790000006</c:v>
                </c:pt>
                <c:pt idx="7405">
                  <c:v>859.77619790000006</c:v>
                </c:pt>
                <c:pt idx="7406">
                  <c:v>859.77619790000006</c:v>
                </c:pt>
                <c:pt idx="7407">
                  <c:v>859.77619790000006</c:v>
                </c:pt>
                <c:pt idx="7408">
                  <c:v>859.77619790000006</c:v>
                </c:pt>
                <c:pt idx="7409">
                  <c:v>859.77619790000006</c:v>
                </c:pt>
                <c:pt idx="7410">
                  <c:v>859.77619790000006</c:v>
                </c:pt>
                <c:pt idx="7411">
                  <c:v>859.77619790000006</c:v>
                </c:pt>
                <c:pt idx="7412">
                  <c:v>859.77619790000006</c:v>
                </c:pt>
                <c:pt idx="7413">
                  <c:v>860.46567360000006</c:v>
                </c:pt>
                <c:pt idx="7414">
                  <c:v>860.46567360000006</c:v>
                </c:pt>
                <c:pt idx="7415">
                  <c:v>860.46567360000006</c:v>
                </c:pt>
                <c:pt idx="7416">
                  <c:v>860.46567360000006</c:v>
                </c:pt>
                <c:pt idx="7417">
                  <c:v>860.46567360000006</c:v>
                </c:pt>
                <c:pt idx="7418">
                  <c:v>860.46567360000006</c:v>
                </c:pt>
                <c:pt idx="7419">
                  <c:v>860.46567360000006</c:v>
                </c:pt>
                <c:pt idx="7420">
                  <c:v>861.15514929999995</c:v>
                </c:pt>
                <c:pt idx="7421">
                  <c:v>861.15514929999995</c:v>
                </c:pt>
                <c:pt idx="7422">
                  <c:v>861.15514929999995</c:v>
                </c:pt>
                <c:pt idx="7423">
                  <c:v>861.15514929999995</c:v>
                </c:pt>
                <c:pt idx="7424">
                  <c:v>861.15514929999995</c:v>
                </c:pt>
                <c:pt idx="7425">
                  <c:v>861.15514929999995</c:v>
                </c:pt>
                <c:pt idx="7426">
                  <c:v>861.15514929999995</c:v>
                </c:pt>
                <c:pt idx="7427">
                  <c:v>861.15514929999995</c:v>
                </c:pt>
                <c:pt idx="7428">
                  <c:v>861.15514929999995</c:v>
                </c:pt>
                <c:pt idx="7429">
                  <c:v>861.15514929999995</c:v>
                </c:pt>
                <c:pt idx="7430">
                  <c:v>861.15514929999995</c:v>
                </c:pt>
                <c:pt idx="7431">
                  <c:v>861.15514929999995</c:v>
                </c:pt>
                <c:pt idx="7432">
                  <c:v>861.15514929999995</c:v>
                </c:pt>
                <c:pt idx="7433">
                  <c:v>861.15514929999995</c:v>
                </c:pt>
                <c:pt idx="7434">
                  <c:v>861.15514929999995</c:v>
                </c:pt>
                <c:pt idx="7435">
                  <c:v>861.84462499999995</c:v>
                </c:pt>
                <c:pt idx="7436">
                  <c:v>861.84462499999995</c:v>
                </c:pt>
                <c:pt idx="7437">
                  <c:v>861.84462499999995</c:v>
                </c:pt>
                <c:pt idx="7438">
                  <c:v>861.84462499999995</c:v>
                </c:pt>
                <c:pt idx="7439">
                  <c:v>861.84462499999995</c:v>
                </c:pt>
                <c:pt idx="7440">
                  <c:v>861.84462499999995</c:v>
                </c:pt>
                <c:pt idx="7441">
                  <c:v>861.84462499999995</c:v>
                </c:pt>
                <c:pt idx="7442">
                  <c:v>862.53410069999995</c:v>
                </c:pt>
                <c:pt idx="7443">
                  <c:v>862.53410069999995</c:v>
                </c:pt>
                <c:pt idx="7444">
                  <c:v>862.53410069999995</c:v>
                </c:pt>
                <c:pt idx="7445">
                  <c:v>862.53410069999995</c:v>
                </c:pt>
                <c:pt idx="7446">
                  <c:v>862.53410069999995</c:v>
                </c:pt>
                <c:pt idx="7447">
                  <c:v>862.53410069999995</c:v>
                </c:pt>
                <c:pt idx="7448">
                  <c:v>862.53410069999995</c:v>
                </c:pt>
                <c:pt idx="7449">
                  <c:v>862.53410069999995</c:v>
                </c:pt>
                <c:pt idx="7450">
                  <c:v>862.53410069999995</c:v>
                </c:pt>
                <c:pt idx="7451">
                  <c:v>862.53410069999995</c:v>
                </c:pt>
                <c:pt idx="7452">
                  <c:v>863.91305209999996</c:v>
                </c:pt>
                <c:pt idx="7453">
                  <c:v>863.91305209999996</c:v>
                </c:pt>
                <c:pt idx="7454">
                  <c:v>864.60252779999996</c:v>
                </c:pt>
                <c:pt idx="7455">
                  <c:v>864.60252779999996</c:v>
                </c:pt>
                <c:pt idx="7456">
                  <c:v>864.60252779999996</c:v>
                </c:pt>
                <c:pt idx="7457">
                  <c:v>864.60252779999996</c:v>
                </c:pt>
                <c:pt idx="7458">
                  <c:v>864.60252779999996</c:v>
                </c:pt>
                <c:pt idx="7459">
                  <c:v>865.29200350000008</c:v>
                </c:pt>
                <c:pt idx="7460">
                  <c:v>865.29200350000008</c:v>
                </c:pt>
                <c:pt idx="7461">
                  <c:v>865.98147919999997</c:v>
                </c:pt>
                <c:pt idx="7462">
                  <c:v>865.98147919999997</c:v>
                </c:pt>
                <c:pt idx="7463">
                  <c:v>865.98147919999997</c:v>
                </c:pt>
                <c:pt idx="7464">
                  <c:v>866.67095489999997</c:v>
                </c:pt>
                <c:pt idx="7465">
                  <c:v>866.67095489999997</c:v>
                </c:pt>
                <c:pt idx="7466">
                  <c:v>867.36043059999997</c:v>
                </c:pt>
                <c:pt idx="7467">
                  <c:v>867.36043059999997</c:v>
                </c:pt>
                <c:pt idx="7468">
                  <c:v>867.36043059999997</c:v>
                </c:pt>
                <c:pt idx="7469">
                  <c:v>868.04990629999998</c:v>
                </c:pt>
                <c:pt idx="7470">
                  <c:v>868.04990629999998</c:v>
                </c:pt>
                <c:pt idx="7471">
                  <c:v>868.04990629999998</c:v>
                </c:pt>
                <c:pt idx="7472">
                  <c:v>868.04990629999998</c:v>
                </c:pt>
                <c:pt idx="7473">
                  <c:v>868.04990629999998</c:v>
                </c:pt>
                <c:pt idx="7474">
                  <c:v>869.42885769999998</c:v>
                </c:pt>
                <c:pt idx="7475">
                  <c:v>869.42885769999998</c:v>
                </c:pt>
                <c:pt idx="7476">
                  <c:v>869.42885769999998</c:v>
                </c:pt>
                <c:pt idx="7477">
                  <c:v>869.42885769999998</c:v>
                </c:pt>
                <c:pt idx="7478">
                  <c:v>869.42885769999998</c:v>
                </c:pt>
                <c:pt idx="7479">
                  <c:v>870.11833339999998</c:v>
                </c:pt>
                <c:pt idx="7480">
                  <c:v>870.11833339999998</c:v>
                </c:pt>
                <c:pt idx="7481">
                  <c:v>870.11833339999998</c:v>
                </c:pt>
                <c:pt idx="7482">
                  <c:v>870.11833339999998</c:v>
                </c:pt>
                <c:pt idx="7483">
                  <c:v>870.11833339999998</c:v>
                </c:pt>
                <c:pt idx="7484">
                  <c:v>870.80780909999999</c:v>
                </c:pt>
                <c:pt idx="7485">
                  <c:v>870.80780909999999</c:v>
                </c:pt>
                <c:pt idx="7486">
                  <c:v>871.49728479999999</c:v>
                </c:pt>
                <c:pt idx="7487">
                  <c:v>871.49728479999999</c:v>
                </c:pt>
                <c:pt idx="7488">
                  <c:v>871.49728479999999</c:v>
                </c:pt>
                <c:pt idx="7489">
                  <c:v>871.49728479999999</c:v>
                </c:pt>
                <c:pt idx="7490">
                  <c:v>871.49728479999999</c:v>
                </c:pt>
                <c:pt idx="7491">
                  <c:v>872.87623619999999</c:v>
                </c:pt>
                <c:pt idx="7492">
                  <c:v>872.87623619999999</c:v>
                </c:pt>
                <c:pt idx="7493">
                  <c:v>873.5657119</c:v>
                </c:pt>
                <c:pt idx="7494">
                  <c:v>873.5657119</c:v>
                </c:pt>
                <c:pt idx="7495">
                  <c:v>873.5657119</c:v>
                </c:pt>
                <c:pt idx="7496">
                  <c:v>874.2551876</c:v>
                </c:pt>
                <c:pt idx="7497">
                  <c:v>874.2551876</c:v>
                </c:pt>
                <c:pt idx="7498">
                  <c:v>874.2551876</c:v>
                </c:pt>
                <c:pt idx="7499">
                  <c:v>874.2551876</c:v>
                </c:pt>
                <c:pt idx="7500">
                  <c:v>874.9446633</c:v>
                </c:pt>
                <c:pt idx="7501">
                  <c:v>874.9446633</c:v>
                </c:pt>
                <c:pt idx="7502">
                  <c:v>874.9446633</c:v>
                </c:pt>
                <c:pt idx="7503">
                  <c:v>874.9446633</c:v>
                </c:pt>
                <c:pt idx="7504">
                  <c:v>874.9446633</c:v>
                </c:pt>
                <c:pt idx="7505">
                  <c:v>875.63413899999989</c:v>
                </c:pt>
                <c:pt idx="7506">
                  <c:v>875.63413899999989</c:v>
                </c:pt>
                <c:pt idx="7507">
                  <c:v>875.63413899999989</c:v>
                </c:pt>
                <c:pt idx="7508">
                  <c:v>875.63413899999989</c:v>
                </c:pt>
                <c:pt idx="7509">
                  <c:v>875.63413899999989</c:v>
                </c:pt>
                <c:pt idx="7510">
                  <c:v>876.32361470000001</c:v>
                </c:pt>
                <c:pt idx="7511">
                  <c:v>876.32361470000001</c:v>
                </c:pt>
                <c:pt idx="7512">
                  <c:v>877.01309040000001</c:v>
                </c:pt>
                <c:pt idx="7513">
                  <c:v>877.01309040000001</c:v>
                </c:pt>
                <c:pt idx="7514">
                  <c:v>877.01309040000001</c:v>
                </c:pt>
                <c:pt idx="7515">
                  <c:v>877.70256610000001</c:v>
                </c:pt>
                <c:pt idx="7516">
                  <c:v>877.70256610000001</c:v>
                </c:pt>
                <c:pt idx="7517">
                  <c:v>877.70256610000001</c:v>
                </c:pt>
                <c:pt idx="7518">
                  <c:v>877.70256610000001</c:v>
                </c:pt>
                <c:pt idx="7519">
                  <c:v>878.39204180000002</c:v>
                </c:pt>
                <c:pt idx="7520">
                  <c:v>878.39204180000002</c:v>
                </c:pt>
                <c:pt idx="7521">
                  <c:v>878.39204180000002</c:v>
                </c:pt>
                <c:pt idx="7522">
                  <c:v>879.08151750000002</c:v>
                </c:pt>
                <c:pt idx="7523">
                  <c:v>879.08151750000002</c:v>
                </c:pt>
                <c:pt idx="7524">
                  <c:v>879.08151750000002</c:v>
                </c:pt>
                <c:pt idx="7525">
                  <c:v>879.08151750000002</c:v>
                </c:pt>
                <c:pt idx="7526">
                  <c:v>879.08151750000002</c:v>
                </c:pt>
                <c:pt idx="7527">
                  <c:v>879.77099320000002</c:v>
                </c:pt>
                <c:pt idx="7528">
                  <c:v>879.77099320000002</c:v>
                </c:pt>
                <c:pt idx="7529">
                  <c:v>880.46046889999991</c:v>
                </c:pt>
                <c:pt idx="7530">
                  <c:v>880.46046889999991</c:v>
                </c:pt>
                <c:pt idx="7531">
                  <c:v>880.46046889999991</c:v>
                </c:pt>
                <c:pt idx="7532">
                  <c:v>880.46046889999991</c:v>
                </c:pt>
                <c:pt idx="7533">
                  <c:v>880.46046889999991</c:v>
                </c:pt>
                <c:pt idx="7534">
                  <c:v>881.83942029999992</c:v>
                </c:pt>
                <c:pt idx="7535">
                  <c:v>881.83942029999992</c:v>
                </c:pt>
                <c:pt idx="7536">
                  <c:v>881.83942029999992</c:v>
                </c:pt>
                <c:pt idx="7537">
                  <c:v>881.83942029999992</c:v>
                </c:pt>
                <c:pt idx="7538">
                  <c:v>881.83942029999992</c:v>
                </c:pt>
                <c:pt idx="7539">
                  <c:v>882.52889600000003</c:v>
                </c:pt>
                <c:pt idx="7540">
                  <c:v>882.52889600000003</c:v>
                </c:pt>
                <c:pt idx="7541">
                  <c:v>882.52889600000003</c:v>
                </c:pt>
                <c:pt idx="7542">
                  <c:v>882.52889600000003</c:v>
                </c:pt>
                <c:pt idx="7543">
                  <c:v>882.52889600000003</c:v>
                </c:pt>
                <c:pt idx="7544">
                  <c:v>882.52889600000003</c:v>
                </c:pt>
                <c:pt idx="7545">
                  <c:v>882.52889600000003</c:v>
                </c:pt>
                <c:pt idx="7546">
                  <c:v>883.21837170000003</c:v>
                </c:pt>
                <c:pt idx="7547">
                  <c:v>883.21837170000003</c:v>
                </c:pt>
                <c:pt idx="7548">
                  <c:v>883.21837170000003</c:v>
                </c:pt>
                <c:pt idx="7549">
                  <c:v>883.21837170000003</c:v>
                </c:pt>
                <c:pt idx="7550">
                  <c:v>883.21837170000003</c:v>
                </c:pt>
                <c:pt idx="7551">
                  <c:v>884.59732310000004</c:v>
                </c:pt>
                <c:pt idx="7552">
                  <c:v>884.59732310000004</c:v>
                </c:pt>
                <c:pt idx="7553">
                  <c:v>884.59732310000004</c:v>
                </c:pt>
                <c:pt idx="7554">
                  <c:v>884.59732310000004</c:v>
                </c:pt>
                <c:pt idx="7555">
                  <c:v>884.59732310000004</c:v>
                </c:pt>
                <c:pt idx="7556">
                  <c:v>885.28679879999993</c:v>
                </c:pt>
                <c:pt idx="7557">
                  <c:v>885.28679879999993</c:v>
                </c:pt>
                <c:pt idx="7558">
                  <c:v>885.97627449999993</c:v>
                </c:pt>
                <c:pt idx="7559">
                  <c:v>885.97627449999993</c:v>
                </c:pt>
                <c:pt idx="7560">
                  <c:v>886.66575019999993</c:v>
                </c:pt>
                <c:pt idx="7561">
                  <c:v>886.66575019999993</c:v>
                </c:pt>
                <c:pt idx="7562">
                  <c:v>886.66575019999993</c:v>
                </c:pt>
                <c:pt idx="7563">
                  <c:v>886.66575019999993</c:v>
                </c:pt>
                <c:pt idx="7564">
                  <c:v>886.66575019999993</c:v>
                </c:pt>
                <c:pt idx="7565">
                  <c:v>887.35522589999994</c:v>
                </c:pt>
                <c:pt idx="7566">
                  <c:v>887.35522589999994</c:v>
                </c:pt>
                <c:pt idx="7567">
                  <c:v>887.35522589999994</c:v>
                </c:pt>
                <c:pt idx="7568">
                  <c:v>887.35522589999994</c:v>
                </c:pt>
                <c:pt idx="7569">
                  <c:v>887.35522589999994</c:v>
                </c:pt>
                <c:pt idx="7570">
                  <c:v>888.04470160000005</c:v>
                </c:pt>
                <c:pt idx="7571">
                  <c:v>888.04470160000005</c:v>
                </c:pt>
                <c:pt idx="7572">
                  <c:v>888.04470160000005</c:v>
                </c:pt>
                <c:pt idx="7573">
                  <c:v>888.04470160000005</c:v>
                </c:pt>
                <c:pt idx="7574">
                  <c:v>888.04470160000005</c:v>
                </c:pt>
                <c:pt idx="7575">
                  <c:v>888.73417730000006</c:v>
                </c:pt>
                <c:pt idx="7576">
                  <c:v>888.73417730000006</c:v>
                </c:pt>
                <c:pt idx="7577">
                  <c:v>888.73417730000006</c:v>
                </c:pt>
                <c:pt idx="7578">
                  <c:v>888.73417730000006</c:v>
                </c:pt>
                <c:pt idx="7579">
                  <c:v>888.73417730000006</c:v>
                </c:pt>
                <c:pt idx="7580">
                  <c:v>889.42365300000006</c:v>
                </c:pt>
                <c:pt idx="7581">
                  <c:v>889.42365300000006</c:v>
                </c:pt>
                <c:pt idx="7582">
                  <c:v>889.42365300000006</c:v>
                </c:pt>
                <c:pt idx="7583">
                  <c:v>889.42365300000006</c:v>
                </c:pt>
                <c:pt idx="7584">
                  <c:v>889.42365300000006</c:v>
                </c:pt>
                <c:pt idx="7585">
                  <c:v>889.42365300000006</c:v>
                </c:pt>
                <c:pt idx="7586">
                  <c:v>889.42365300000006</c:v>
                </c:pt>
                <c:pt idx="7587">
                  <c:v>889.42365300000006</c:v>
                </c:pt>
                <c:pt idx="7588">
                  <c:v>890.80260439999995</c:v>
                </c:pt>
                <c:pt idx="7589">
                  <c:v>890.80260439999995</c:v>
                </c:pt>
                <c:pt idx="7590">
                  <c:v>890.80260439999995</c:v>
                </c:pt>
                <c:pt idx="7591">
                  <c:v>890.80260439999995</c:v>
                </c:pt>
                <c:pt idx="7592">
                  <c:v>890.80260439999995</c:v>
                </c:pt>
                <c:pt idx="7593">
                  <c:v>891.49208009999995</c:v>
                </c:pt>
                <c:pt idx="7594">
                  <c:v>891.49208009999995</c:v>
                </c:pt>
                <c:pt idx="7595">
                  <c:v>892.18155579999996</c:v>
                </c:pt>
                <c:pt idx="7596">
                  <c:v>892.18155579999996</c:v>
                </c:pt>
                <c:pt idx="7597">
                  <c:v>892.18155579999996</c:v>
                </c:pt>
                <c:pt idx="7598">
                  <c:v>892.18155579999996</c:v>
                </c:pt>
                <c:pt idx="7599">
                  <c:v>892.18155579999996</c:v>
                </c:pt>
                <c:pt idx="7600">
                  <c:v>892.18155579999996</c:v>
                </c:pt>
                <c:pt idx="7601">
                  <c:v>892.18155579999996</c:v>
                </c:pt>
                <c:pt idx="7602">
                  <c:v>892.87103149999996</c:v>
                </c:pt>
                <c:pt idx="7603">
                  <c:v>892.87103149999996</c:v>
                </c:pt>
                <c:pt idx="7604">
                  <c:v>892.87103149999996</c:v>
                </c:pt>
                <c:pt idx="7605">
                  <c:v>893.56050720000007</c:v>
                </c:pt>
                <c:pt idx="7606">
                  <c:v>893.56050720000007</c:v>
                </c:pt>
                <c:pt idx="7607">
                  <c:v>893.56050720000007</c:v>
                </c:pt>
                <c:pt idx="7608">
                  <c:v>893.56050720000007</c:v>
                </c:pt>
                <c:pt idx="7609">
                  <c:v>893.56050720000007</c:v>
                </c:pt>
                <c:pt idx="7610">
                  <c:v>894.24998290000008</c:v>
                </c:pt>
                <c:pt idx="7611">
                  <c:v>894.24998290000008</c:v>
                </c:pt>
                <c:pt idx="7612">
                  <c:v>894.93945859999997</c:v>
                </c:pt>
                <c:pt idx="7613">
                  <c:v>894.93945859999997</c:v>
                </c:pt>
                <c:pt idx="7614">
                  <c:v>894.93945859999997</c:v>
                </c:pt>
                <c:pt idx="7615">
                  <c:v>894.93945859999997</c:v>
                </c:pt>
                <c:pt idx="7616">
                  <c:v>894.93945859999997</c:v>
                </c:pt>
                <c:pt idx="7617">
                  <c:v>894.93945859999997</c:v>
                </c:pt>
                <c:pt idx="7618">
                  <c:v>894.93945859999997</c:v>
                </c:pt>
                <c:pt idx="7619">
                  <c:v>894.93945859999997</c:v>
                </c:pt>
                <c:pt idx="7620">
                  <c:v>895.62893429999997</c:v>
                </c:pt>
                <c:pt idx="7621">
                  <c:v>895.62893429999997</c:v>
                </c:pt>
                <c:pt idx="7622">
                  <c:v>895.62893429999997</c:v>
                </c:pt>
                <c:pt idx="7623">
                  <c:v>895.62893429999997</c:v>
                </c:pt>
                <c:pt idx="7624">
                  <c:v>895.62893429999997</c:v>
                </c:pt>
                <c:pt idx="7625">
                  <c:v>896.31840999999997</c:v>
                </c:pt>
                <c:pt idx="7626">
                  <c:v>896.31840999999997</c:v>
                </c:pt>
                <c:pt idx="7627">
                  <c:v>896.31840999999997</c:v>
                </c:pt>
                <c:pt idx="7628">
                  <c:v>896.31840999999997</c:v>
                </c:pt>
                <c:pt idx="7629">
                  <c:v>896.31840999999997</c:v>
                </c:pt>
                <c:pt idx="7630">
                  <c:v>897.00788569999997</c:v>
                </c:pt>
                <c:pt idx="7631">
                  <c:v>897.00788569999997</c:v>
                </c:pt>
                <c:pt idx="7632">
                  <c:v>897.00788569999997</c:v>
                </c:pt>
                <c:pt idx="7633">
                  <c:v>897.00788569999997</c:v>
                </c:pt>
                <c:pt idx="7634">
                  <c:v>897.00788569999997</c:v>
                </c:pt>
                <c:pt idx="7635">
                  <c:v>897.00788569999997</c:v>
                </c:pt>
                <c:pt idx="7636">
                  <c:v>897.00788569999997</c:v>
                </c:pt>
                <c:pt idx="7637">
                  <c:v>897.69736139999998</c:v>
                </c:pt>
                <c:pt idx="7638">
                  <c:v>897.69736139999998</c:v>
                </c:pt>
                <c:pt idx="7639">
                  <c:v>898.38683709999998</c:v>
                </c:pt>
                <c:pt idx="7640">
                  <c:v>898.38683709999998</c:v>
                </c:pt>
                <c:pt idx="7641">
                  <c:v>898.38683709999998</c:v>
                </c:pt>
                <c:pt idx="7642">
                  <c:v>898.38683709999998</c:v>
                </c:pt>
                <c:pt idx="7643">
                  <c:v>898.38683709999998</c:v>
                </c:pt>
                <c:pt idx="7644">
                  <c:v>898.38683709999998</c:v>
                </c:pt>
                <c:pt idx="7645">
                  <c:v>899.76578849999999</c:v>
                </c:pt>
                <c:pt idx="7646">
                  <c:v>899.76578849999999</c:v>
                </c:pt>
                <c:pt idx="7647">
                  <c:v>899.76578849999999</c:v>
                </c:pt>
                <c:pt idx="7648">
                  <c:v>899.76578849999999</c:v>
                </c:pt>
                <c:pt idx="7649">
                  <c:v>899.76578849999999</c:v>
                </c:pt>
                <c:pt idx="7650">
                  <c:v>900.45526419999999</c:v>
                </c:pt>
                <c:pt idx="7651">
                  <c:v>900.45526419999999</c:v>
                </c:pt>
                <c:pt idx="7652">
                  <c:v>901.14473989999999</c:v>
                </c:pt>
                <c:pt idx="7653">
                  <c:v>901.14473989999999</c:v>
                </c:pt>
                <c:pt idx="7654">
                  <c:v>901.14473989999999</c:v>
                </c:pt>
                <c:pt idx="7655">
                  <c:v>901.14473989999999</c:v>
                </c:pt>
                <c:pt idx="7656">
                  <c:v>901.83421559999999</c:v>
                </c:pt>
                <c:pt idx="7657">
                  <c:v>901.83421559999999</c:v>
                </c:pt>
                <c:pt idx="7658">
                  <c:v>901.83421559999999</c:v>
                </c:pt>
                <c:pt idx="7659">
                  <c:v>901.83421559999999</c:v>
                </c:pt>
                <c:pt idx="7660">
                  <c:v>901.83421559999999</c:v>
                </c:pt>
                <c:pt idx="7661">
                  <c:v>902.5236913</c:v>
                </c:pt>
                <c:pt idx="7662">
                  <c:v>902.5236913</c:v>
                </c:pt>
                <c:pt idx="7663">
                  <c:v>902.5236913</c:v>
                </c:pt>
                <c:pt idx="7664">
                  <c:v>903.213167</c:v>
                </c:pt>
                <c:pt idx="7665">
                  <c:v>903.213167</c:v>
                </c:pt>
                <c:pt idx="7666">
                  <c:v>903.213167</c:v>
                </c:pt>
                <c:pt idx="7667">
                  <c:v>903.213167</c:v>
                </c:pt>
                <c:pt idx="7668">
                  <c:v>903.213167</c:v>
                </c:pt>
                <c:pt idx="7669">
                  <c:v>903.213167</c:v>
                </c:pt>
                <c:pt idx="7670">
                  <c:v>903.213167</c:v>
                </c:pt>
                <c:pt idx="7671">
                  <c:v>904.59211839999989</c:v>
                </c:pt>
                <c:pt idx="7672">
                  <c:v>904.59211839999989</c:v>
                </c:pt>
                <c:pt idx="7673">
                  <c:v>904.59211839999989</c:v>
                </c:pt>
                <c:pt idx="7674">
                  <c:v>904.59211839999989</c:v>
                </c:pt>
                <c:pt idx="7675">
                  <c:v>904.59211839999989</c:v>
                </c:pt>
                <c:pt idx="7676">
                  <c:v>904.59211839999989</c:v>
                </c:pt>
                <c:pt idx="7677">
                  <c:v>904.59211839999989</c:v>
                </c:pt>
                <c:pt idx="7678">
                  <c:v>905.28159410000001</c:v>
                </c:pt>
                <c:pt idx="7679">
                  <c:v>905.28159410000001</c:v>
                </c:pt>
                <c:pt idx="7680">
                  <c:v>905.28159410000001</c:v>
                </c:pt>
                <c:pt idx="7681">
                  <c:v>905.28159410000001</c:v>
                </c:pt>
                <c:pt idx="7682">
                  <c:v>905.28159410000001</c:v>
                </c:pt>
                <c:pt idx="7683">
                  <c:v>905.97106980000001</c:v>
                </c:pt>
                <c:pt idx="7684">
                  <c:v>905.97106980000001</c:v>
                </c:pt>
                <c:pt idx="7685">
                  <c:v>905.97106980000001</c:v>
                </c:pt>
                <c:pt idx="7686">
                  <c:v>905.97106980000001</c:v>
                </c:pt>
                <c:pt idx="7687">
                  <c:v>905.97106980000001</c:v>
                </c:pt>
                <c:pt idx="7688">
                  <c:v>906.66054550000001</c:v>
                </c:pt>
                <c:pt idx="7689">
                  <c:v>906.66054550000001</c:v>
                </c:pt>
                <c:pt idx="7690">
                  <c:v>907.35002120000001</c:v>
                </c:pt>
                <c:pt idx="7691">
                  <c:v>907.35002120000001</c:v>
                </c:pt>
                <c:pt idx="7692">
                  <c:v>907.35002120000001</c:v>
                </c:pt>
                <c:pt idx="7693">
                  <c:v>907.35002120000001</c:v>
                </c:pt>
                <c:pt idx="7694">
                  <c:v>907.35002120000001</c:v>
                </c:pt>
                <c:pt idx="7695">
                  <c:v>907.35002120000001</c:v>
                </c:pt>
                <c:pt idx="7696">
                  <c:v>907.35002120000001</c:v>
                </c:pt>
                <c:pt idx="7697">
                  <c:v>907.35002120000001</c:v>
                </c:pt>
                <c:pt idx="7698">
                  <c:v>907.35002120000001</c:v>
                </c:pt>
                <c:pt idx="7699">
                  <c:v>907.35002120000001</c:v>
                </c:pt>
                <c:pt idx="7700">
                  <c:v>908.72897260000002</c:v>
                </c:pt>
                <c:pt idx="7701">
                  <c:v>908.72897260000002</c:v>
                </c:pt>
                <c:pt idx="7702">
                  <c:v>908.72897260000002</c:v>
                </c:pt>
                <c:pt idx="7703">
                  <c:v>908.72897260000002</c:v>
                </c:pt>
                <c:pt idx="7704">
                  <c:v>908.72897260000002</c:v>
                </c:pt>
                <c:pt idx="7705">
                  <c:v>909.41844829999991</c:v>
                </c:pt>
                <c:pt idx="7706">
                  <c:v>909.41844829999991</c:v>
                </c:pt>
                <c:pt idx="7707">
                  <c:v>909.41844829999991</c:v>
                </c:pt>
                <c:pt idx="7708">
                  <c:v>910.10792399999991</c:v>
                </c:pt>
                <c:pt idx="7709">
                  <c:v>910.10792399999991</c:v>
                </c:pt>
                <c:pt idx="7710">
                  <c:v>910.79739970000003</c:v>
                </c:pt>
                <c:pt idx="7711">
                  <c:v>910.79739970000003</c:v>
                </c:pt>
                <c:pt idx="7712">
                  <c:v>911.48687540000003</c:v>
                </c:pt>
                <c:pt idx="7713">
                  <c:v>911.48687540000003</c:v>
                </c:pt>
                <c:pt idx="7714">
                  <c:v>911.48687540000003</c:v>
                </c:pt>
                <c:pt idx="7715">
                  <c:v>911.48687540000003</c:v>
                </c:pt>
                <c:pt idx="7716">
                  <c:v>911.48687540000003</c:v>
                </c:pt>
                <c:pt idx="7717">
                  <c:v>912.17635110000003</c:v>
                </c:pt>
                <c:pt idx="7718">
                  <c:v>912.17635110000003</c:v>
                </c:pt>
                <c:pt idx="7719">
                  <c:v>912.17635110000003</c:v>
                </c:pt>
                <c:pt idx="7720">
                  <c:v>912.17635110000003</c:v>
                </c:pt>
                <c:pt idx="7721">
                  <c:v>912.17635110000003</c:v>
                </c:pt>
                <c:pt idx="7722">
                  <c:v>912.86582680000004</c:v>
                </c:pt>
                <c:pt idx="7723">
                  <c:v>912.86582680000004</c:v>
                </c:pt>
                <c:pt idx="7724">
                  <c:v>912.86582680000004</c:v>
                </c:pt>
                <c:pt idx="7725">
                  <c:v>913.55530250000004</c:v>
                </c:pt>
                <c:pt idx="7726">
                  <c:v>913.55530250000004</c:v>
                </c:pt>
                <c:pt idx="7727">
                  <c:v>913.55530250000004</c:v>
                </c:pt>
                <c:pt idx="7728">
                  <c:v>913.55530250000004</c:v>
                </c:pt>
                <c:pt idx="7729">
                  <c:v>914.24477819999993</c:v>
                </c:pt>
                <c:pt idx="7730">
                  <c:v>914.24477819999993</c:v>
                </c:pt>
                <c:pt idx="7731">
                  <c:v>914.24477819999993</c:v>
                </c:pt>
                <c:pt idx="7732">
                  <c:v>914.24477819999993</c:v>
                </c:pt>
                <c:pt idx="7733">
                  <c:v>914.24477819999993</c:v>
                </c:pt>
                <c:pt idx="7734">
                  <c:v>914.93425389999993</c:v>
                </c:pt>
                <c:pt idx="7735">
                  <c:v>914.93425389999993</c:v>
                </c:pt>
                <c:pt idx="7736">
                  <c:v>914.93425389999993</c:v>
                </c:pt>
                <c:pt idx="7737">
                  <c:v>915.62372959999993</c:v>
                </c:pt>
                <c:pt idx="7738">
                  <c:v>915.62372959999993</c:v>
                </c:pt>
                <c:pt idx="7739">
                  <c:v>915.62372959999993</c:v>
                </c:pt>
                <c:pt idx="7740">
                  <c:v>915.62372959999993</c:v>
                </c:pt>
                <c:pt idx="7741">
                  <c:v>915.62372959999993</c:v>
                </c:pt>
                <c:pt idx="7742">
                  <c:v>915.62372959999993</c:v>
                </c:pt>
                <c:pt idx="7743">
                  <c:v>915.62372959999993</c:v>
                </c:pt>
                <c:pt idx="7744">
                  <c:v>916.31320529999994</c:v>
                </c:pt>
                <c:pt idx="7745">
                  <c:v>916.31320529999994</c:v>
                </c:pt>
                <c:pt idx="7746">
                  <c:v>917.69215670000006</c:v>
                </c:pt>
                <c:pt idx="7747">
                  <c:v>917.69215670000006</c:v>
                </c:pt>
                <c:pt idx="7748">
                  <c:v>917.69215670000006</c:v>
                </c:pt>
                <c:pt idx="7749">
                  <c:v>919.07110809999995</c:v>
                </c:pt>
                <c:pt idx="7750">
                  <c:v>919.07110809999995</c:v>
                </c:pt>
                <c:pt idx="7751">
                  <c:v>919.76058379999995</c:v>
                </c:pt>
                <c:pt idx="7752">
                  <c:v>919.76058379999995</c:v>
                </c:pt>
                <c:pt idx="7753">
                  <c:v>919.76058379999995</c:v>
                </c:pt>
                <c:pt idx="7754">
                  <c:v>919.76058379999995</c:v>
                </c:pt>
                <c:pt idx="7755">
                  <c:v>919.76058379999995</c:v>
                </c:pt>
                <c:pt idx="7756">
                  <c:v>921.13953519999995</c:v>
                </c:pt>
                <c:pt idx="7757">
                  <c:v>921.13953519999995</c:v>
                </c:pt>
                <c:pt idx="7758">
                  <c:v>921.82901089999996</c:v>
                </c:pt>
                <c:pt idx="7759">
                  <c:v>921.82901089999996</c:v>
                </c:pt>
                <c:pt idx="7760">
                  <c:v>921.82901089999996</c:v>
                </c:pt>
                <c:pt idx="7761">
                  <c:v>922.51848660000007</c:v>
                </c:pt>
                <c:pt idx="7762">
                  <c:v>922.51848660000007</c:v>
                </c:pt>
                <c:pt idx="7763">
                  <c:v>923.20796230000008</c:v>
                </c:pt>
                <c:pt idx="7764">
                  <c:v>923.20796230000008</c:v>
                </c:pt>
                <c:pt idx="7765">
                  <c:v>923.20796230000008</c:v>
                </c:pt>
                <c:pt idx="7766">
                  <c:v>923.89743799999997</c:v>
                </c:pt>
                <c:pt idx="7767">
                  <c:v>923.89743799999997</c:v>
                </c:pt>
                <c:pt idx="7768">
                  <c:v>924.58691369999997</c:v>
                </c:pt>
                <c:pt idx="7769">
                  <c:v>924.58691369999997</c:v>
                </c:pt>
                <c:pt idx="7770">
                  <c:v>924.58691369999997</c:v>
                </c:pt>
                <c:pt idx="7771">
                  <c:v>924.58691369999997</c:v>
                </c:pt>
                <c:pt idx="7772">
                  <c:v>924.58691369999997</c:v>
                </c:pt>
                <c:pt idx="7773">
                  <c:v>925.27638939999997</c:v>
                </c:pt>
                <c:pt idx="7774">
                  <c:v>925.27638939999997</c:v>
                </c:pt>
                <c:pt idx="7775">
                  <c:v>925.27638939999997</c:v>
                </c:pt>
                <c:pt idx="7776">
                  <c:v>926.65534079999998</c:v>
                </c:pt>
                <c:pt idx="7777">
                  <c:v>926.65534079999998</c:v>
                </c:pt>
                <c:pt idx="7778">
                  <c:v>927.34481649999998</c:v>
                </c:pt>
                <c:pt idx="7779">
                  <c:v>927.34481649999998</c:v>
                </c:pt>
                <c:pt idx="7780">
                  <c:v>927.34481649999998</c:v>
                </c:pt>
                <c:pt idx="7781">
                  <c:v>927.34481649999998</c:v>
                </c:pt>
                <c:pt idx="7782">
                  <c:v>927.34481649999998</c:v>
                </c:pt>
                <c:pt idx="7783">
                  <c:v>927.34481649999998</c:v>
                </c:pt>
                <c:pt idx="7784">
                  <c:v>927.34481649999998</c:v>
                </c:pt>
                <c:pt idx="7785">
                  <c:v>928.0342922000001</c:v>
                </c:pt>
                <c:pt idx="7786">
                  <c:v>928.0342922000001</c:v>
                </c:pt>
                <c:pt idx="7787">
                  <c:v>928.0342922000001</c:v>
                </c:pt>
                <c:pt idx="7788">
                  <c:v>928.72376789999998</c:v>
                </c:pt>
                <c:pt idx="7789">
                  <c:v>928.72376789999998</c:v>
                </c:pt>
                <c:pt idx="7790">
                  <c:v>928.72376789999998</c:v>
                </c:pt>
                <c:pt idx="7791">
                  <c:v>928.72376789999998</c:v>
                </c:pt>
                <c:pt idx="7792">
                  <c:v>928.72376789999998</c:v>
                </c:pt>
                <c:pt idx="7793">
                  <c:v>929.41324359999999</c:v>
                </c:pt>
                <c:pt idx="7794">
                  <c:v>929.41324359999999</c:v>
                </c:pt>
                <c:pt idx="7795">
                  <c:v>929.41324359999999</c:v>
                </c:pt>
                <c:pt idx="7796">
                  <c:v>929.41324359999999</c:v>
                </c:pt>
                <c:pt idx="7797">
                  <c:v>930.10271929999999</c:v>
                </c:pt>
                <c:pt idx="7798">
                  <c:v>930.10271929999999</c:v>
                </c:pt>
                <c:pt idx="7799">
                  <c:v>930.10271929999999</c:v>
                </c:pt>
                <c:pt idx="7800">
                  <c:v>930.10271929999999</c:v>
                </c:pt>
                <c:pt idx="7801">
                  <c:v>930.10271929999999</c:v>
                </c:pt>
                <c:pt idx="7802">
                  <c:v>930.10271929999999</c:v>
                </c:pt>
                <c:pt idx="7803">
                  <c:v>930.10271929999999</c:v>
                </c:pt>
                <c:pt idx="7804">
                  <c:v>930.10271929999999</c:v>
                </c:pt>
                <c:pt idx="7805">
                  <c:v>930.10271929999999</c:v>
                </c:pt>
                <c:pt idx="7806">
                  <c:v>930.10271929999999</c:v>
                </c:pt>
                <c:pt idx="7807">
                  <c:v>929.41324359999999</c:v>
                </c:pt>
                <c:pt idx="7808">
                  <c:v>929.41324359999999</c:v>
                </c:pt>
                <c:pt idx="7809">
                  <c:v>929.41324359999999</c:v>
                </c:pt>
                <c:pt idx="7810">
                  <c:v>928.72376789999998</c:v>
                </c:pt>
                <c:pt idx="7811">
                  <c:v>928.72376789999998</c:v>
                </c:pt>
                <c:pt idx="7812">
                  <c:v>928.72376789999998</c:v>
                </c:pt>
                <c:pt idx="7813">
                  <c:v>928.72376789999998</c:v>
                </c:pt>
                <c:pt idx="7814">
                  <c:v>928.72376789999998</c:v>
                </c:pt>
                <c:pt idx="7815">
                  <c:v>928.0342922000001</c:v>
                </c:pt>
                <c:pt idx="7816">
                  <c:v>928.0342922000001</c:v>
                </c:pt>
                <c:pt idx="7817">
                  <c:v>928.0342922000001</c:v>
                </c:pt>
                <c:pt idx="7818">
                  <c:v>928.0342922000001</c:v>
                </c:pt>
                <c:pt idx="7819">
                  <c:v>928.0342922000001</c:v>
                </c:pt>
                <c:pt idx="7820">
                  <c:v>927.34481649999998</c:v>
                </c:pt>
                <c:pt idx="7821">
                  <c:v>927.34481649999998</c:v>
                </c:pt>
                <c:pt idx="7822">
                  <c:v>927.34481649999998</c:v>
                </c:pt>
                <c:pt idx="7823">
                  <c:v>927.34481649999998</c:v>
                </c:pt>
                <c:pt idx="7824">
                  <c:v>927.34481649999998</c:v>
                </c:pt>
                <c:pt idx="7825">
                  <c:v>927.34481649999998</c:v>
                </c:pt>
                <c:pt idx="7826">
                  <c:v>927.34481649999998</c:v>
                </c:pt>
                <c:pt idx="7827">
                  <c:v>927.34481649999998</c:v>
                </c:pt>
                <c:pt idx="7828">
                  <c:v>927.34481649999998</c:v>
                </c:pt>
                <c:pt idx="7829">
                  <c:v>927.34481649999998</c:v>
                </c:pt>
                <c:pt idx="7830">
                  <c:v>927.34481649999998</c:v>
                </c:pt>
                <c:pt idx="7831">
                  <c:v>927.34481649999998</c:v>
                </c:pt>
                <c:pt idx="7832">
                  <c:v>927.34481649999998</c:v>
                </c:pt>
                <c:pt idx="7833">
                  <c:v>927.34481649999998</c:v>
                </c:pt>
                <c:pt idx="7834">
                  <c:v>927.34481649999998</c:v>
                </c:pt>
                <c:pt idx="7835">
                  <c:v>927.34481649999998</c:v>
                </c:pt>
                <c:pt idx="7836">
                  <c:v>927.34481649999998</c:v>
                </c:pt>
                <c:pt idx="7837">
                  <c:v>928.0342922000001</c:v>
                </c:pt>
                <c:pt idx="7838">
                  <c:v>928.0342922000001</c:v>
                </c:pt>
                <c:pt idx="7839">
                  <c:v>928.0342922000001</c:v>
                </c:pt>
                <c:pt idx="7840">
                  <c:v>928.0342922000001</c:v>
                </c:pt>
                <c:pt idx="7841">
                  <c:v>928.0342922000001</c:v>
                </c:pt>
                <c:pt idx="7842">
                  <c:v>928.72376789999998</c:v>
                </c:pt>
                <c:pt idx="7843">
                  <c:v>928.72376789999998</c:v>
                </c:pt>
                <c:pt idx="7844">
                  <c:v>928.72376789999998</c:v>
                </c:pt>
                <c:pt idx="7845">
                  <c:v>928.72376789999998</c:v>
                </c:pt>
                <c:pt idx="7846">
                  <c:v>929.41324359999999</c:v>
                </c:pt>
                <c:pt idx="7847">
                  <c:v>929.41324359999999</c:v>
                </c:pt>
                <c:pt idx="7848">
                  <c:v>929.41324359999999</c:v>
                </c:pt>
                <c:pt idx="7849">
                  <c:v>929.41324359999999</c:v>
                </c:pt>
                <c:pt idx="7850">
                  <c:v>929.41324359999999</c:v>
                </c:pt>
                <c:pt idx="7851">
                  <c:v>930.10271929999999</c:v>
                </c:pt>
                <c:pt idx="7852">
                  <c:v>930.10271929999999</c:v>
                </c:pt>
                <c:pt idx="7853">
                  <c:v>930.10271929999999</c:v>
                </c:pt>
                <c:pt idx="7854">
                  <c:v>930.10271929999999</c:v>
                </c:pt>
                <c:pt idx="7855">
                  <c:v>930.10271929999999</c:v>
                </c:pt>
                <c:pt idx="7856">
                  <c:v>930.10271929999999</c:v>
                </c:pt>
                <c:pt idx="7857">
                  <c:v>930.10271929999999</c:v>
                </c:pt>
                <c:pt idx="7858">
                  <c:v>930.79219499999999</c:v>
                </c:pt>
                <c:pt idx="7859">
                  <c:v>930.79219499999999</c:v>
                </c:pt>
                <c:pt idx="7860">
                  <c:v>930.79219499999999</c:v>
                </c:pt>
                <c:pt idx="7861">
                  <c:v>930.79219499999999</c:v>
                </c:pt>
                <c:pt idx="7862">
                  <c:v>930.79219499999999</c:v>
                </c:pt>
                <c:pt idx="7863">
                  <c:v>930.79219499999999</c:v>
                </c:pt>
                <c:pt idx="7864">
                  <c:v>930.79219499999999</c:v>
                </c:pt>
                <c:pt idx="7865">
                  <c:v>930.79219499999999</c:v>
                </c:pt>
                <c:pt idx="7866">
                  <c:v>931.4816707</c:v>
                </c:pt>
                <c:pt idx="7867">
                  <c:v>931.4816707</c:v>
                </c:pt>
                <c:pt idx="7868">
                  <c:v>931.4816707</c:v>
                </c:pt>
                <c:pt idx="7869">
                  <c:v>931.4816707</c:v>
                </c:pt>
                <c:pt idx="7870">
                  <c:v>932.1711464</c:v>
                </c:pt>
                <c:pt idx="7871">
                  <c:v>932.1711464</c:v>
                </c:pt>
                <c:pt idx="7872">
                  <c:v>932.1711464</c:v>
                </c:pt>
                <c:pt idx="7873">
                  <c:v>932.1711464</c:v>
                </c:pt>
                <c:pt idx="7874">
                  <c:v>932.1711464</c:v>
                </c:pt>
                <c:pt idx="7875">
                  <c:v>932.1711464</c:v>
                </c:pt>
                <c:pt idx="7876">
                  <c:v>932.1711464</c:v>
                </c:pt>
                <c:pt idx="7877">
                  <c:v>932.1711464</c:v>
                </c:pt>
                <c:pt idx="7878">
                  <c:v>932.86062209999989</c:v>
                </c:pt>
                <c:pt idx="7879">
                  <c:v>932.86062209999989</c:v>
                </c:pt>
                <c:pt idx="7880">
                  <c:v>933.55009779999989</c:v>
                </c:pt>
                <c:pt idx="7881">
                  <c:v>933.55009779999989</c:v>
                </c:pt>
                <c:pt idx="7882">
                  <c:v>933.55009779999989</c:v>
                </c:pt>
                <c:pt idx="7883">
                  <c:v>933.55009779999989</c:v>
                </c:pt>
                <c:pt idx="7884">
                  <c:v>933.55009779999989</c:v>
                </c:pt>
                <c:pt idx="7885">
                  <c:v>934.23957350000001</c:v>
                </c:pt>
                <c:pt idx="7886">
                  <c:v>934.23957350000001</c:v>
                </c:pt>
                <c:pt idx="7887">
                  <c:v>934.23957350000001</c:v>
                </c:pt>
                <c:pt idx="7888">
                  <c:v>934.23957350000001</c:v>
                </c:pt>
                <c:pt idx="7889">
                  <c:v>934.23957350000001</c:v>
                </c:pt>
                <c:pt idx="7890">
                  <c:v>935.61852490000001</c:v>
                </c:pt>
                <c:pt idx="7891">
                  <c:v>935.61852490000001</c:v>
                </c:pt>
                <c:pt idx="7892">
                  <c:v>935.61852490000001</c:v>
                </c:pt>
                <c:pt idx="7893">
                  <c:v>936.30800060000001</c:v>
                </c:pt>
                <c:pt idx="7894">
                  <c:v>936.30800060000001</c:v>
                </c:pt>
                <c:pt idx="7895">
                  <c:v>936.30800060000001</c:v>
                </c:pt>
                <c:pt idx="7896">
                  <c:v>936.30800060000001</c:v>
                </c:pt>
                <c:pt idx="7897">
                  <c:v>936.99747630000002</c:v>
                </c:pt>
                <c:pt idx="7898">
                  <c:v>936.99747630000002</c:v>
                </c:pt>
                <c:pt idx="7899">
                  <c:v>936.99747630000002</c:v>
                </c:pt>
                <c:pt idx="7900">
                  <c:v>936.99747630000002</c:v>
                </c:pt>
                <c:pt idx="7901">
                  <c:v>936.99747630000002</c:v>
                </c:pt>
                <c:pt idx="7902">
                  <c:v>936.99747630000002</c:v>
                </c:pt>
                <c:pt idx="7903">
                  <c:v>936.99747630000002</c:v>
                </c:pt>
                <c:pt idx="7904">
                  <c:v>936.99747630000002</c:v>
                </c:pt>
                <c:pt idx="7905">
                  <c:v>937.68695199999991</c:v>
                </c:pt>
                <c:pt idx="7906">
                  <c:v>937.68695199999991</c:v>
                </c:pt>
                <c:pt idx="7907">
                  <c:v>937.68695199999991</c:v>
                </c:pt>
                <c:pt idx="7908">
                  <c:v>937.68695199999991</c:v>
                </c:pt>
                <c:pt idx="7909">
                  <c:v>938.37642769999991</c:v>
                </c:pt>
                <c:pt idx="7910">
                  <c:v>938.37642769999991</c:v>
                </c:pt>
                <c:pt idx="7911">
                  <c:v>938.37642769999991</c:v>
                </c:pt>
                <c:pt idx="7912">
                  <c:v>938.37642769999991</c:v>
                </c:pt>
                <c:pt idx="7913">
                  <c:v>938.37642769999991</c:v>
                </c:pt>
                <c:pt idx="7914">
                  <c:v>938.37642769999991</c:v>
                </c:pt>
                <c:pt idx="7915">
                  <c:v>938.37642769999991</c:v>
                </c:pt>
                <c:pt idx="7916">
                  <c:v>939.06590339999991</c:v>
                </c:pt>
                <c:pt idx="7917">
                  <c:v>939.06590339999991</c:v>
                </c:pt>
                <c:pt idx="7918">
                  <c:v>939.06590339999991</c:v>
                </c:pt>
                <c:pt idx="7919">
                  <c:v>939.06590339999991</c:v>
                </c:pt>
                <c:pt idx="7920">
                  <c:v>939.06590339999991</c:v>
                </c:pt>
                <c:pt idx="7921">
                  <c:v>939.75537910000003</c:v>
                </c:pt>
                <c:pt idx="7922">
                  <c:v>939.75537910000003</c:v>
                </c:pt>
                <c:pt idx="7923">
                  <c:v>940.44485480000003</c:v>
                </c:pt>
                <c:pt idx="7924">
                  <c:v>940.44485480000003</c:v>
                </c:pt>
                <c:pt idx="7925">
                  <c:v>940.44485480000003</c:v>
                </c:pt>
                <c:pt idx="7926">
                  <c:v>940.44485480000003</c:v>
                </c:pt>
                <c:pt idx="7927">
                  <c:v>940.44485480000003</c:v>
                </c:pt>
                <c:pt idx="7928">
                  <c:v>941.13433050000003</c:v>
                </c:pt>
                <c:pt idx="7929">
                  <c:v>941.13433050000003</c:v>
                </c:pt>
                <c:pt idx="7930">
                  <c:v>941.13433050000003</c:v>
                </c:pt>
                <c:pt idx="7931">
                  <c:v>941.82380620000004</c:v>
                </c:pt>
                <c:pt idx="7932">
                  <c:v>941.82380620000004</c:v>
                </c:pt>
                <c:pt idx="7933">
                  <c:v>941.82380620000004</c:v>
                </c:pt>
                <c:pt idx="7934">
                  <c:v>941.82380620000004</c:v>
                </c:pt>
                <c:pt idx="7935">
                  <c:v>941.82380620000004</c:v>
                </c:pt>
                <c:pt idx="7936">
                  <c:v>941.82380620000004</c:v>
                </c:pt>
                <c:pt idx="7937">
                  <c:v>941.82380620000004</c:v>
                </c:pt>
                <c:pt idx="7938">
                  <c:v>942.51328189999992</c:v>
                </c:pt>
                <c:pt idx="7939">
                  <c:v>942.51328189999992</c:v>
                </c:pt>
                <c:pt idx="7940">
                  <c:v>942.51328189999992</c:v>
                </c:pt>
                <c:pt idx="7941">
                  <c:v>942.51328189999992</c:v>
                </c:pt>
                <c:pt idx="7942">
                  <c:v>942.51328189999992</c:v>
                </c:pt>
                <c:pt idx="7943">
                  <c:v>942.51328189999992</c:v>
                </c:pt>
                <c:pt idx="7944">
                  <c:v>942.51328189999992</c:v>
                </c:pt>
                <c:pt idx="7945">
                  <c:v>942.51328189999992</c:v>
                </c:pt>
                <c:pt idx="7946">
                  <c:v>943.20275759999993</c:v>
                </c:pt>
                <c:pt idx="7947">
                  <c:v>943.20275759999993</c:v>
                </c:pt>
                <c:pt idx="7948">
                  <c:v>943.20275759999993</c:v>
                </c:pt>
                <c:pt idx="7949">
                  <c:v>943.20275759999993</c:v>
                </c:pt>
                <c:pt idx="7950">
                  <c:v>943.20275759999993</c:v>
                </c:pt>
                <c:pt idx="7951">
                  <c:v>943.20275759999993</c:v>
                </c:pt>
                <c:pt idx="7952">
                  <c:v>943.20275759999993</c:v>
                </c:pt>
                <c:pt idx="7953">
                  <c:v>944.58170899999993</c:v>
                </c:pt>
                <c:pt idx="7954">
                  <c:v>944.58170899999993</c:v>
                </c:pt>
                <c:pt idx="7955">
                  <c:v>945.27118470000005</c:v>
                </c:pt>
                <c:pt idx="7956">
                  <c:v>945.27118470000005</c:v>
                </c:pt>
                <c:pt idx="7957">
                  <c:v>945.27118470000005</c:v>
                </c:pt>
                <c:pt idx="7958">
                  <c:v>945.27118470000005</c:v>
                </c:pt>
                <c:pt idx="7959">
                  <c:v>945.27118470000005</c:v>
                </c:pt>
                <c:pt idx="7960">
                  <c:v>945.96066040000005</c:v>
                </c:pt>
                <c:pt idx="7961">
                  <c:v>945.96066040000005</c:v>
                </c:pt>
                <c:pt idx="7962">
                  <c:v>945.96066040000005</c:v>
                </c:pt>
                <c:pt idx="7963">
                  <c:v>945.96066040000005</c:v>
                </c:pt>
                <c:pt idx="7964">
                  <c:v>946.65013610000005</c:v>
                </c:pt>
                <c:pt idx="7965">
                  <c:v>946.65013610000005</c:v>
                </c:pt>
                <c:pt idx="7966">
                  <c:v>946.65013610000005</c:v>
                </c:pt>
                <c:pt idx="7967">
                  <c:v>947.33961179999994</c:v>
                </c:pt>
                <c:pt idx="7968">
                  <c:v>947.33961179999994</c:v>
                </c:pt>
                <c:pt idx="7969">
                  <c:v>947.33961179999994</c:v>
                </c:pt>
                <c:pt idx="7970">
                  <c:v>948.02908749999995</c:v>
                </c:pt>
                <c:pt idx="7971">
                  <c:v>948.02908749999995</c:v>
                </c:pt>
                <c:pt idx="7972">
                  <c:v>949.40803889999995</c:v>
                </c:pt>
                <c:pt idx="7973">
                  <c:v>949.40803889999995</c:v>
                </c:pt>
                <c:pt idx="7974">
                  <c:v>950.09751459999995</c:v>
                </c:pt>
                <c:pt idx="7975">
                  <c:v>950.09751459999995</c:v>
                </c:pt>
                <c:pt idx="7976">
                  <c:v>950.09751459999995</c:v>
                </c:pt>
                <c:pt idx="7977">
                  <c:v>951.47646600000007</c:v>
                </c:pt>
                <c:pt idx="7978">
                  <c:v>951.47646600000007</c:v>
                </c:pt>
                <c:pt idx="7979">
                  <c:v>952.16594170000008</c:v>
                </c:pt>
                <c:pt idx="7980">
                  <c:v>952.16594170000008</c:v>
                </c:pt>
                <c:pt idx="7981">
                  <c:v>952.16594170000008</c:v>
                </c:pt>
                <c:pt idx="7982">
                  <c:v>954.23436879999997</c:v>
                </c:pt>
                <c:pt idx="7983">
                  <c:v>954.23436879999997</c:v>
                </c:pt>
                <c:pt idx="7984">
                  <c:v>954.92384449999997</c:v>
                </c:pt>
                <c:pt idx="7985">
                  <c:v>954.92384449999997</c:v>
                </c:pt>
                <c:pt idx="7986">
                  <c:v>955.61332019999998</c:v>
                </c:pt>
                <c:pt idx="7987">
                  <c:v>955.61332019999998</c:v>
                </c:pt>
                <c:pt idx="7988">
                  <c:v>955.61332019999998</c:v>
                </c:pt>
                <c:pt idx="7989">
                  <c:v>955.61332019999998</c:v>
                </c:pt>
                <c:pt idx="7990">
                  <c:v>955.61332019999998</c:v>
                </c:pt>
                <c:pt idx="7991">
                  <c:v>956.30279589999998</c:v>
                </c:pt>
                <c:pt idx="7992">
                  <c:v>956.30279589999998</c:v>
                </c:pt>
                <c:pt idx="7993">
                  <c:v>956.30279589999998</c:v>
                </c:pt>
                <c:pt idx="7994">
                  <c:v>956.99227160000009</c:v>
                </c:pt>
                <c:pt idx="7995">
                  <c:v>956.99227160000009</c:v>
                </c:pt>
                <c:pt idx="7996">
                  <c:v>957.68174729999998</c:v>
                </c:pt>
                <c:pt idx="7997">
                  <c:v>957.68174729999998</c:v>
                </c:pt>
                <c:pt idx="7998">
                  <c:v>958.37122299999999</c:v>
                </c:pt>
                <c:pt idx="7999">
                  <c:v>958.37122299999999</c:v>
                </c:pt>
                <c:pt idx="8000">
                  <c:v>958.37122299999999</c:v>
                </c:pt>
                <c:pt idx="8001">
                  <c:v>959.06069869999999</c:v>
                </c:pt>
                <c:pt idx="8002">
                  <c:v>959.06069869999999</c:v>
                </c:pt>
                <c:pt idx="8003">
                  <c:v>959.75017439999999</c:v>
                </c:pt>
                <c:pt idx="8004">
                  <c:v>959.75017439999999</c:v>
                </c:pt>
                <c:pt idx="8005">
                  <c:v>959.75017439999999</c:v>
                </c:pt>
                <c:pt idx="8006">
                  <c:v>960.43965009999999</c:v>
                </c:pt>
                <c:pt idx="8007">
                  <c:v>960.43965009999999</c:v>
                </c:pt>
                <c:pt idx="8008">
                  <c:v>961.1291258</c:v>
                </c:pt>
                <c:pt idx="8009">
                  <c:v>961.1291258</c:v>
                </c:pt>
                <c:pt idx="8010">
                  <c:v>961.1291258</c:v>
                </c:pt>
                <c:pt idx="8011">
                  <c:v>961.1291258</c:v>
                </c:pt>
                <c:pt idx="8012">
                  <c:v>961.1291258</c:v>
                </c:pt>
                <c:pt idx="8013">
                  <c:v>961.81860149999989</c:v>
                </c:pt>
                <c:pt idx="8014">
                  <c:v>961.81860149999989</c:v>
                </c:pt>
                <c:pt idx="8015">
                  <c:v>961.81860149999989</c:v>
                </c:pt>
                <c:pt idx="8016">
                  <c:v>963.19755290000001</c:v>
                </c:pt>
                <c:pt idx="8017">
                  <c:v>963.19755290000001</c:v>
                </c:pt>
                <c:pt idx="8018">
                  <c:v>963.88702860000001</c:v>
                </c:pt>
                <c:pt idx="8019">
                  <c:v>963.88702860000001</c:v>
                </c:pt>
                <c:pt idx="8020">
                  <c:v>963.88702860000001</c:v>
                </c:pt>
                <c:pt idx="8021">
                  <c:v>963.88702860000001</c:v>
                </c:pt>
                <c:pt idx="8022">
                  <c:v>963.88702860000001</c:v>
                </c:pt>
                <c:pt idx="8023">
                  <c:v>964.57650430000001</c:v>
                </c:pt>
                <c:pt idx="8024">
                  <c:v>964.57650430000001</c:v>
                </c:pt>
                <c:pt idx="8025">
                  <c:v>964.57650430000001</c:v>
                </c:pt>
                <c:pt idx="8026">
                  <c:v>964.57650430000001</c:v>
                </c:pt>
                <c:pt idx="8027">
                  <c:v>964.57650430000001</c:v>
                </c:pt>
                <c:pt idx="8028">
                  <c:v>965.26598000000001</c:v>
                </c:pt>
                <c:pt idx="8029">
                  <c:v>965.26598000000001</c:v>
                </c:pt>
                <c:pt idx="8030">
                  <c:v>965.26598000000001</c:v>
                </c:pt>
                <c:pt idx="8031">
                  <c:v>965.26598000000001</c:v>
                </c:pt>
                <c:pt idx="8032">
                  <c:v>965.26598000000001</c:v>
                </c:pt>
                <c:pt idx="8033">
                  <c:v>965.95545570000002</c:v>
                </c:pt>
                <c:pt idx="8034">
                  <c:v>965.95545570000002</c:v>
                </c:pt>
                <c:pt idx="8035">
                  <c:v>966.6449313999999</c:v>
                </c:pt>
                <c:pt idx="8036">
                  <c:v>966.6449313999999</c:v>
                </c:pt>
                <c:pt idx="8037">
                  <c:v>966.6449313999999</c:v>
                </c:pt>
                <c:pt idx="8038">
                  <c:v>965.95545570000002</c:v>
                </c:pt>
                <c:pt idx="8039">
                  <c:v>965.95545570000002</c:v>
                </c:pt>
                <c:pt idx="8040">
                  <c:v>965.95545570000002</c:v>
                </c:pt>
                <c:pt idx="8041">
                  <c:v>965.95545570000002</c:v>
                </c:pt>
                <c:pt idx="8042">
                  <c:v>965.95545570000002</c:v>
                </c:pt>
                <c:pt idx="8043">
                  <c:v>965.95545570000002</c:v>
                </c:pt>
                <c:pt idx="8044">
                  <c:v>965.95545570000002</c:v>
                </c:pt>
                <c:pt idx="8045">
                  <c:v>965.95545570000002</c:v>
                </c:pt>
                <c:pt idx="8046">
                  <c:v>965.95545570000002</c:v>
                </c:pt>
                <c:pt idx="8047">
                  <c:v>965.95545570000002</c:v>
                </c:pt>
                <c:pt idx="8048">
                  <c:v>965.95545570000002</c:v>
                </c:pt>
                <c:pt idx="8049">
                  <c:v>965.95545570000002</c:v>
                </c:pt>
                <c:pt idx="8050">
                  <c:v>965.95545570000002</c:v>
                </c:pt>
                <c:pt idx="8051">
                  <c:v>965.95545570000002</c:v>
                </c:pt>
                <c:pt idx="8052">
                  <c:v>965.95545570000002</c:v>
                </c:pt>
                <c:pt idx="8053">
                  <c:v>965.95545570000002</c:v>
                </c:pt>
                <c:pt idx="8054">
                  <c:v>965.95545570000002</c:v>
                </c:pt>
                <c:pt idx="8055">
                  <c:v>965.95545570000002</c:v>
                </c:pt>
                <c:pt idx="8056">
                  <c:v>965.95545570000002</c:v>
                </c:pt>
                <c:pt idx="8057">
                  <c:v>965.95545570000002</c:v>
                </c:pt>
                <c:pt idx="8058">
                  <c:v>965.95545570000002</c:v>
                </c:pt>
                <c:pt idx="8059">
                  <c:v>965.95545570000002</c:v>
                </c:pt>
                <c:pt idx="8060">
                  <c:v>965.95545570000002</c:v>
                </c:pt>
                <c:pt idx="8061">
                  <c:v>965.95545570000002</c:v>
                </c:pt>
                <c:pt idx="8062">
                  <c:v>965.95545570000002</c:v>
                </c:pt>
                <c:pt idx="8063">
                  <c:v>966.6449313999999</c:v>
                </c:pt>
                <c:pt idx="8064">
                  <c:v>966.6449313999999</c:v>
                </c:pt>
                <c:pt idx="8065">
                  <c:v>966.6449313999999</c:v>
                </c:pt>
                <c:pt idx="8066">
                  <c:v>966.6449313999999</c:v>
                </c:pt>
                <c:pt idx="8067">
                  <c:v>966.6449313999999</c:v>
                </c:pt>
                <c:pt idx="8068">
                  <c:v>966.6449313999999</c:v>
                </c:pt>
                <c:pt idx="8069">
                  <c:v>966.6449313999999</c:v>
                </c:pt>
                <c:pt idx="8070">
                  <c:v>967.33440709999991</c:v>
                </c:pt>
                <c:pt idx="8071">
                  <c:v>967.33440709999991</c:v>
                </c:pt>
                <c:pt idx="8072">
                  <c:v>967.33440709999991</c:v>
                </c:pt>
                <c:pt idx="8073">
                  <c:v>966.6449313999999</c:v>
                </c:pt>
                <c:pt idx="8074">
                  <c:v>966.6449313999999</c:v>
                </c:pt>
                <c:pt idx="8075">
                  <c:v>967.33440709999991</c:v>
                </c:pt>
                <c:pt idx="8076">
                  <c:v>967.33440709999991</c:v>
                </c:pt>
                <c:pt idx="8077">
                  <c:v>967.33440709999991</c:v>
                </c:pt>
                <c:pt idx="8078">
                  <c:v>967.33440709999991</c:v>
                </c:pt>
                <c:pt idx="8079">
                  <c:v>967.33440709999991</c:v>
                </c:pt>
                <c:pt idx="8080">
                  <c:v>967.33440709999991</c:v>
                </c:pt>
                <c:pt idx="8081">
                  <c:v>968.02388279999991</c:v>
                </c:pt>
                <c:pt idx="8082">
                  <c:v>968.02388279999991</c:v>
                </c:pt>
                <c:pt idx="8083">
                  <c:v>967.33440709999991</c:v>
                </c:pt>
                <c:pt idx="8084">
                  <c:v>967.33440709999991</c:v>
                </c:pt>
                <c:pt idx="8085">
                  <c:v>967.33440709999991</c:v>
                </c:pt>
                <c:pt idx="8086">
                  <c:v>968.02388279999991</c:v>
                </c:pt>
                <c:pt idx="8087">
                  <c:v>968.02388279999991</c:v>
                </c:pt>
                <c:pt idx="8088">
                  <c:v>968.02388279999991</c:v>
                </c:pt>
                <c:pt idx="8089">
                  <c:v>968.02388279999991</c:v>
                </c:pt>
                <c:pt idx="8090">
                  <c:v>968.02388279999991</c:v>
                </c:pt>
                <c:pt idx="8091">
                  <c:v>967.33440709999991</c:v>
                </c:pt>
                <c:pt idx="8092">
                  <c:v>967.33440709999991</c:v>
                </c:pt>
                <c:pt idx="8093">
                  <c:v>968.02388279999991</c:v>
                </c:pt>
                <c:pt idx="8094">
                  <c:v>968.02388279999991</c:v>
                </c:pt>
                <c:pt idx="8095">
                  <c:v>968.02388279999991</c:v>
                </c:pt>
                <c:pt idx="8096">
                  <c:v>968.02388279999991</c:v>
                </c:pt>
                <c:pt idx="8097">
                  <c:v>968.02388279999991</c:v>
                </c:pt>
                <c:pt idx="8098">
                  <c:v>968.02388279999991</c:v>
                </c:pt>
                <c:pt idx="8099">
                  <c:v>968.02388279999991</c:v>
                </c:pt>
                <c:pt idx="8100">
                  <c:v>968.02388279999991</c:v>
                </c:pt>
                <c:pt idx="8101">
                  <c:v>968.02388279999991</c:v>
                </c:pt>
                <c:pt idx="8102">
                  <c:v>968.02388279999991</c:v>
                </c:pt>
                <c:pt idx="8103">
                  <c:v>968.71335850000003</c:v>
                </c:pt>
                <c:pt idx="8104">
                  <c:v>968.71335850000003</c:v>
                </c:pt>
                <c:pt idx="8105">
                  <c:v>968.71335850000003</c:v>
                </c:pt>
                <c:pt idx="8106">
                  <c:v>968.71335850000003</c:v>
                </c:pt>
                <c:pt idx="8107">
                  <c:v>968.71335850000003</c:v>
                </c:pt>
                <c:pt idx="8108">
                  <c:v>968.71335850000003</c:v>
                </c:pt>
                <c:pt idx="8109">
                  <c:v>968.71335850000003</c:v>
                </c:pt>
                <c:pt idx="8110">
                  <c:v>968.71335850000003</c:v>
                </c:pt>
                <c:pt idx="8111">
                  <c:v>969.40283420000003</c:v>
                </c:pt>
                <c:pt idx="8112">
                  <c:v>969.40283420000003</c:v>
                </c:pt>
                <c:pt idx="8113">
                  <c:v>968.71335850000003</c:v>
                </c:pt>
                <c:pt idx="8114">
                  <c:v>968.71335850000003</c:v>
                </c:pt>
                <c:pt idx="8115">
                  <c:v>968.71335850000003</c:v>
                </c:pt>
                <c:pt idx="8116">
                  <c:v>969.40283420000003</c:v>
                </c:pt>
                <c:pt idx="8117">
                  <c:v>969.40283420000003</c:v>
                </c:pt>
                <c:pt idx="8118">
                  <c:v>969.40283420000003</c:v>
                </c:pt>
                <c:pt idx="8119">
                  <c:v>969.40283420000003</c:v>
                </c:pt>
                <c:pt idx="8120">
                  <c:v>970.09230990000003</c:v>
                </c:pt>
                <c:pt idx="8121">
                  <c:v>970.09230990000003</c:v>
                </c:pt>
                <c:pt idx="8122">
                  <c:v>970.09230990000003</c:v>
                </c:pt>
                <c:pt idx="8123">
                  <c:v>970.09230990000003</c:v>
                </c:pt>
                <c:pt idx="8124">
                  <c:v>970.09230990000003</c:v>
                </c:pt>
                <c:pt idx="8125">
                  <c:v>970.09230990000003</c:v>
                </c:pt>
                <c:pt idx="8126">
                  <c:v>970.09230990000003</c:v>
                </c:pt>
                <c:pt idx="8127">
                  <c:v>970.78178560000003</c:v>
                </c:pt>
                <c:pt idx="8128">
                  <c:v>970.78178560000003</c:v>
                </c:pt>
                <c:pt idx="8129">
                  <c:v>970.78178560000003</c:v>
                </c:pt>
                <c:pt idx="8130">
                  <c:v>970.78178560000003</c:v>
                </c:pt>
                <c:pt idx="8131">
                  <c:v>970.78178560000003</c:v>
                </c:pt>
                <c:pt idx="8132">
                  <c:v>970.78178560000003</c:v>
                </c:pt>
                <c:pt idx="8133">
                  <c:v>970.78178560000003</c:v>
                </c:pt>
                <c:pt idx="8134">
                  <c:v>970.78178560000003</c:v>
                </c:pt>
                <c:pt idx="8135">
                  <c:v>972.16073699999993</c:v>
                </c:pt>
                <c:pt idx="8136">
                  <c:v>972.16073699999993</c:v>
                </c:pt>
                <c:pt idx="8137">
                  <c:v>972.16073699999993</c:v>
                </c:pt>
                <c:pt idx="8138">
                  <c:v>972.16073699999993</c:v>
                </c:pt>
                <c:pt idx="8139">
                  <c:v>972.16073699999993</c:v>
                </c:pt>
                <c:pt idx="8140">
                  <c:v>972.85021269999993</c:v>
                </c:pt>
                <c:pt idx="8141">
                  <c:v>972.85021269999993</c:v>
                </c:pt>
                <c:pt idx="8142">
                  <c:v>972.85021269999993</c:v>
                </c:pt>
                <c:pt idx="8143">
                  <c:v>972.85021269999993</c:v>
                </c:pt>
                <c:pt idx="8144">
                  <c:v>972.85021269999993</c:v>
                </c:pt>
                <c:pt idx="8145">
                  <c:v>972.85021269999993</c:v>
                </c:pt>
                <c:pt idx="8146">
                  <c:v>972.85021269999993</c:v>
                </c:pt>
                <c:pt idx="8147">
                  <c:v>972.85021269999993</c:v>
                </c:pt>
                <c:pt idx="8148">
                  <c:v>972.85021269999993</c:v>
                </c:pt>
                <c:pt idx="8149">
                  <c:v>972.85021269999993</c:v>
                </c:pt>
                <c:pt idx="8150">
                  <c:v>973.53968839999993</c:v>
                </c:pt>
                <c:pt idx="8151">
                  <c:v>973.53968839999993</c:v>
                </c:pt>
                <c:pt idx="8152">
                  <c:v>973.53968839999993</c:v>
                </c:pt>
                <c:pt idx="8153">
                  <c:v>973.53968839999993</c:v>
                </c:pt>
                <c:pt idx="8154">
                  <c:v>973.53968839999993</c:v>
                </c:pt>
                <c:pt idx="8155">
                  <c:v>974.22916410000005</c:v>
                </c:pt>
                <c:pt idx="8156">
                  <c:v>974.22916410000005</c:v>
                </c:pt>
                <c:pt idx="8157">
                  <c:v>974.22916410000005</c:v>
                </c:pt>
                <c:pt idx="8158">
                  <c:v>974.22916410000005</c:v>
                </c:pt>
                <c:pt idx="8159">
                  <c:v>974.22916410000005</c:v>
                </c:pt>
                <c:pt idx="8160">
                  <c:v>974.22916410000005</c:v>
                </c:pt>
                <c:pt idx="8161">
                  <c:v>974.22916410000005</c:v>
                </c:pt>
                <c:pt idx="8162">
                  <c:v>974.22916410000005</c:v>
                </c:pt>
                <c:pt idx="8163">
                  <c:v>974.22916410000005</c:v>
                </c:pt>
                <c:pt idx="8164">
                  <c:v>974.22916410000005</c:v>
                </c:pt>
                <c:pt idx="8165">
                  <c:v>974.22916410000005</c:v>
                </c:pt>
                <c:pt idx="8166">
                  <c:v>974.22916410000005</c:v>
                </c:pt>
                <c:pt idx="8167">
                  <c:v>974.22916410000005</c:v>
                </c:pt>
                <c:pt idx="8168">
                  <c:v>974.22916410000005</c:v>
                </c:pt>
                <c:pt idx="8169">
                  <c:v>974.91863980000005</c:v>
                </c:pt>
                <c:pt idx="8170">
                  <c:v>974.91863980000005</c:v>
                </c:pt>
                <c:pt idx="8171">
                  <c:v>974.91863980000005</c:v>
                </c:pt>
                <c:pt idx="8172">
                  <c:v>975.60811550000005</c:v>
                </c:pt>
                <c:pt idx="8173">
                  <c:v>975.60811550000005</c:v>
                </c:pt>
                <c:pt idx="8174">
                  <c:v>976.29759119999994</c:v>
                </c:pt>
                <c:pt idx="8175">
                  <c:v>976.29759119999994</c:v>
                </c:pt>
                <c:pt idx="8176">
                  <c:v>976.29759119999994</c:v>
                </c:pt>
                <c:pt idx="8177">
                  <c:v>976.29759119999994</c:v>
                </c:pt>
                <c:pt idx="8178">
                  <c:v>976.29759119999994</c:v>
                </c:pt>
                <c:pt idx="8179">
                  <c:v>976.29759119999994</c:v>
                </c:pt>
                <c:pt idx="8180">
                  <c:v>976.29759119999994</c:v>
                </c:pt>
                <c:pt idx="8181">
                  <c:v>976.29759119999994</c:v>
                </c:pt>
                <c:pt idx="8182">
                  <c:v>976.98706689999995</c:v>
                </c:pt>
                <c:pt idx="8183">
                  <c:v>976.98706689999995</c:v>
                </c:pt>
                <c:pt idx="8184">
                  <c:v>976.98706689999995</c:v>
                </c:pt>
                <c:pt idx="8185">
                  <c:v>976.98706689999995</c:v>
                </c:pt>
                <c:pt idx="8186">
                  <c:v>976.98706689999995</c:v>
                </c:pt>
                <c:pt idx="8187">
                  <c:v>977.67654259999995</c:v>
                </c:pt>
                <c:pt idx="8188">
                  <c:v>977.67654259999995</c:v>
                </c:pt>
                <c:pt idx="8189">
                  <c:v>977.67654259999995</c:v>
                </c:pt>
                <c:pt idx="8190">
                  <c:v>977.67654259999995</c:v>
                </c:pt>
                <c:pt idx="8191">
                  <c:v>977.67654259999995</c:v>
                </c:pt>
                <c:pt idx="8192">
                  <c:v>977.67654259999995</c:v>
                </c:pt>
                <c:pt idx="8193">
                  <c:v>977.67654259999995</c:v>
                </c:pt>
                <c:pt idx="8194">
                  <c:v>978.36601829999995</c:v>
                </c:pt>
                <c:pt idx="8195">
                  <c:v>978.36601829999995</c:v>
                </c:pt>
                <c:pt idx="8196">
                  <c:v>978.36601829999995</c:v>
                </c:pt>
                <c:pt idx="8197">
                  <c:v>978.36601829999995</c:v>
                </c:pt>
                <c:pt idx="8198">
                  <c:v>978.36601829999995</c:v>
                </c:pt>
                <c:pt idx="8199">
                  <c:v>978.36601829999995</c:v>
                </c:pt>
                <c:pt idx="8200">
                  <c:v>978.36601829999995</c:v>
                </c:pt>
                <c:pt idx="8201">
                  <c:v>979.05549399999995</c:v>
                </c:pt>
                <c:pt idx="8202">
                  <c:v>979.05549399999995</c:v>
                </c:pt>
                <c:pt idx="8203">
                  <c:v>979.05549399999995</c:v>
                </c:pt>
                <c:pt idx="8204">
                  <c:v>979.05549399999995</c:v>
                </c:pt>
                <c:pt idx="8205">
                  <c:v>979.05549399999995</c:v>
                </c:pt>
                <c:pt idx="8206">
                  <c:v>979.05549399999995</c:v>
                </c:pt>
                <c:pt idx="8207">
                  <c:v>979.05549399999995</c:v>
                </c:pt>
                <c:pt idx="8208">
                  <c:v>979.05549399999995</c:v>
                </c:pt>
                <c:pt idx="8209">
                  <c:v>979.74496970000007</c:v>
                </c:pt>
                <c:pt idx="8210">
                  <c:v>979.74496970000007</c:v>
                </c:pt>
                <c:pt idx="8211">
                  <c:v>979.74496970000007</c:v>
                </c:pt>
                <c:pt idx="8212">
                  <c:v>979.74496970000007</c:v>
                </c:pt>
                <c:pt idx="8213">
                  <c:v>979.74496970000007</c:v>
                </c:pt>
                <c:pt idx="8214">
                  <c:v>979.74496970000007</c:v>
                </c:pt>
                <c:pt idx="8215">
                  <c:v>979.74496970000007</c:v>
                </c:pt>
                <c:pt idx="8216">
                  <c:v>979.74496970000007</c:v>
                </c:pt>
                <c:pt idx="8217">
                  <c:v>979.74496970000007</c:v>
                </c:pt>
                <c:pt idx="8218">
                  <c:v>979.74496970000007</c:v>
                </c:pt>
                <c:pt idx="8219">
                  <c:v>981.12392109999996</c:v>
                </c:pt>
                <c:pt idx="8220">
                  <c:v>981.12392109999996</c:v>
                </c:pt>
                <c:pt idx="8221">
                  <c:v>981.12392109999996</c:v>
                </c:pt>
                <c:pt idx="8222">
                  <c:v>981.12392109999996</c:v>
                </c:pt>
                <c:pt idx="8223">
                  <c:v>981.12392109999996</c:v>
                </c:pt>
                <c:pt idx="8224">
                  <c:v>981.12392109999996</c:v>
                </c:pt>
                <c:pt idx="8225">
                  <c:v>981.12392109999996</c:v>
                </c:pt>
                <c:pt idx="8226">
                  <c:v>981.81339679999996</c:v>
                </c:pt>
                <c:pt idx="8227">
                  <c:v>981.81339679999996</c:v>
                </c:pt>
                <c:pt idx="8228">
                  <c:v>982.50287249999997</c:v>
                </c:pt>
                <c:pt idx="8229">
                  <c:v>982.50287249999997</c:v>
                </c:pt>
                <c:pt idx="8230">
                  <c:v>982.50287249999997</c:v>
                </c:pt>
                <c:pt idx="8231">
                  <c:v>982.50287249999997</c:v>
                </c:pt>
                <c:pt idx="8232">
                  <c:v>982.50287249999997</c:v>
                </c:pt>
                <c:pt idx="8233">
                  <c:v>982.50287249999997</c:v>
                </c:pt>
                <c:pt idx="8234">
                  <c:v>982.50287249999997</c:v>
                </c:pt>
                <c:pt idx="8235">
                  <c:v>982.50287249999997</c:v>
                </c:pt>
                <c:pt idx="8236">
                  <c:v>982.50287249999997</c:v>
                </c:pt>
                <c:pt idx="8237">
                  <c:v>982.50287249999997</c:v>
                </c:pt>
                <c:pt idx="8238">
                  <c:v>982.50287249999997</c:v>
                </c:pt>
                <c:pt idx="8239">
                  <c:v>982.50287249999997</c:v>
                </c:pt>
                <c:pt idx="8240">
                  <c:v>983.19234819999997</c:v>
                </c:pt>
                <c:pt idx="8241">
                  <c:v>983.19234819999997</c:v>
                </c:pt>
                <c:pt idx="8242">
                  <c:v>983.19234819999997</c:v>
                </c:pt>
                <c:pt idx="8243">
                  <c:v>983.19234819999997</c:v>
                </c:pt>
                <c:pt idx="8244">
                  <c:v>983.19234819999997</c:v>
                </c:pt>
                <c:pt idx="8245">
                  <c:v>983.19234819999997</c:v>
                </c:pt>
                <c:pt idx="8246">
                  <c:v>983.19234819999997</c:v>
                </c:pt>
                <c:pt idx="8247">
                  <c:v>983.19234819999997</c:v>
                </c:pt>
                <c:pt idx="8248">
                  <c:v>983.88182389999997</c:v>
                </c:pt>
                <c:pt idx="8249">
                  <c:v>983.88182389999997</c:v>
                </c:pt>
                <c:pt idx="8250">
                  <c:v>983.88182389999997</c:v>
                </c:pt>
                <c:pt idx="8251">
                  <c:v>983.88182389999997</c:v>
                </c:pt>
                <c:pt idx="8252">
                  <c:v>983.88182389999997</c:v>
                </c:pt>
                <c:pt idx="8253">
                  <c:v>983.19234819999997</c:v>
                </c:pt>
                <c:pt idx="8254">
                  <c:v>983.19234819999997</c:v>
                </c:pt>
                <c:pt idx="8255">
                  <c:v>983.88182389999997</c:v>
                </c:pt>
                <c:pt idx="8256">
                  <c:v>983.88182389999997</c:v>
                </c:pt>
                <c:pt idx="8257">
                  <c:v>983.88182389999997</c:v>
                </c:pt>
                <c:pt idx="8258">
                  <c:v>983.88182389999997</c:v>
                </c:pt>
                <c:pt idx="8259">
                  <c:v>983.88182389999997</c:v>
                </c:pt>
                <c:pt idx="8260">
                  <c:v>984.57129959999997</c:v>
                </c:pt>
                <c:pt idx="8261">
                  <c:v>984.57129959999997</c:v>
                </c:pt>
                <c:pt idx="8262">
                  <c:v>984.57129959999997</c:v>
                </c:pt>
                <c:pt idx="8263">
                  <c:v>984.57129959999997</c:v>
                </c:pt>
                <c:pt idx="8264">
                  <c:v>984.57129959999997</c:v>
                </c:pt>
                <c:pt idx="8265">
                  <c:v>984.57129959999997</c:v>
                </c:pt>
                <c:pt idx="8266">
                  <c:v>984.57129959999997</c:v>
                </c:pt>
                <c:pt idx="8267">
                  <c:v>984.57129959999997</c:v>
                </c:pt>
                <c:pt idx="8268">
                  <c:v>984.57129959999997</c:v>
                </c:pt>
                <c:pt idx="8269">
                  <c:v>984.57129959999997</c:v>
                </c:pt>
                <c:pt idx="8270">
                  <c:v>985.26077529999998</c:v>
                </c:pt>
                <c:pt idx="8271">
                  <c:v>985.26077529999998</c:v>
                </c:pt>
                <c:pt idx="8272">
                  <c:v>985.26077529999998</c:v>
                </c:pt>
                <c:pt idx="8273">
                  <c:v>985.26077529999998</c:v>
                </c:pt>
                <c:pt idx="8274">
                  <c:v>985.26077529999998</c:v>
                </c:pt>
                <c:pt idx="8275">
                  <c:v>985.26077529999998</c:v>
                </c:pt>
                <c:pt idx="8276">
                  <c:v>985.26077529999998</c:v>
                </c:pt>
                <c:pt idx="8277">
                  <c:v>985.95025099999998</c:v>
                </c:pt>
                <c:pt idx="8278">
                  <c:v>985.95025099999998</c:v>
                </c:pt>
                <c:pt idx="8279">
                  <c:v>985.95025099999998</c:v>
                </c:pt>
                <c:pt idx="8280">
                  <c:v>985.95025099999998</c:v>
                </c:pt>
                <c:pt idx="8281">
                  <c:v>985.95025099999998</c:v>
                </c:pt>
                <c:pt idx="8282">
                  <c:v>986.63972669999998</c:v>
                </c:pt>
                <c:pt idx="8283">
                  <c:v>986.63972669999998</c:v>
                </c:pt>
                <c:pt idx="8284">
                  <c:v>986.63972669999998</c:v>
                </c:pt>
                <c:pt idx="8285">
                  <c:v>986.63972669999998</c:v>
                </c:pt>
                <c:pt idx="8286">
                  <c:v>986.63972669999998</c:v>
                </c:pt>
                <c:pt idx="8287">
                  <c:v>986.63972669999998</c:v>
                </c:pt>
                <c:pt idx="8288">
                  <c:v>986.63972669999998</c:v>
                </c:pt>
                <c:pt idx="8289">
                  <c:v>987.32920239999999</c:v>
                </c:pt>
                <c:pt idx="8290">
                  <c:v>987.32920239999999</c:v>
                </c:pt>
                <c:pt idx="8291">
                  <c:v>987.32920239999999</c:v>
                </c:pt>
                <c:pt idx="8292">
                  <c:v>987.32920239999999</c:v>
                </c:pt>
                <c:pt idx="8293">
                  <c:v>987.32920239999999</c:v>
                </c:pt>
                <c:pt idx="8294">
                  <c:v>987.32920239999999</c:v>
                </c:pt>
                <c:pt idx="8295">
                  <c:v>987.32920239999999</c:v>
                </c:pt>
                <c:pt idx="8296">
                  <c:v>987.32920239999999</c:v>
                </c:pt>
                <c:pt idx="8297">
                  <c:v>988.01867809999999</c:v>
                </c:pt>
                <c:pt idx="8298">
                  <c:v>988.01867809999999</c:v>
                </c:pt>
                <c:pt idx="8299">
                  <c:v>988.01867809999999</c:v>
                </c:pt>
                <c:pt idx="8300">
                  <c:v>988.01867809999999</c:v>
                </c:pt>
                <c:pt idx="8301">
                  <c:v>988.01867809999999</c:v>
                </c:pt>
                <c:pt idx="8302">
                  <c:v>988.01867809999999</c:v>
                </c:pt>
                <c:pt idx="8303">
                  <c:v>988.01867809999999</c:v>
                </c:pt>
                <c:pt idx="8304">
                  <c:v>988.01867809999999</c:v>
                </c:pt>
                <c:pt idx="8305">
                  <c:v>988.01867809999999</c:v>
                </c:pt>
                <c:pt idx="8306">
                  <c:v>988.01867809999999</c:v>
                </c:pt>
                <c:pt idx="8307">
                  <c:v>988.70815379999999</c:v>
                </c:pt>
                <c:pt idx="8308">
                  <c:v>988.70815379999999</c:v>
                </c:pt>
                <c:pt idx="8309">
                  <c:v>988.70815379999999</c:v>
                </c:pt>
                <c:pt idx="8310">
                  <c:v>988.70815379999999</c:v>
                </c:pt>
                <c:pt idx="8311">
                  <c:v>988.70815379999999</c:v>
                </c:pt>
                <c:pt idx="8312">
                  <c:v>988.70815379999999</c:v>
                </c:pt>
                <c:pt idx="8313">
                  <c:v>988.70815379999999</c:v>
                </c:pt>
                <c:pt idx="8314">
                  <c:v>990.0871052</c:v>
                </c:pt>
                <c:pt idx="8315">
                  <c:v>990.0871052</c:v>
                </c:pt>
                <c:pt idx="8316">
                  <c:v>990.0871052</c:v>
                </c:pt>
                <c:pt idx="8317">
                  <c:v>990.0871052</c:v>
                </c:pt>
                <c:pt idx="8318">
                  <c:v>990.0871052</c:v>
                </c:pt>
                <c:pt idx="8319">
                  <c:v>990.0871052</c:v>
                </c:pt>
                <c:pt idx="8320">
                  <c:v>990.0871052</c:v>
                </c:pt>
                <c:pt idx="8321">
                  <c:v>990.77658089999989</c:v>
                </c:pt>
                <c:pt idx="8322">
                  <c:v>990.77658089999989</c:v>
                </c:pt>
                <c:pt idx="8323">
                  <c:v>990.77658089999989</c:v>
                </c:pt>
                <c:pt idx="8324">
                  <c:v>990.77658089999989</c:v>
                </c:pt>
                <c:pt idx="8325">
                  <c:v>990.77658089999989</c:v>
                </c:pt>
                <c:pt idx="8326">
                  <c:v>990.77658089999989</c:v>
                </c:pt>
                <c:pt idx="8327">
                  <c:v>990.77658089999989</c:v>
                </c:pt>
                <c:pt idx="8328">
                  <c:v>991.4660566</c:v>
                </c:pt>
                <c:pt idx="8329">
                  <c:v>991.4660566</c:v>
                </c:pt>
                <c:pt idx="8330">
                  <c:v>991.4660566</c:v>
                </c:pt>
                <c:pt idx="8331">
                  <c:v>991.4660566</c:v>
                </c:pt>
                <c:pt idx="8332">
                  <c:v>991.4660566</c:v>
                </c:pt>
                <c:pt idx="8333">
                  <c:v>992.1555323</c:v>
                </c:pt>
                <c:pt idx="8334">
                  <c:v>992.1555323</c:v>
                </c:pt>
                <c:pt idx="8335">
                  <c:v>992.1555323</c:v>
                </c:pt>
                <c:pt idx="8336">
                  <c:v>992.1555323</c:v>
                </c:pt>
                <c:pt idx="8337">
                  <c:v>992.1555323</c:v>
                </c:pt>
                <c:pt idx="8338">
                  <c:v>992.1555323</c:v>
                </c:pt>
                <c:pt idx="8339">
                  <c:v>992.1555323</c:v>
                </c:pt>
                <c:pt idx="8340">
                  <c:v>992.84500800000001</c:v>
                </c:pt>
                <c:pt idx="8341">
                  <c:v>992.84500800000001</c:v>
                </c:pt>
                <c:pt idx="8342">
                  <c:v>992.84500800000001</c:v>
                </c:pt>
                <c:pt idx="8343">
                  <c:v>992.84500800000001</c:v>
                </c:pt>
                <c:pt idx="8344">
                  <c:v>992.84500800000001</c:v>
                </c:pt>
                <c:pt idx="8345">
                  <c:v>992.84500800000001</c:v>
                </c:pt>
                <c:pt idx="8346">
                  <c:v>993.53448370000001</c:v>
                </c:pt>
                <c:pt idx="8347">
                  <c:v>993.53448370000001</c:v>
                </c:pt>
                <c:pt idx="8348">
                  <c:v>994.22395940000001</c:v>
                </c:pt>
                <c:pt idx="8349">
                  <c:v>994.22395940000001</c:v>
                </c:pt>
                <c:pt idx="8350">
                  <c:v>994.22395940000001</c:v>
                </c:pt>
                <c:pt idx="8351">
                  <c:v>994.22395940000001</c:v>
                </c:pt>
                <c:pt idx="8352">
                  <c:v>994.22395940000001</c:v>
                </c:pt>
                <c:pt idx="8353">
                  <c:v>994.91343510000002</c:v>
                </c:pt>
                <c:pt idx="8354">
                  <c:v>994.91343510000002</c:v>
                </c:pt>
                <c:pt idx="8355">
                  <c:v>994.91343510000002</c:v>
                </c:pt>
                <c:pt idx="8356">
                  <c:v>994.91343510000002</c:v>
                </c:pt>
                <c:pt idx="8357">
                  <c:v>994.91343510000002</c:v>
                </c:pt>
                <c:pt idx="8358">
                  <c:v>994.91343510000002</c:v>
                </c:pt>
                <c:pt idx="8359">
                  <c:v>994.91343510000002</c:v>
                </c:pt>
                <c:pt idx="8360">
                  <c:v>995.6029107999999</c:v>
                </c:pt>
                <c:pt idx="8361">
                  <c:v>995.6029107999999</c:v>
                </c:pt>
                <c:pt idx="8362">
                  <c:v>995.6029107999999</c:v>
                </c:pt>
                <c:pt idx="8363">
                  <c:v>995.6029107999999</c:v>
                </c:pt>
                <c:pt idx="8364">
                  <c:v>995.6029107999999</c:v>
                </c:pt>
                <c:pt idx="8365">
                  <c:v>995.6029107999999</c:v>
                </c:pt>
                <c:pt idx="8366">
                  <c:v>995.6029107999999</c:v>
                </c:pt>
                <c:pt idx="8367">
                  <c:v>996.29238649999991</c:v>
                </c:pt>
                <c:pt idx="8368">
                  <c:v>996.29238649999991</c:v>
                </c:pt>
                <c:pt idx="8369">
                  <c:v>996.29238649999991</c:v>
                </c:pt>
                <c:pt idx="8370">
                  <c:v>996.29238649999991</c:v>
                </c:pt>
                <c:pt idx="8371">
                  <c:v>996.29238649999991</c:v>
                </c:pt>
                <c:pt idx="8372">
                  <c:v>996.98186220000002</c:v>
                </c:pt>
                <c:pt idx="8373">
                  <c:v>996.98186220000002</c:v>
                </c:pt>
                <c:pt idx="8374">
                  <c:v>996.98186220000002</c:v>
                </c:pt>
                <c:pt idx="8375">
                  <c:v>996.98186220000002</c:v>
                </c:pt>
                <c:pt idx="8376">
                  <c:v>996.98186220000002</c:v>
                </c:pt>
                <c:pt idx="8377">
                  <c:v>997.67133790000003</c:v>
                </c:pt>
                <c:pt idx="8378">
                  <c:v>997.67133790000003</c:v>
                </c:pt>
                <c:pt idx="8379">
                  <c:v>999.05028930000003</c:v>
                </c:pt>
                <c:pt idx="8380">
                  <c:v>999.05028930000003</c:v>
                </c:pt>
                <c:pt idx="8381">
                  <c:v>999.05028930000003</c:v>
                </c:pt>
                <c:pt idx="8382">
                  <c:v>999.05028930000003</c:v>
                </c:pt>
                <c:pt idx="8383">
                  <c:v>999.05028930000003</c:v>
                </c:pt>
                <c:pt idx="8384">
                  <c:v>1000.4292406999999</c:v>
                </c:pt>
                <c:pt idx="8385">
                  <c:v>1000.4292406999999</c:v>
                </c:pt>
                <c:pt idx="8386">
                  <c:v>1000.4292406999999</c:v>
                </c:pt>
                <c:pt idx="8387">
                  <c:v>1000.4292406999999</c:v>
                </c:pt>
                <c:pt idx="8388">
                  <c:v>1000.4292406999999</c:v>
                </c:pt>
                <c:pt idx="8389">
                  <c:v>1001.1187163999999</c:v>
                </c:pt>
                <c:pt idx="8390">
                  <c:v>1001.1187163999999</c:v>
                </c:pt>
                <c:pt idx="8391">
                  <c:v>1001.1187163999999</c:v>
                </c:pt>
                <c:pt idx="8392">
                  <c:v>1001.1187163999999</c:v>
                </c:pt>
                <c:pt idx="8393">
                  <c:v>1001.1187163999999</c:v>
                </c:pt>
                <c:pt idx="8394">
                  <c:v>1001.8081920999999</c:v>
                </c:pt>
                <c:pt idx="8395">
                  <c:v>1001.8081920999999</c:v>
                </c:pt>
                <c:pt idx="8396">
                  <c:v>1001.8081920999999</c:v>
                </c:pt>
                <c:pt idx="8397">
                  <c:v>1002.4976677999999</c:v>
                </c:pt>
                <c:pt idx="8398">
                  <c:v>1002.4976677999999</c:v>
                </c:pt>
                <c:pt idx="8399">
                  <c:v>1002.4976677999999</c:v>
                </c:pt>
                <c:pt idx="8400">
                  <c:v>1002.4976677999999</c:v>
                </c:pt>
                <c:pt idx="8401">
                  <c:v>1002.4976677999999</c:v>
                </c:pt>
                <c:pt idx="8402">
                  <c:v>1003.8766192000001</c:v>
                </c:pt>
                <c:pt idx="8403">
                  <c:v>1003.8766192000001</c:v>
                </c:pt>
                <c:pt idx="8404">
                  <c:v>1003.8766192000001</c:v>
                </c:pt>
                <c:pt idx="8405">
                  <c:v>1003.8766192000001</c:v>
                </c:pt>
                <c:pt idx="8406">
                  <c:v>1003.8766192000001</c:v>
                </c:pt>
                <c:pt idx="8407">
                  <c:v>1004.5660949000001</c:v>
                </c:pt>
                <c:pt idx="8408">
                  <c:v>1004.5660949000001</c:v>
                </c:pt>
                <c:pt idx="8409">
                  <c:v>1005.2555705999999</c:v>
                </c:pt>
                <c:pt idx="8410">
                  <c:v>1005.2555705999999</c:v>
                </c:pt>
                <c:pt idx="8411">
                  <c:v>1005.2555705999999</c:v>
                </c:pt>
                <c:pt idx="8412">
                  <c:v>1005.9450462999999</c:v>
                </c:pt>
                <c:pt idx="8413">
                  <c:v>1005.9450462999999</c:v>
                </c:pt>
                <c:pt idx="8414">
                  <c:v>1006.6345219999999</c:v>
                </c:pt>
                <c:pt idx="8415">
                  <c:v>1006.6345219999999</c:v>
                </c:pt>
                <c:pt idx="8416">
                  <c:v>1008.0134734</c:v>
                </c:pt>
                <c:pt idx="8417">
                  <c:v>1008.0134734</c:v>
                </c:pt>
                <c:pt idx="8418">
                  <c:v>1008.0134734</c:v>
                </c:pt>
                <c:pt idx="8419">
                  <c:v>1008.7029491000001</c:v>
                </c:pt>
                <c:pt idx="8420">
                  <c:v>1008.7029491000001</c:v>
                </c:pt>
                <c:pt idx="8421">
                  <c:v>1009.3924248000001</c:v>
                </c:pt>
                <c:pt idx="8422">
                  <c:v>1009.3924248000001</c:v>
                </c:pt>
                <c:pt idx="8423">
                  <c:v>1009.3924248000001</c:v>
                </c:pt>
                <c:pt idx="8424">
                  <c:v>1010.7713762</c:v>
                </c:pt>
                <c:pt idx="8425">
                  <c:v>1010.7713762</c:v>
                </c:pt>
                <c:pt idx="8426">
                  <c:v>1011.4608519</c:v>
                </c:pt>
                <c:pt idx="8427">
                  <c:v>1011.4608519</c:v>
                </c:pt>
                <c:pt idx="8428">
                  <c:v>1011.4608519</c:v>
                </c:pt>
                <c:pt idx="8429">
                  <c:v>1012.1503276</c:v>
                </c:pt>
                <c:pt idx="8430">
                  <c:v>1012.1503276</c:v>
                </c:pt>
                <c:pt idx="8431">
                  <c:v>1013.529279</c:v>
                </c:pt>
                <c:pt idx="8432">
                  <c:v>1013.529279</c:v>
                </c:pt>
                <c:pt idx="8433">
                  <c:v>1013.529279</c:v>
                </c:pt>
                <c:pt idx="8434">
                  <c:v>1014.2187547000001</c:v>
                </c:pt>
                <c:pt idx="8435">
                  <c:v>1014.2187547000001</c:v>
                </c:pt>
                <c:pt idx="8436">
                  <c:v>1014.9082304</c:v>
                </c:pt>
                <c:pt idx="8437">
                  <c:v>1014.9082304</c:v>
                </c:pt>
                <c:pt idx="8438">
                  <c:v>1014.9082304</c:v>
                </c:pt>
                <c:pt idx="8439">
                  <c:v>1015.5977061</c:v>
                </c:pt>
                <c:pt idx="8440">
                  <c:v>1015.5977061</c:v>
                </c:pt>
                <c:pt idx="8441">
                  <c:v>1016.9766575</c:v>
                </c:pt>
                <c:pt idx="8442">
                  <c:v>1016.9766575</c:v>
                </c:pt>
                <c:pt idx="8443">
                  <c:v>1017.6661332</c:v>
                </c:pt>
                <c:pt idx="8444">
                  <c:v>1017.6661332</c:v>
                </c:pt>
                <c:pt idx="8445">
                  <c:v>1017.6661332</c:v>
                </c:pt>
                <c:pt idx="8446">
                  <c:v>1019.0450846</c:v>
                </c:pt>
                <c:pt idx="8447">
                  <c:v>1019.0450846</c:v>
                </c:pt>
                <c:pt idx="8448">
                  <c:v>1019.7345602999999</c:v>
                </c:pt>
                <c:pt idx="8449">
                  <c:v>1019.7345602999999</c:v>
                </c:pt>
                <c:pt idx="8450">
                  <c:v>1019.7345602999999</c:v>
                </c:pt>
                <c:pt idx="8451">
                  <c:v>1020.424036</c:v>
                </c:pt>
                <c:pt idx="8452">
                  <c:v>1020.424036</c:v>
                </c:pt>
                <c:pt idx="8453">
                  <c:v>1020.424036</c:v>
                </c:pt>
                <c:pt idx="8454">
                  <c:v>1021.1135117</c:v>
                </c:pt>
                <c:pt idx="8455">
                  <c:v>1021.1135117</c:v>
                </c:pt>
                <c:pt idx="8456">
                  <c:v>1021.8029874</c:v>
                </c:pt>
                <c:pt idx="8457">
                  <c:v>1021.8029874</c:v>
                </c:pt>
                <c:pt idx="8458">
                  <c:v>1022.4924631</c:v>
                </c:pt>
                <c:pt idx="8459">
                  <c:v>1022.4924631</c:v>
                </c:pt>
                <c:pt idx="8460">
                  <c:v>1022.4924631</c:v>
                </c:pt>
                <c:pt idx="8461">
                  <c:v>1022.4924631</c:v>
                </c:pt>
                <c:pt idx="8462">
                  <c:v>1022.4924631</c:v>
                </c:pt>
                <c:pt idx="8463">
                  <c:v>1023.1819388</c:v>
                </c:pt>
                <c:pt idx="8464">
                  <c:v>1023.1819388</c:v>
                </c:pt>
                <c:pt idx="8465">
                  <c:v>1024.5608901999999</c:v>
                </c:pt>
                <c:pt idx="8466">
                  <c:v>1024.5608901999999</c:v>
                </c:pt>
                <c:pt idx="8467">
                  <c:v>1024.5608901999999</c:v>
                </c:pt>
                <c:pt idx="8468">
                  <c:v>1025.9398416000001</c:v>
                </c:pt>
                <c:pt idx="8469">
                  <c:v>1025.9398416000001</c:v>
                </c:pt>
                <c:pt idx="8470">
                  <c:v>1025.9398416000001</c:v>
                </c:pt>
                <c:pt idx="8471">
                  <c:v>1025.9398416000001</c:v>
                </c:pt>
                <c:pt idx="8472">
                  <c:v>1025.9398416000001</c:v>
                </c:pt>
                <c:pt idx="8473">
                  <c:v>1026.6293172999999</c:v>
                </c:pt>
                <c:pt idx="8474">
                  <c:v>1026.6293172999999</c:v>
                </c:pt>
                <c:pt idx="8475">
                  <c:v>1027.3187929999999</c:v>
                </c:pt>
                <c:pt idx="8476">
                  <c:v>1027.3187929999999</c:v>
                </c:pt>
                <c:pt idx="8477">
                  <c:v>1028.0082686999999</c:v>
                </c:pt>
                <c:pt idx="8478">
                  <c:v>1028.0082686999999</c:v>
                </c:pt>
                <c:pt idx="8479">
                  <c:v>1028.0082686999999</c:v>
                </c:pt>
                <c:pt idx="8480">
                  <c:v>1028.6977443999999</c:v>
                </c:pt>
                <c:pt idx="8481">
                  <c:v>1028.6977443999999</c:v>
                </c:pt>
                <c:pt idx="8482">
                  <c:v>1030.0766957999999</c:v>
                </c:pt>
                <c:pt idx="8483">
                  <c:v>1030.0766957999999</c:v>
                </c:pt>
                <c:pt idx="8484">
                  <c:v>1030.0766957999999</c:v>
                </c:pt>
                <c:pt idx="8485">
                  <c:v>1030.7661714999999</c:v>
                </c:pt>
                <c:pt idx="8486">
                  <c:v>1030.7661714999999</c:v>
                </c:pt>
                <c:pt idx="8487">
                  <c:v>1030.7661714999999</c:v>
                </c:pt>
                <c:pt idx="8488">
                  <c:v>1030.7661714999999</c:v>
                </c:pt>
                <c:pt idx="8489">
                  <c:v>1030.7661714999999</c:v>
                </c:pt>
                <c:pt idx="8490">
                  <c:v>1031.4556471999999</c:v>
                </c:pt>
                <c:pt idx="8491">
                  <c:v>1031.4556471999999</c:v>
                </c:pt>
                <c:pt idx="8492">
                  <c:v>1032.1451228999999</c:v>
                </c:pt>
                <c:pt idx="8493">
                  <c:v>1032.1451228999999</c:v>
                </c:pt>
                <c:pt idx="8494">
                  <c:v>1032.1451228999999</c:v>
                </c:pt>
                <c:pt idx="8495">
                  <c:v>1032.8345985999999</c:v>
                </c:pt>
                <c:pt idx="8496">
                  <c:v>1032.8345985999999</c:v>
                </c:pt>
                <c:pt idx="8497">
                  <c:v>1033.5240742999999</c:v>
                </c:pt>
                <c:pt idx="8498">
                  <c:v>1033.5240742999999</c:v>
                </c:pt>
                <c:pt idx="8499">
                  <c:v>1033.5240742999999</c:v>
                </c:pt>
                <c:pt idx="8500">
                  <c:v>1033.5240742999999</c:v>
                </c:pt>
                <c:pt idx="8501">
                  <c:v>1033.5240742999999</c:v>
                </c:pt>
                <c:pt idx="8502">
                  <c:v>1034.9030256999999</c:v>
                </c:pt>
                <c:pt idx="8503">
                  <c:v>1034.9030256999999</c:v>
                </c:pt>
                <c:pt idx="8504">
                  <c:v>1034.9030256999999</c:v>
                </c:pt>
                <c:pt idx="8505">
                  <c:v>1035.5925013999999</c:v>
                </c:pt>
                <c:pt idx="8506">
                  <c:v>1035.5925013999999</c:v>
                </c:pt>
                <c:pt idx="8507">
                  <c:v>1036.9714528</c:v>
                </c:pt>
                <c:pt idx="8508">
                  <c:v>1036.9714528</c:v>
                </c:pt>
                <c:pt idx="8509">
                  <c:v>1036.9714528</c:v>
                </c:pt>
                <c:pt idx="8510">
                  <c:v>1036.9714528</c:v>
                </c:pt>
                <c:pt idx="8511">
                  <c:v>1036.9714528</c:v>
                </c:pt>
                <c:pt idx="8512">
                  <c:v>1036.9714528</c:v>
                </c:pt>
                <c:pt idx="8513">
                  <c:v>1036.9714528</c:v>
                </c:pt>
                <c:pt idx="8514">
                  <c:v>1036.9714528</c:v>
                </c:pt>
                <c:pt idx="8515">
                  <c:v>1037.6609285</c:v>
                </c:pt>
                <c:pt idx="8516">
                  <c:v>1037.6609285</c:v>
                </c:pt>
                <c:pt idx="8517">
                  <c:v>1038.3504042</c:v>
                </c:pt>
                <c:pt idx="8518">
                  <c:v>1038.3504042</c:v>
                </c:pt>
                <c:pt idx="8519">
                  <c:v>1038.3504042</c:v>
                </c:pt>
                <c:pt idx="8520">
                  <c:v>1039.0398799</c:v>
                </c:pt>
                <c:pt idx="8521">
                  <c:v>1039.0398799</c:v>
                </c:pt>
                <c:pt idx="8522">
                  <c:v>1039.7293556</c:v>
                </c:pt>
                <c:pt idx="8523">
                  <c:v>1039.7293556</c:v>
                </c:pt>
                <c:pt idx="8524">
                  <c:v>1039.7293556</c:v>
                </c:pt>
                <c:pt idx="8525">
                  <c:v>1039.7293556</c:v>
                </c:pt>
                <c:pt idx="8526">
                  <c:v>1039.7293556</c:v>
                </c:pt>
                <c:pt idx="8527">
                  <c:v>1040.4188313</c:v>
                </c:pt>
                <c:pt idx="8528">
                  <c:v>1040.4188313</c:v>
                </c:pt>
                <c:pt idx="8529">
                  <c:v>1040.4188313</c:v>
                </c:pt>
                <c:pt idx="8530">
                  <c:v>1041.108307</c:v>
                </c:pt>
                <c:pt idx="8531">
                  <c:v>1041.108307</c:v>
                </c:pt>
                <c:pt idx="8532">
                  <c:v>1041.7977827</c:v>
                </c:pt>
                <c:pt idx="8533">
                  <c:v>1041.7977827</c:v>
                </c:pt>
                <c:pt idx="8534">
                  <c:v>1041.7977827</c:v>
                </c:pt>
                <c:pt idx="8535">
                  <c:v>1042.4872584</c:v>
                </c:pt>
                <c:pt idx="8536">
                  <c:v>1042.4872584</c:v>
                </c:pt>
                <c:pt idx="8537">
                  <c:v>1043.8662098</c:v>
                </c:pt>
                <c:pt idx="8538">
                  <c:v>1043.8662098</c:v>
                </c:pt>
                <c:pt idx="8539">
                  <c:v>1043.8662098</c:v>
                </c:pt>
                <c:pt idx="8540">
                  <c:v>1044.5556855</c:v>
                </c:pt>
                <c:pt idx="8541">
                  <c:v>1044.5556855</c:v>
                </c:pt>
                <c:pt idx="8542">
                  <c:v>1045.2451612</c:v>
                </c:pt>
                <c:pt idx="8543">
                  <c:v>1045.2451612</c:v>
                </c:pt>
                <c:pt idx="8544">
                  <c:v>1045.2451612</c:v>
                </c:pt>
                <c:pt idx="8545">
                  <c:v>1045.9346369</c:v>
                </c:pt>
                <c:pt idx="8546">
                  <c:v>1045.9346369</c:v>
                </c:pt>
                <c:pt idx="8547">
                  <c:v>1045.9346369</c:v>
                </c:pt>
                <c:pt idx="8548">
                  <c:v>1045.9346369</c:v>
                </c:pt>
                <c:pt idx="8549">
                  <c:v>1045.9346369</c:v>
                </c:pt>
                <c:pt idx="8550">
                  <c:v>1046.6241126</c:v>
                </c:pt>
                <c:pt idx="8551">
                  <c:v>1046.6241126</c:v>
                </c:pt>
                <c:pt idx="8552">
                  <c:v>1047.3135883</c:v>
                </c:pt>
                <c:pt idx="8553">
                  <c:v>1047.3135883</c:v>
                </c:pt>
                <c:pt idx="8554">
                  <c:v>1047.3135883</c:v>
                </c:pt>
                <c:pt idx="8555">
                  <c:v>1047.3135883</c:v>
                </c:pt>
                <c:pt idx="8556">
                  <c:v>1047.3135883</c:v>
                </c:pt>
                <c:pt idx="8557">
                  <c:v>1048.003064</c:v>
                </c:pt>
                <c:pt idx="8558">
                  <c:v>1048.003064</c:v>
                </c:pt>
                <c:pt idx="8559">
                  <c:v>1048.003064</c:v>
                </c:pt>
                <c:pt idx="8560">
                  <c:v>1048.6925397</c:v>
                </c:pt>
                <c:pt idx="8561">
                  <c:v>1048.6925397</c:v>
                </c:pt>
                <c:pt idx="8562">
                  <c:v>1048.6925397</c:v>
                </c:pt>
                <c:pt idx="8563">
                  <c:v>1048.6925397</c:v>
                </c:pt>
                <c:pt idx="8564">
                  <c:v>1048.6925397</c:v>
                </c:pt>
                <c:pt idx="8565">
                  <c:v>1049.3820154</c:v>
                </c:pt>
                <c:pt idx="8566">
                  <c:v>1049.3820154</c:v>
                </c:pt>
                <c:pt idx="8567">
                  <c:v>1049.3820154</c:v>
                </c:pt>
                <c:pt idx="8568">
                  <c:v>1049.3820154</c:v>
                </c:pt>
                <c:pt idx="8569">
                  <c:v>1049.3820154</c:v>
                </c:pt>
                <c:pt idx="8570">
                  <c:v>1050.0714911</c:v>
                </c:pt>
                <c:pt idx="8571">
                  <c:v>1050.0714911</c:v>
                </c:pt>
                <c:pt idx="8572">
                  <c:v>1050.7609668</c:v>
                </c:pt>
                <c:pt idx="8573">
                  <c:v>1050.7609668</c:v>
                </c:pt>
                <c:pt idx="8574">
                  <c:v>1050.7609668</c:v>
                </c:pt>
                <c:pt idx="8575">
                  <c:v>1050.7609668</c:v>
                </c:pt>
                <c:pt idx="8576">
                  <c:v>1050.7609668</c:v>
                </c:pt>
                <c:pt idx="8577">
                  <c:v>1051.4504425</c:v>
                </c:pt>
                <c:pt idx="8578">
                  <c:v>1051.4504425</c:v>
                </c:pt>
                <c:pt idx="8579">
                  <c:v>1051.4504425</c:v>
                </c:pt>
                <c:pt idx="8580">
                  <c:v>1051.4504425</c:v>
                </c:pt>
                <c:pt idx="8581">
                  <c:v>1051.4504425</c:v>
                </c:pt>
                <c:pt idx="8582">
                  <c:v>1052.8293939</c:v>
                </c:pt>
                <c:pt idx="8583">
                  <c:v>1052.8293939</c:v>
                </c:pt>
                <c:pt idx="8584">
                  <c:v>1052.8293939</c:v>
                </c:pt>
                <c:pt idx="8585">
                  <c:v>1053.5188696</c:v>
                </c:pt>
                <c:pt idx="8586">
                  <c:v>1053.5188696</c:v>
                </c:pt>
                <c:pt idx="8587">
                  <c:v>1054.2083453</c:v>
                </c:pt>
                <c:pt idx="8588">
                  <c:v>1054.2083453</c:v>
                </c:pt>
                <c:pt idx="8589">
                  <c:v>1054.2083453</c:v>
                </c:pt>
                <c:pt idx="8590">
                  <c:v>1054.2083453</c:v>
                </c:pt>
                <c:pt idx="8591">
                  <c:v>1054.2083453</c:v>
                </c:pt>
                <c:pt idx="8592">
                  <c:v>1054.897821</c:v>
                </c:pt>
                <c:pt idx="8593">
                  <c:v>1054.897821</c:v>
                </c:pt>
                <c:pt idx="8594">
                  <c:v>1054.897821</c:v>
                </c:pt>
                <c:pt idx="8595">
                  <c:v>1055.5872967</c:v>
                </c:pt>
                <c:pt idx="8596">
                  <c:v>1055.5872967</c:v>
                </c:pt>
                <c:pt idx="8597">
                  <c:v>1055.5872967</c:v>
                </c:pt>
                <c:pt idx="8598">
                  <c:v>1055.5872967</c:v>
                </c:pt>
                <c:pt idx="8599">
                  <c:v>1055.5872967</c:v>
                </c:pt>
                <c:pt idx="8600">
                  <c:v>1056.2767724</c:v>
                </c:pt>
                <c:pt idx="8601">
                  <c:v>1056.2767724</c:v>
                </c:pt>
                <c:pt idx="8602">
                  <c:v>1056.9662481</c:v>
                </c:pt>
                <c:pt idx="8603">
                  <c:v>1056.9662481</c:v>
                </c:pt>
                <c:pt idx="8604">
                  <c:v>1056.9662481</c:v>
                </c:pt>
                <c:pt idx="8605">
                  <c:v>1056.9662481</c:v>
                </c:pt>
                <c:pt idx="8606">
                  <c:v>1056.9662481</c:v>
                </c:pt>
                <c:pt idx="8607">
                  <c:v>1056.9662481</c:v>
                </c:pt>
                <c:pt idx="8608">
                  <c:v>1056.9662481</c:v>
                </c:pt>
                <c:pt idx="8609">
                  <c:v>1056.9662481</c:v>
                </c:pt>
                <c:pt idx="8610">
                  <c:v>1057.6557238</c:v>
                </c:pt>
                <c:pt idx="8611">
                  <c:v>1057.6557238</c:v>
                </c:pt>
                <c:pt idx="8612">
                  <c:v>1058.3451995</c:v>
                </c:pt>
                <c:pt idx="8613">
                  <c:v>1058.3451995</c:v>
                </c:pt>
                <c:pt idx="8614">
                  <c:v>1058.3451995</c:v>
                </c:pt>
                <c:pt idx="8615">
                  <c:v>1058.3451995</c:v>
                </c:pt>
                <c:pt idx="8616">
                  <c:v>1058.3451995</c:v>
                </c:pt>
                <c:pt idx="8617">
                  <c:v>1058.3451995</c:v>
                </c:pt>
                <c:pt idx="8618">
                  <c:v>1058.3451995</c:v>
                </c:pt>
                <c:pt idx="8619">
                  <c:v>1058.3451995</c:v>
                </c:pt>
                <c:pt idx="8620">
                  <c:v>1059.0346752</c:v>
                </c:pt>
                <c:pt idx="8621">
                  <c:v>1059.0346752</c:v>
                </c:pt>
                <c:pt idx="8622">
                  <c:v>1059.0346752</c:v>
                </c:pt>
                <c:pt idx="8623">
                  <c:v>1059.0346752</c:v>
                </c:pt>
                <c:pt idx="8624">
                  <c:v>1059.0346752</c:v>
                </c:pt>
                <c:pt idx="8625">
                  <c:v>1059.0346752</c:v>
                </c:pt>
                <c:pt idx="8626">
                  <c:v>1059.0346752</c:v>
                </c:pt>
                <c:pt idx="8627">
                  <c:v>1059.7241509</c:v>
                </c:pt>
                <c:pt idx="8628">
                  <c:v>1059.7241509</c:v>
                </c:pt>
                <c:pt idx="8629">
                  <c:v>1059.7241509</c:v>
                </c:pt>
                <c:pt idx="8630">
                  <c:v>1059.7241509</c:v>
                </c:pt>
                <c:pt idx="8631">
                  <c:v>1059.7241509</c:v>
                </c:pt>
                <c:pt idx="8632">
                  <c:v>1060.4136266</c:v>
                </c:pt>
                <c:pt idx="8633">
                  <c:v>1060.4136266</c:v>
                </c:pt>
                <c:pt idx="8634">
                  <c:v>1060.4136266</c:v>
                </c:pt>
                <c:pt idx="8635">
                  <c:v>1061.792578</c:v>
                </c:pt>
                <c:pt idx="8636">
                  <c:v>1061.792578</c:v>
                </c:pt>
                <c:pt idx="8637">
                  <c:v>1061.792578</c:v>
                </c:pt>
                <c:pt idx="8638">
                  <c:v>1061.792578</c:v>
                </c:pt>
                <c:pt idx="8639">
                  <c:v>1061.792578</c:v>
                </c:pt>
                <c:pt idx="8640">
                  <c:v>1062.4820537000001</c:v>
                </c:pt>
                <c:pt idx="8641">
                  <c:v>1062.4820537000001</c:v>
                </c:pt>
                <c:pt idx="8642">
                  <c:v>1062.4820537000001</c:v>
                </c:pt>
                <c:pt idx="8643">
                  <c:v>1062.4820537000001</c:v>
                </c:pt>
                <c:pt idx="8644">
                  <c:v>1062.4820537000001</c:v>
                </c:pt>
                <c:pt idx="8645">
                  <c:v>1063.1715294000001</c:v>
                </c:pt>
                <c:pt idx="8646">
                  <c:v>1063.1715294000001</c:v>
                </c:pt>
                <c:pt idx="8647">
                  <c:v>1063.8610051000001</c:v>
                </c:pt>
                <c:pt idx="8648">
                  <c:v>1063.8610051000001</c:v>
                </c:pt>
                <c:pt idx="8649">
                  <c:v>1063.8610051000001</c:v>
                </c:pt>
                <c:pt idx="8650">
                  <c:v>1063.8610051000001</c:v>
                </c:pt>
                <c:pt idx="8651">
                  <c:v>1063.8610051000001</c:v>
                </c:pt>
                <c:pt idx="8652">
                  <c:v>1063.8610051000001</c:v>
                </c:pt>
                <c:pt idx="8653">
                  <c:v>1063.8610051000001</c:v>
                </c:pt>
                <c:pt idx="8654">
                  <c:v>1063.8610051000001</c:v>
                </c:pt>
                <c:pt idx="8655">
                  <c:v>1063.8610051000001</c:v>
                </c:pt>
                <c:pt idx="8656">
                  <c:v>1063.8610051000001</c:v>
                </c:pt>
                <c:pt idx="8657">
                  <c:v>1064.5504808000001</c:v>
                </c:pt>
                <c:pt idx="8658">
                  <c:v>1064.5504808000001</c:v>
                </c:pt>
                <c:pt idx="8659">
                  <c:v>1064.5504808000001</c:v>
                </c:pt>
                <c:pt idx="8660">
                  <c:v>1064.5504808000001</c:v>
                </c:pt>
                <c:pt idx="8661">
                  <c:v>1064.5504808000001</c:v>
                </c:pt>
                <c:pt idx="8662">
                  <c:v>1064.5504808000001</c:v>
                </c:pt>
                <c:pt idx="8663">
                  <c:v>1065.2399564999998</c:v>
                </c:pt>
                <c:pt idx="8664">
                  <c:v>1065.2399564999998</c:v>
                </c:pt>
                <c:pt idx="8665">
                  <c:v>1065.2399564999998</c:v>
                </c:pt>
                <c:pt idx="8666">
                  <c:v>1065.2399564999998</c:v>
                </c:pt>
                <c:pt idx="8667">
                  <c:v>1065.2399564999998</c:v>
                </c:pt>
                <c:pt idx="8668">
                  <c:v>1065.2399564999998</c:v>
                </c:pt>
                <c:pt idx="8669">
                  <c:v>1065.2399564999998</c:v>
                </c:pt>
                <c:pt idx="8670">
                  <c:v>1065.2399564999998</c:v>
                </c:pt>
                <c:pt idx="8671">
                  <c:v>1065.2399564999998</c:v>
                </c:pt>
                <c:pt idx="8672">
                  <c:v>1065.2399564999998</c:v>
                </c:pt>
                <c:pt idx="8673">
                  <c:v>1065.2399564999998</c:v>
                </c:pt>
                <c:pt idx="8674">
                  <c:v>1065.2399564999998</c:v>
                </c:pt>
                <c:pt idx="8675">
                  <c:v>1066.6189079000001</c:v>
                </c:pt>
                <c:pt idx="8676">
                  <c:v>1066.6189079000001</c:v>
                </c:pt>
                <c:pt idx="8677">
                  <c:v>1065.9294322000001</c:v>
                </c:pt>
                <c:pt idx="8678">
                  <c:v>1065.9294322000001</c:v>
                </c:pt>
                <c:pt idx="8679">
                  <c:v>1065.9294322000001</c:v>
                </c:pt>
                <c:pt idx="8680">
                  <c:v>1066.6189079000001</c:v>
                </c:pt>
                <c:pt idx="8681">
                  <c:v>1066.6189079000001</c:v>
                </c:pt>
                <c:pt idx="8682">
                  <c:v>1066.6189079000001</c:v>
                </c:pt>
                <c:pt idx="8683">
                  <c:v>1066.6189079000001</c:v>
                </c:pt>
                <c:pt idx="8684">
                  <c:v>1066.6189079000001</c:v>
                </c:pt>
                <c:pt idx="8685">
                  <c:v>1067.3083836000001</c:v>
                </c:pt>
                <c:pt idx="8686">
                  <c:v>1067.3083836000001</c:v>
                </c:pt>
                <c:pt idx="8687">
                  <c:v>1067.9978593000001</c:v>
                </c:pt>
                <c:pt idx="8688">
                  <c:v>1067.9978593000001</c:v>
                </c:pt>
                <c:pt idx="8689">
                  <c:v>1067.9978593000001</c:v>
                </c:pt>
                <c:pt idx="8690">
                  <c:v>1067.9978593000001</c:v>
                </c:pt>
                <c:pt idx="8691">
                  <c:v>1067.9978593000001</c:v>
                </c:pt>
                <c:pt idx="8692">
                  <c:v>1067.9978593000001</c:v>
                </c:pt>
                <c:pt idx="8693">
                  <c:v>1067.9978593000001</c:v>
                </c:pt>
                <c:pt idx="8694">
                  <c:v>1067.9978593000001</c:v>
                </c:pt>
                <c:pt idx="8695">
                  <c:v>1067.9978593000001</c:v>
                </c:pt>
                <c:pt idx="8696">
                  <c:v>1067.9978593000001</c:v>
                </c:pt>
                <c:pt idx="8697">
                  <c:v>1068.6873350000001</c:v>
                </c:pt>
                <c:pt idx="8698">
                  <c:v>1068.6873350000001</c:v>
                </c:pt>
                <c:pt idx="8699">
                  <c:v>1068.6873350000001</c:v>
                </c:pt>
                <c:pt idx="8700">
                  <c:v>1069.3768107000001</c:v>
                </c:pt>
                <c:pt idx="8701">
                  <c:v>1069.3768107000001</c:v>
                </c:pt>
                <c:pt idx="8702">
                  <c:v>1068.6873350000001</c:v>
                </c:pt>
                <c:pt idx="8703">
                  <c:v>1068.6873350000001</c:v>
                </c:pt>
                <c:pt idx="8704">
                  <c:v>1068.6873350000001</c:v>
                </c:pt>
                <c:pt idx="8705">
                  <c:v>1068.6873350000001</c:v>
                </c:pt>
                <c:pt idx="8706">
                  <c:v>1068.6873350000001</c:v>
                </c:pt>
                <c:pt idx="8707">
                  <c:v>1069.3768107000001</c:v>
                </c:pt>
                <c:pt idx="8708">
                  <c:v>1069.3768107000001</c:v>
                </c:pt>
                <c:pt idx="8709">
                  <c:v>1069.3768107000001</c:v>
                </c:pt>
                <c:pt idx="8710">
                  <c:v>1069.3768107000001</c:v>
                </c:pt>
                <c:pt idx="8711">
                  <c:v>1069.3768107000001</c:v>
                </c:pt>
                <c:pt idx="8712">
                  <c:v>1070.7557620999999</c:v>
                </c:pt>
                <c:pt idx="8713">
                  <c:v>1070.7557620999999</c:v>
                </c:pt>
                <c:pt idx="8714">
                  <c:v>1070.7557620999999</c:v>
                </c:pt>
                <c:pt idx="8715">
                  <c:v>1070.7557620999999</c:v>
                </c:pt>
                <c:pt idx="8716">
                  <c:v>1070.7557620999999</c:v>
                </c:pt>
                <c:pt idx="8717">
                  <c:v>1071.4452377999999</c:v>
                </c:pt>
                <c:pt idx="8718">
                  <c:v>1071.4452377999999</c:v>
                </c:pt>
                <c:pt idx="8719">
                  <c:v>1071.4452377999999</c:v>
                </c:pt>
                <c:pt idx="8720">
                  <c:v>1072.1347135000001</c:v>
                </c:pt>
                <c:pt idx="8721">
                  <c:v>1072.1347135000001</c:v>
                </c:pt>
                <c:pt idx="8722">
                  <c:v>1072.1347135000001</c:v>
                </c:pt>
                <c:pt idx="8723">
                  <c:v>1072.1347135000001</c:v>
                </c:pt>
                <c:pt idx="8724">
                  <c:v>1072.1347135000001</c:v>
                </c:pt>
                <c:pt idx="8725">
                  <c:v>1072.1347135000001</c:v>
                </c:pt>
                <c:pt idx="8726">
                  <c:v>1072.1347135000001</c:v>
                </c:pt>
                <c:pt idx="8727">
                  <c:v>1072.1347135000001</c:v>
                </c:pt>
                <c:pt idx="8728">
                  <c:v>1072.1347135000001</c:v>
                </c:pt>
                <c:pt idx="8729">
                  <c:v>1072.1347135000001</c:v>
                </c:pt>
                <c:pt idx="8730">
                  <c:v>1072.1347135000001</c:v>
                </c:pt>
                <c:pt idx="8731">
                  <c:v>1072.1347135000001</c:v>
                </c:pt>
                <c:pt idx="8732">
                  <c:v>1072.1347135000001</c:v>
                </c:pt>
                <c:pt idx="8733">
                  <c:v>1072.1347135000001</c:v>
                </c:pt>
                <c:pt idx="8734">
                  <c:v>1072.1347135000001</c:v>
                </c:pt>
                <c:pt idx="8735">
                  <c:v>1072.8241892000001</c:v>
                </c:pt>
                <c:pt idx="8736">
                  <c:v>1072.8241892000001</c:v>
                </c:pt>
                <c:pt idx="8737">
                  <c:v>1072.8241892000001</c:v>
                </c:pt>
                <c:pt idx="8738">
                  <c:v>1072.8241892000001</c:v>
                </c:pt>
                <c:pt idx="8739">
                  <c:v>1072.8241892000001</c:v>
                </c:pt>
                <c:pt idx="8740">
                  <c:v>1072.8241892000001</c:v>
                </c:pt>
                <c:pt idx="8741">
                  <c:v>1072.8241892000001</c:v>
                </c:pt>
                <c:pt idx="8742">
                  <c:v>1072.8241892000001</c:v>
                </c:pt>
                <c:pt idx="8743">
                  <c:v>1072.8241892000001</c:v>
                </c:pt>
                <c:pt idx="8744">
                  <c:v>1072.8241892000001</c:v>
                </c:pt>
                <c:pt idx="8745">
                  <c:v>1072.8241892000001</c:v>
                </c:pt>
                <c:pt idx="8746">
                  <c:v>1072.8241892000001</c:v>
                </c:pt>
                <c:pt idx="8747">
                  <c:v>1072.8241892000001</c:v>
                </c:pt>
                <c:pt idx="8748">
                  <c:v>1072.8241892000001</c:v>
                </c:pt>
                <c:pt idx="8749">
                  <c:v>1072.8241892000001</c:v>
                </c:pt>
                <c:pt idx="8750">
                  <c:v>1073.5136649000001</c:v>
                </c:pt>
                <c:pt idx="8751">
                  <c:v>1073.5136649000001</c:v>
                </c:pt>
                <c:pt idx="8752">
                  <c:v>1073.5136649000001</c:v>
                </c:pt>
                <c:pt idx="8753">
                  <c:v>1073.5136649000001</c:v>
                </c:pt>
                <c:pt idx="8754">
                  <c:v>1073.5136649000001</c:v>
                </c:pt>
                <c:pt idx="8755">
                  <c:v>1073.5136649000001</c:v>
                </c:pt>
                <c:pt idx="8756">
                  <c:v>1073.5136649000001</c:v>
                </c:pt>
                <c:pt idx="8757">
                  <c:v>1073.5136649000001</c:v>
                </c:pt>
                <c:pt idx="8758">
                  <c:v>1073.5136649000001</c:v>
                </c:pt>
                <c:pt idx="8759">
                  <c:v>1073.5136649000001</c:v>
                </c:pt>
                <c:pt idx="8760">
                  <c:v>1074.2031406000001</c:v>
                </c:pt>
                <c:pt idx="8761">
                  <c:v>1074.2031406000001</c:v>
                </c:pt>
                <c:pt idx="8762">
                  <c:v>1074.2031406000001</c:v>
                </c:pt>
                <c:pt idx="8763">
                  <c:v>1073.5136649000001</c:v>
                </c:pt>
                <c:pt idx="8764">
                  <c:v>1073.5136649000001</c:v>
                </c:pt>
                <c:pt idx="8765">
                  <c:v>1074.2031406000001</c:v>
                </c:pt>
                <c:pt idx="8766">
                  <c:v>1074.2031406000001</c:v>
                </c:pt>
                <c:pt idx="8767">
                  <c:v>1074.2031406000001</c:v>
                </c:pt>
                <c:pt idx="8768">
                  <c:v>1074.2031406000001</c:v>
                </c:pt>
                <c:pt idx="8769">
                  <c:v>1074.2031406000001</c:v>
                </c:pt>
                <c:pt idx="8770">
                  <c:v>1074.2031406000001</c:v>
                </c:pt>
                <c:pt idx="8771">
                  <c:v>1074.2031406000001</c:v>
                </c:pt>
                <c:pt idx="8772">
                  <c:v>1074.2031406000001</c:v>
                </c:pt>
                <c:pt idx="8773">
                  <c:v>1074.2031406000001</c:v>
                </c:pt>
                <c:pt idx="8774">
                  <c:v>1074.2031406000001</c:v>
                </c:pt>
                <c:pt idx="8775">
                  <c:v>1074.2031406000001</c:v>
                </c:pt>
                <c:pt idx="8776">
                  <c:v>1074.8926162999999</c:v>
                </c:pt>
                <c:pt idx="8777">
                  <c:v>1074.8926162999999</c:v>
                </c:pt>
                <c:pt idx="8778">
                  <c:v>1074.8926162999999</c:v>
                </c:pt>
                <c:pt idx="8779">
                  <c:v>1074.8926162999999</c:v>
                </c:pt>
                <c:pt idx="8780">
                  <c:v>1074.8926162999999</c:v>
                </c:pt>
                <c:pt idx="8781">
                  <c:v>1074.8926162999999</c:v>
                </c:pt>
                <c:pt idx="8782">
                  <c:v>1074.8926162999999</c:v>
                </c:pt>
                <c:pt idx="8783">
                  <c:v>1074.8926162999999</c:v>
                </c:pt>
                <c:pt idx="8784">
                  <c:v>1074.8926162999999</c:v>
                </c:pt>
                <c:pt idx="8785">
                  <c:v>1074.8926162999999</c:v>
                </c:pt>
                <c:pt idx="8786">
                  <c:v>1074.8926162999999</c:v>
                </c:pt>
                <c:pt idx="8787">
                  <c:v>1074.8926162999999</c:v>
                </c:pt>
                <c:pt idx="8788">
                  <c:v>1075.5820919999999</c:v>
                </c:pt>
                <c:pt idx="8789">
                  <c:v>1075.5820919999999</c:v>
                </c:pt>
                <c:pt idx="8790">
                  <c:v>1075.5820919999999</c:v>
                </c:pt>
                <c:pt idx="8791">
                  <c:v>1075.5820919999999</c:v>
                </c:pt>
                <c:pt idx="8792">
                  <c:v>1075.5820919999999</c:v>
                </c:pt>
                <c:pt idx="8793">
                  <c:v>1076.2715676999999</c:v>
                </c:pt>
                <c:pt idx="8794">
                  <c:v>1076.2715676999999</c:v>
                </c:pt>
                <c:pt idx="8795">
                  <c:v>1076.2715676999999</c:v>
                </c:pt>
                <c:pt idx="8796">
                  <c:v>1075.5820919999999</c:v>
                </c:pt>
                <c:pt idx="8797">
                  <c:v>1075.5820919999999</c:v>
                </c:pt>
                <c:pt idx="8798">
                  <c:v>1076.2715676999999</c:v>
                </c:pt>
                <c:pt idx="8799">
                  <c:v>1076.2715676999999</c:v>
                </c:pt>
                <c:pt idx="8800">
                  <c:v>1076.2715676999999</c:v>
                </c:pt>
                <c:pt idx="8801">
                  <c:v>1076.2715676999999</c:v>
                </c:pt>
                <c:pt idx="8802">
                  <c:v>1076.2715676999999</c:v>
                </c:pt>
                <c:pt idx="8803">
                  <c:v>1076.2715676999999</c:v>
                </c:pt>
                <c:pt idx="8804">
                  <c:v>1076.2715676999999</c:v>
                </c:pt>
                <c:pt idx="8805">
                  <c:v>1076.2715676999999</c:v>
                </c:pt>
                <c:pt idx="8806">
                  <c:v>1076.2715676999999</c:v>
                </c:pt>
                <c:pt idx="8807">
                  <c:v>1076.2715676999999</c:v>
                </c:pt>
                <c:pt idx="8808">
                  <c:v>1076.9610433999999</c:v>
                </c:pt>
                <c:pt idx="8809">
                  <c:v>1076.9610433999999</c:v>
                </c:pt>
                <c:pt idx="8810">
                  <c:v>1076.9610433999999</c:v>
                </c:pt>
                <c:pt idx="8811">
                  <c:v>1076.9610433999999</c:v>
                </c:pt>
                <c:pt idx="8812">
                  <c:v>1076.9610433999999</c:v>
                </c:pt>
                <c:pt idx="8813">
                  <c:v>1077.6505191000001</c:v>
                </c:pt>
                <c:pt idx="8814">
                  <c:v>1077.6505191000001</c:v>
                </c:pt>
                <c:pt idx="8815">
                  <c:v>1077.6505191000001</c:v>
                </c:pt>
                <c:pt idx="8816">
                  <c:v>1077.6505191000001</c:v>
                </c:pt>
                <c:pt idx="8817">
                  <c:v>1077.6505191000001</c:v>
                </c:pt>
                <c:pt idx="8818">
                  <c:v>1077.6505191000001</c:v>
                </c:pt>
                <c:pt idx="8819">
                  <c:v>1077.6505191000001</c:v>
                </c:pt>
                <c:pt idx="8820">
                  <c:v>1077.6505191000001</c:v>
                </c:pt>
                <c:pt idx="8821">
                  <c:v>1077.6505191000001</c:v>
                </c:pt>
                <c:pt idx="8822">
                  <c:v>1077.6505191000001</c:v>
                </c:pt>
                <c:pt idx="8823">
                  <c:v>1077.6505191000001</c:v>
                </c:pt>
                <c:pt idx="8824">
                  <c:v>1077.6505191000001</c:v>
                </c:pt>
                <c:pt idx="8825">
                  <c:v>1077.6505191000001</c:v>
                </c:pt>
                <c:pt idx="8826">
                  <c:v>1078.3399948000001</c:v>
                </c:pt>
                <c:pt idx="8827">
                  <c:v>1078.3399948000001</c:v>
                </c:pt>
                <c:pt idx="8828">
                  <c:v>1078.3399948000001</c:v>
                </c:pt>
                <c:pt idx="8829">
                  <c:v>1078.3399948000001</c:v>
                </c:pt>
                <c:pt idx="8830">
                  <c:v>1078.3399948000001</c:v>
                </c:pt>
                <c:pt idx="8831">
                  <c:v>1078.3399948000001</c:v>
                </c:pt>
                <c:pt idx="8832">
                  <c:v>1078.3399948000001</c:v>
                </c:pt>
                <c:pt idx="8833">
                  <c:v>1079.7189461999999</c:v>
                </c:pt>
                <c:pt idx="8834">
                  <c:v>1079.7189461999999</c:v>
                </c:pt>
                <c:pt idx="8835">
                  <c:v>1079.7189461999999</c:v>
                </c:pt>
                <c:pt idx="8836">
                  <c:v>1079.7189461999999</c:v>
                </c:pt>
                <c:pt idx="8837">
                  <c:v>1079.7189461999999</c:v>
                </c:pt>
                <c:pt idx="8838">
                  <c:v>1079.7189461999999</c:v>
                </c:pt>
                <c:pt idx="8839">
                  <c:v>1079.7189461999999</c:v>
                </c:pt>
                <c:pt idx="8840">
                  <c:v>1079.7189461999999</c:v>
                </c:pt>
                <c:pt idx="8841">
                  <c:v>1079.7189461999999</c:v>
                </c:pt>
                <c:pt idx="8842">
                  <c:v>1079.7189461999999</c:v>
                </c:pt>
                <c:pt idx="8843">
                  <c:v>1080.4084218999999</c:v>
                </c:pt>
                <c:pt idx="8844">
                  <c:v>1080.4084218999999</c:v>
                </c:pt>
                <c:pt idx="8845">
                  <c:v>1080.4084218999999</c:v>
                </c:pt>
                <c:pt idx="8846">
                  <c:v>1080.4084218999999</c:v>
                </c:pt>
                <c:pt idx="8847">
                  <c:v>1080.4084218999999</c:v>
                </c:pt>
                <c:pt idx="8848">
                  <c:v>1080.4084218999999</c:v>
                </c:pt>
                <c:pt idx="8849">
                  <c:v>1080.4084218999999</c:v>
                </c:pt>
                <c:pt idx="8850">
                  <c:v>1080.4084218999999</c:v>
                </c:pt>
                <c:pt idx="8851">
                  <c:v>1080.4084218999999</c:v>
                </c:pt>
                <c:pt idx="8852">
                  <c:v>1080.4084218999999</c:v>
                </c:pt>
                <c:pt idx="8853">
                  <c:v>1081.0978975999999</c:v>
                </c:pt>
                <c:pt idx="8854">
                  <c:v>1081.0978975999999</c:v>
                </c:pt>
                <c:pt idx="8855">
                  <c:v>1081.0978975999999</c:v>
                </c:pt>
                <c:pt idx="8856">
                  <c:v>1081.0978975999999</c:v>
                </c:pt>
                <c:pt idx="8857">
                  <c:v>1081.0978975999999</c:v>
                </c:pt>
                <c:pt idx="8858">
                  <c:v>1081.0978975999999</c:v>
                </c:pt>
                <c:pt idx="8859">
                  <c:v>1081.0978975999999</c:v>
                </c:pt>
                <c:pt idx="8860">
                  <c:v>1081.0978975999999</c:v>
                </c:pt>
                <c:pt idx="8861">
                  <c:v>1081.0978975999999</c:v>
                </c:pt>
                <c:pt idx="8862">
                  <c:v>1081.0978975999999</c:v>
                </c:pt>
                <c:pt idx="8863">
                  <c:v>1081.0978975999999</c:v>
                </c:pt>
                <c:pt idx="8864">
                  <c:v>1081.0978975999999</c:v>
                </c:pt>
                <c:pt idx="8865">
                  <c:v>1081.0978975999999</c:v>
                </c:pt>
                <c:pt idx="8866">
                  <c:v>1081.0978975999999</c:v>
                </c:pt>
                <c:pt idx="8867">
                  <c:v>1081.0978975999999</c:v>
                </c:pt>
                <c:pt idx="8868">
                  <c:v>1081.0978975999999</c:v>
                </c:pt>
                <c:pt idx="8869">
                  <c:v>1081.0978975999999</c:v>
                </c:pt>
                <c:pt idx="8870">
                  <c:v>1081.0978975999999</c:v>
                </c:pt>
                <c:pt idx="8871">
                  <c:v>1081.0978975999999</c:v>
                </c:pt>
                <c:pt idx="8872">
                  <c:v>1081.0978975999999</c:v>
                </c:pt>
                <c:pt idx="8873">
                  <c:v>1081.0978975999999</c:v>
                </c:pt>
                <c:pt idx="8874">
                  <c:v>1081.0978975999999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9027456"/>
        <c:axId val="39029376"/>
      </c:scatterChart>
      <c:valAx>
        <c:axId val="39027456"/>
        <c:scaling>
          <c:orientation val="minMax"/>
          <c:max val="1600"/>
        </c:scaling>
        <c:delete val="0"/>
        <c:axPos val="b"/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altLang="zh-TW" sz="1200"/>
                  <a:t>Time</a:t>
                </a:r>
                <a:r>
                  <a:rPr lang="zh-TW" altLang="en-US" sz="1200"/>
                  <a:t> </a:t>
                </a:r>
                <a:r>
                  <a:rPr lang="en-US" altLang="zh-TW" sz="1200"/>
                  <a:t>(second)</a:t>
                </a:r>
                <a:endParaRPr lang="en-US" sz="1200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39029376"/>
        <c:crosses val="autoZero"/>
        <c:crossBetween val="midCat"/>
      </c:valAx>
      <c:valAx>
        <c:axId val="39029376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altLang="zh-TW" sz="1200"/>
                  <a:t>Pressure</a:t>
                </a:r>
                <a:r>
                  <a:rPr lang="zh-TW" altLang="en-US" sz="1200"/>
                  <a:t> </a:t>
                </a:r>
                <a:r>
                  <a:rPr lang="en-US" altLang="zh-TW" sz="1200"/>
                  <a:t>drop</a:t>
                </a:r>
                <a:r>
                  <a:rPr lang="zh-TW" altLang="en-US" sz="1200"/>
                  <a:t> </a:t>
                </a:r>
                <a:r>
                  <a:rPr lang="en-US" altLang="zh-TW" sz="1200"/>
                  <a:t>(mbar)</a:t>
                </a:r>
                <a:endParaRPr lang="en-US" sz="1200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39027456"/>
        <c:crossesAt val="0"/>
        <c:crossBetween val="midCat"/>
      </c:valAx>
      <c:spPr>
        <a:ln>
          <a:solidFill>
            <a:schemeClr val="tx1"/>
          </a:solidFill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altLang="zh-TW"/>
              <a:t>Permeability</a:t>
            </a:r>
            <a:r>
              <a:rPr lang="zh-TW" altLang="en-US"/>
              <a:t> </a:t>
            </a:r>
            <a:r>
              <a:rPr lang="en-US" altLang="zh-TW"/>
              <a:t>Reduction</a:t>
            </a:r>
            <a:r>
              <a:rPr lang="zh-TW" altLang="en-US"/>
              <a:t> </a:t>
            </a:r>
            <a:endParaRPr lang="en-US"/>
          </a:p>
        </c:rich>
      </c:tx>
      <c:layout>
        <c:manualLayout>
          <c:xMode val="edge"/>
          <c:yMode val="edge"/>
          <c:x val="0.36889839201134339"/>
          <c:y val="0.22122571001494767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3299020122484689"/>
          <c:y val="0.13798241587514565"/>
          <c:w val="0.7690404199475066"/>
          <c:h val="0.57082683050268945"/>
        </c:manualLayout>
      </c:layout>
      <c:scatterChart>
        <c:scatterStyle val="smoothMarker"/>
        <c:varyColors val="0"/>
        <c:ser>
          <c:idx val="0"/>
          <c:order val="0"/>
          <c:marker>
            <c:symbol val="none"/>
          </c:marker>
          <c:dPt>
            <c:idx val="9222"/>
            <c:bubble3D val="0"/>
          </c:dPt>
          <c:xVal>
            <c:numRef>
              <c:f>Sheet1!$F$25:$F$8899</c:f>
              <c:numCache>
                <c:formatCode>General</c:formatCode>
                <c:ptCount val="8875"/>
                <c:pt idx="0">
                  <c:v>4.8570000000000002</c:v>
                </c:pt>
                <c:pt idx="1">
                  <c:v>5.0330000000000004</c:v>
                </c:pt>
                <c:pt idx="2">
                  <c:v>5.2089999999999996</c:v>
                </c:pt>
                <c:pt idx="3">
                  <c:v>5.3529999999999998</c:v>
                </c:pt>
                <c:pt idx="4">
                  <c:v>5.5149999999999997</c:v>
                </c:pt>
                <c:pt idx="5">
                  <c:v>5.6890000000000001</c:v>
                </c:pt>
                <c:pt idx="6">
                  <c:v>5.8650000000000002</c:v>
                </c:pt>
                <c:pt idx="7">
                  <c:v>6.0090000000000003</c:v>
                </c:pt>
                <c:pt idx="8">
                  <c:v>6.1529999999999996</c:v>
                </c:pt>
                <c:pt idx="9">
                  <c:v>6.3289999999999997</c:v>
                </c:pt>
                <c:pt idx="10">
                  <c:v>6.4909999999999997</c:v>
                </c:pt>
                <c:pt idx="11">
                  <c:v>6.633</c:v>
                </c:pt>
                <c:pt idx="12">
                  <c:v>6.81</c:v>
                </c:pt>
                <c:pt idx="13">
                  <c:v>6.984</c:v>
                </c:pt>
                <c:pt idx="14">
                  <c:v>7.1619999999999999</c:v>
                </c:pt>
                <c:pt idx="15">
                  <c:v>7.306</c:v>
                </c:pt>
                <c:pt idx="16">
                  <c:v>7.4480000000000004</c:v>
                </c:pt>
                <c:pt idx="17">
                  <c:v>7.625</c:v>
                </c:pt>
                <c:pt idx="18">
                  <c:v>7.7690000000000001</c:v>
                </c:pt>
                <c:pt idx="19">
                  <c:v>7.9130000000000003</c:v>
                </c:pt>
                <c:pt idx="20">
                  <c:v>8.0749999999999993</c:v>
                </c:pt>
                <c:pt idx="21">
                  <c:v>8.2490000000000006</c:v>
                </c:pt>
                <c:pt idx="22">
                  <c:v>8.3930000000000007</c:v>
                </c:pt>
                <c:pt idx="23">
                  <c:v>8.5370000000000008</c:v>
                </c:pt>
                <c:pt idx="24">
                  <c:v>8.6809999999999992</c:v>
                </c:pt>
                <c:pt idx="25">
                  <c:v>8.8569999999999993</c:v>
                </c:pt>
                <c:pt idx="26">
                  <c:v>9.0009999999999994</c:v>
                </c:pt>
                <c:pt idx="27">
                  <c:v>9.1449999999999996</c:v>
                </c:pt>
                <c:pt idx="28">
                  <c:v>9.2889999999999997</c:v>
                </c:pt>
                <c:pt idx="29">
                  <c:v>9.4649999999999999</c:v>
                </c:pt>
                <c:pt idx="30">
                  <c:v>9.6270000000000007</c:v>
                </c:pt>
                <c:pt idx="31">
                  <c:v>9.7690000000000001</c:v>
                </c:pt>
                <c:pt idx="32">
                  <c:v>9.9309999999999992</c:v>
                </c:pt>
                <c:pt idx="33">
                  <c:v>10.105</c:v>
                </c:pt>
                <c:pt idx="34">
                  <c:v>10.249000000000001</c:v>
                </c:pt>
                <c:pt idx="35">
                  <c:v>10.411</c:v>
                </c:pt>
                <c:pt idx="36">
                  <c:v>10.585000000000001</c:v>
                </c:pt>
                <c:pt idx="37">
                  <c:v>10.760999999999999</c:v>
                </c:pt>
                <c:pt idx="38">
                  <c:v>10.904999999999999</c:v>
                </c:pt>
                <c:pt idx="39">
                  <c:v>11.047000000000001</c:v>
                </c:pt>
                <c:pt idx="40">
                  <c:v>11.209</c:v>
                </c:pt>
                <c:pt idx="41">
                  <c:v>11.382999999999999</c:v>
                </c:pt>
                <c:pt idx="42">
                  <c:v>11.558999999999999</c:v>
                </c:pt>
                <c:pt idx="43">
                  <c:v>11.702999999999999</c:v>
                </c:pt>
                <c:pt idx="44">
                  <c:v>11.865</c:v>
                </c:pt>
                <c:pt idx="45">
                  <c:v>12.039</c:v>
                </c:pt>
                <c:pt idx="46">
                  <c:v>12.201000000000001</c:v>
                </c:pt>
                <c:pt idx="47">
                  <c:v>12.343</c:v>
                </c:pt>
                <c:pt idx="48">
                  <c:v>12.504</c:v>
                </c:pt>
                <c:pt idx="49">
                  <c:v>12.68</c:v>
                </c:pt>
                <c:pt idx="50">
                  <c:v>12.821999999999999</c:v>
                </c:pt>
                <c:pt idx="51">
                  <c:v>12.965999999999999</c:v>
                </c:pt>
                <c:pt idx="52">
                  <c:v>13.143000000000001</c:v>
                </c:pt>
                <c:pt idx="53">
                  <c:v>13.319000000000001</c:v>
                </c:pt>
                <c:pt idx="54">
                  <c:v>13.481</c:v>
                </c:pt>
                <c:pt idx="55">
                  <c:v>13.622999999999999</c:v>
                </c:pt>
                <c:pt idx="56">
                  <c:v>13.785</c:v>
                </c:pt>
                <c:pt idx="57">
                  <c:v>13.926</c:v>
                </c:pt>
                <c:pt idx="58">
                  <c:v>14.103</c:v>
                </c:pt>
                <c:pt idx="59">
                  <c:v>14.265000000000001</c:v>
                </c:pt>
                <c:pt idx="60">
                  <c:v>14.423</c:v>
                </c:pt>
                <c:pt idx="61">
                  <c:v>14.599</c:v>
                </c:pt>
                <c:pt idx="62">
                  <c:v>14.760999999999999</c:v>
                </c:pt>
                <c:pt idx="63">
                  <c:v>14.903</c:v>
                </c:pt>
                <c:pt idx="64">
                  <c:v>15.063000000000001</c:v>
                </c:pt>
                <c:pt idx="65">
                  <c:v>15.239000000000001</c:v>
                </c:pt>
                <c:pt idx="66">
                  <c:v>15.401</c:v>
                </c:pt>
                <c:pt idx="67">
                  <c:v>15.542999999999999</c:v>
                </c:pt>
                <c:pt idx="68">
                  <c:v>15.718999999999999</c:v>
                </c:pt>
                <c:pt idx="69">
                  <c:v>15.894</c:v>
                </c:pt>
                <c:pt idx="70">
                  <c:v>16.038</c:v>
                </c:pt>
                <c:pt idx="71">
                  <c:v>16.2</c:v>
                </c:pt>
                <c:pt idx="72">
                  <c:v>16.373999999999999</c:v>
                </c:pt>
                <c:pt idx="73">
                  <c:v>16.55</c:v>
                </c:pt>
                <c:pt idx="74">
                  <c:v>16.693999999999999</c:v>
                </c:pt>
                <c:pt idx="75">
                  <c:v>16.838000000000001</c:v>
                </c:pt>
                <c:pt idx="76">
                  <c:v>16.998000000000001</c:v>
                </c:pt>
                <c:pt idx="77">
                  <c:v>17.173999999999999</c:v>
                </c:pt>
                <c:pt idx="78">
                  <c:v>17.318000000000001</c:v>
                </c:pt>
                <c:pt idx="79">
                  <c:v>17.48</c:v>
                </c:pt>
                <c:pt idx="80">
                  <c:v>17.654</c:v>
                </c:pt>
                <c:pt idx="81">
                  <c:v>17.829999999999998</c:v>
                </c:pt>
                <c:pt idx="82">
                  <c:v>17.992000000000001</c:v>
                </c:pt>
                <c:pt idx="83">
                  <c:v>18.134</c:v>
                </c:pt>
                <c:pt idx="84">
                  <c:v>18.309000000000001</c:v>
                </c:pt>
                <c:pt idx="85">
                  <c:v>18.484999999999999</c:v>
                </c:pt>
                <c:pt idx="86">
                  <c:v>18.63</c:v>
                </c:pt>
                <c:pt idx="87">
                  <c:v>18.774000000000001</c:v>
                </c:pt>
                <c:pt idx="88">
                  <c:v>18.948</c:v>
                </c:pt>
                <c:pt idx="89">
                  <c:v>19.123999999999999</c:v>
                </c:pt>
                <c:pt idx="90">
                  <c:v>19.268000000000001</c:v>
                </c:pt>
                <c:pt idx="91">
                  <c:v>19.43</c:v>
                </c:pt>
                <c:pt idx="92">
                  <c:v>19.603999999999999</c:v>
                </c:pt>
                <c:pt idx="93">
                  <c:v>19.763999999999999</c:v>
                </c:pt>
                <c:pt idx="94">
                  <c:v>19.925999999999998</c:v>
                </c:pt>
                <c:pt idx="95">
                  <c:v>20.068000000000001</c:v>
                </c:pt>
                <c:pt idx="96">
                  <c:v>20.244</c:v>
                </c:pt>
                <c:pt idx="97">
                  <c:v>20.420000000000002</c:v>
                </c:pt>
                <c:pt idx="98">
                  <c:v>20.582000000000001</c:v>
                </c:pt>
                <c:pt idx="99">
                  <c:v>20.756</c:v>
                </c:pt>
                <c:pt idx="100">
                  <c:v>20.934000000000001</c:v>
                </c:pt>
                <c:pt idx="101">
                  <c:v>21.076000000000001</c:v>
                </c:pt>
                <c:pt idx="102">
                  <c:v>21.236999999999998</c:v>
                </c:pt>
                <c:pt idx="103">
                  <c:v>21.411000000000001</c:v>
                </c:pt>
                <c:pt idx="104">
                  <c:v>21.587</c:v>
                </c:pt>
                <c:pt idx="105">
                  <c:v>21.731000000000002</c:v>
                </c:pt>
                <c:pt idx="106">
                  <c:v>21.887</c:v>
                </c:pt>
                <c:pt idx="107">
                  <c:v>22.050999999999998</c:v>
                </c:pt>
                <c:pt idx="108">
                  <c:v>22.227</c:v>
                </c:pt>
                <c:pt idx="109">
                  <c:v>22.370999999999999</c:v>
                </c:pt>
                <c:pt idx="110">
                  <c:v>22.533000000000001</c:v>
                </c:pt>
                <c:pt idx="111">
                  <c:v>22.707000000000001</c:v>
                </c:pt>
                <c:pt idx="112">
                  <c:v>22.882000000000001</c:v>
                </c:pt>
                <c:pt idx="113">
                  <c:v>23.027999999999999</c:v>
                </c:pt>
                <c:pt idx="114">
                  <c:v>23.172000000000001</c:v>
                </c:pt>
                <c:pt idx="115">
                  <c:v>23.344999999999999</c:v>
                </c:pt>
                <c:pt idx="116">
                  <c:v>23.521999999999998</c:v>
                </c:pt>
                <c:pt idx="117">
                  <c:v>23.684999999999999</c:v>
                </c:pt>
                <c:pt idx="118">
                  <c:v>23.827000000000002</c:v>
                </c:pt>
                <c:pt idx="119">
                  <c:v>24</c:v>
                </c:pt>
                <c:pt idx="120">
                  <c:v>24.178000000000001</c:v>
                </c:pt>
                <c:pt idx="121">
                  <c:v>24.323</c:v>
                </c:pt>
                <c:pt idx="122">
                  <c:v>24.466999999999999</c:v>
                </c:pt>
                <c:pt idx="123">
                  <c:v>24.643000000000001</c:v>
                </c:pt>
                <c:pt idx="124">
                  <c:v>24.786000000000001</c:v>
                </c:pt>
                <c:pt idx="125">
                  <c:v>24.93</c:v>
                </c:pt>
                <c:pt idx="126">
                  <c:v>25.074000000000002</c:v>
                </c:pt>
                <c:pt idx="127">
                  <c:v>25.218</c:v>
                </c:pt>
                <c:pt idx="128">
                  <c:v>25.393999999999998</c:v>
                </c:pt>
                <c:pt idx="129">
                  <c:v>25.538</c:v>
                </c:pt>
                <c:pt idx="130">
                  <c:v>25.681999999999999</c:v>
                </c:pt>
                <c:pt idx="131">
                  <c:v>25.844000000000001</c:v>
                </c:pt>
                <c:pt idx="132">
                  <c:v>26.018000000000001</c:v>
                </c:pt>
                <c:pt idx="133">
                  <c:v>26.161999999999999</c:v>
                </c:pt>
                <c:pt idx="134">
                  <c:v>26.306000000000001</c:v>
                </c:pt>
                <c:pt idx="135">
                  <c:v>26.449000000000002</c:v>
                </c:pt>
                <c:pt idx="136">
                  <c:v>26.623999999999999</c:v>
                </c:pt>
                <c:pt idx="137">
                  <c:v>26.783999999999999</c:v>
                </c:pt>
                <c:pt idx="138">
                  <c:v>26.948</c:v>
                </c:pt>
                <c:pt idx="139">
                  <c:v>27.122</c:v>
                </c:pt>
                <c:pt idx="140">
                  <c:v>27.280999999999999</c:v>
                </c:pt>
                <c:pt idx="141">
                  <c:v>27.440999999999999</c:v>
                </c:pt>
                <c:pt idx="142">
                  <c:v>27.603000000000002</c:v>
                </c:pt>
                <c:pt idx="143">
                  <c:v>27.777000000000001</c:v>
                </c:pt>
                <c:pt idx="144">
                  <c:v>27.952999999999999</c:v>
                </c:pt>
                <c:pt idx="145">
                  <c:v>28.097000000000001</c:v>
                </c:pt>
                <c:pt idx="146">
                  <c:v>28.241</c:v>
                </c:pt>
                <c:pt idx="147">
                  <c:v>28.385000000000002</c:v>
                </c:pt>
                <c:pt idx="148">
                  <c:v>28.56</c:v>
                </c:pt>
                <c:pt idx="149">
                  <c:v>28.724</c:v>
                </c:pt>
                <c:pt idx="150">
                  <c:v>28.88</c:v>
                </c:pt>
                <c:pt idx="151">
                  <c:v>29.024000000000001</c:v>
                </c:pt>
                <c:pt idx="152">
                  <c:v>29.2</c:v>
                </c:pt>
                <c:pt idx="153">
                  <c:v>29.344000000000001</c:v>
                </c:pt>
                <c:pt idx="154">
                  <c:v>29.486999999999998</c:v>
                </c:pt>
                <c:pt idx="155">
                  <c:v>29.65</c:v>
                </c:pt>
                <c:pt idx="156">
                  <c:v>29.824000000000002</c:v>
                </c:pt>
                <c:pt idx="157">
                  <c:v>29.969000000000001</c:v>
                </c:pt>
                <c:pt idx="158">
                  <c:v>30.111999999999998</c:v>
                </c:pt>
                <c:pt idx="159">
                  <c:v>30.288</c:v>
                </c:pt>
                <c:pt idx="160">
                  <c:v>30.463999999999999</c:v>
                </c:pt>
                <c:pt idx="161">
                  <c:v>30.623999999999999</c:v>
                </c:pt>
                <c:pt idx="162">
                  <c:v>30.768000000000001</c:v>
                </c:pt>
                <c:pt idx="163">
                  <c:v>30.928999999999998</c:v>
                </c:pt>
                <c:pt idx="164">
                  <c:v>31.071999999999999</c:v>
                </c:pt>
                <c:pt idx="165">
                  <c:v>31.248000000000001</c:v>
                </c:pt>
                <c:pt idx="166">
                  <c:v>31.423999999999999</c:v>
                </c:pt>
                <c:pt idx="167">
                  <c:v>31.6</c:v>
                </c:pt>
                <c:pt idx="168">
                  <c:v>31.776</c:v>
                </c:pt>
                <c:pt idx="169">
                  <c:v>31.92</c:v>
                </c:pt>
                <c:pt idx="170">
                  <c:v>32.093000000000004</c:v>
                </c:pt>
                <c:pt idx="171">
                  <c:v>32.241</c:v>
                </c:pt>
                <c:pt idx="172">
                  <c:v>32.414000000000001</c:v>
                </c:pt>
                <c:pt idx="173">
                  <c:v>32.558</c:v>
                </c:pt>
                <c:pt idx="174">
                  <c:v>32.701999999999998</c:v>
                </c:pt>
                <c:pt idx="175">
                  <c:v>32.878</c:v>
                </c:pt>
                <c:pt idx="176">
                  <c:v>33.054000000000002</c:v>
                </c:pt>
                <c:pt idx="177">
                  <c:v>33.198</c:v>
                </c:pt>
                <c:pt idx="178">
                  <c:v>33.340000000000003</c:v>
                </c:pt>
                <c:pt idx="179">
                  <c:v>33.500999999999998</c:v>
                </c:pt>
                <c:pt idx="180">
                  <c:v>33.677</c:v>
                </c:pt>
                <c:pt idx="181">
                  <c:v>33.820999999999998</c:v>
                </c:pt>
                <c:pt idx="182">
                  <c:v>33.965000000000003</c:v>
                </c:pt>
                <c:pt idx="183">
                  <c:v>34.109000000000002</c:v>
                </c:pt>
                <c:pt idx="184">
                  <c:v>34.284999999999997</c:v>
                </c:pt>
                <c:pt idx="185">
                  <c:v>34.429000000000002</c:v>
                </c:pt>
                <c:pt idx="186">
                  <c:v>34.573999999999998</c:v>
                </c:pt>
                <c:pt idx="187">
                  <c:v>34.731999999999999</c:v>
                </c:pt>
                <c:pt idx="188">
                  <c:v>34.909999999999997</c:v>
                </c:pt>
                <c:pt idx="189">
                  <c:v>35.054000000000002</c:v>
                </c:pt>
                <c:pt idx="190">
                  <c:v>35.228000000000002</c:v>
                </c:pt>
                <c:pt idx="191">
                  <c:v>35.372</c:v>
                </c:pt>
                <c:pt idx="192">
                  <c:v>35.546999999999997</c:v>
                </c:pt>
                <c:pt idx="193">
                  <c:v>35.725000000000001</c:v>
                </c:pt>
                <c:pt idx="194">
                  <c:v>35.868000000000002</c:v>
                </c:pt>
                <c:pt idx="195">
                  <c:v>36.045000000000002</c:v>
                </c:pt>
                <c:pt idx="196">
                  <c:v>36.220999999999997</c:v>
                </c:pt>
                <c:pt idx="197">
                  <c:v>36.381</c:v>
                </c:pt>
                <c:pt idx="198">
                  <c:v>36.555999999999997</c:v>
                </c:pt>
                <c:pt idx="199">
                  <c:v>36.731999999999999</c:v>
                </c:pt>
                <c:pt idx="200">
                  <c:v>36.908000000000001</c:v>
                </c:pt>
                <c:pt idx="201">
                  <c:v>37.070999999999998</c:v>
                </c:pt>
                <c:pt idx="202">
                  <c:v>37.244</c:v>
                </c:pt>
                <c:pt idx="203">
                  <c:v>37.42</c:v>
                </c:pt>
                <c:pt idx="204">
                  <c:v>37.564999999999998</c:v>
                </c:pt>
                <c:pt idx="205">
                  <c:v>37.709000000000003</c:v>
                </c:pt>
                <c:pt idx="206">
                  <c:v>37.850999999999999</c:v>
                </c:pt>
                <c:pt idx="207">
                  <c:v>38.027999999999999</c:v>
                </c:pt>
                <c:pt idx="208">
                  <c:v>38.19</c:v>
                </c:pt>
                <c:pt idx="209">
                  <c:v>38.332000000000001</c:v>
                </c:pt>
                <c:pt idx="210">
                  <c:v>38.491999999999997</c:v>
                </c:pt>
                <c:pt idx="211">
                  <c:v>38.667999999999999</c:v>
                </c:pt>
                <c:pt idx="212">
                  <c:v>38.811</c:v>
                </c:pt>
                <c:pt idx="213">
                  <c:v>38.954999999999998</c:v>
                </c:pt>
                <c:pt idx="214">
                  <c:v>39.098999999999997</c:v>
                </c:pt>
                <c:pt idx="215">
                  <c:v>39.274999999999999</c:v>
                </c:pt>
                <c:pt idx="216">
                  <c:v>39.435000000000002</c:v>
                </c:pt>
                <c:pt idx="217">
                  <c:v>39.579000000000001</c:v>
                </c:pt>
                <c:pt idx="218">
                  <c:v>39.722999999999999</c:v>
                </c:pt>
                <c:pt idx="219">
                  <c:v>39.899000000000001</c:v>
                </c:pt>
                <c:pt idx="220">
                  <c:v>40.043999999999997</c:v>
                </c:pt>
                <c:pt idx="221">
                  <c:v>40.200000000000003</c:v>
                </c:pt>
                <c:pt idx="222">
                  <c:v>40.363999999999997</c:v>
                </c:pt>
                <c:pt idx="223">
                  <c:v>40.54</c:v>
                </c:pt>
                <c:pt idx="224">
                  <c:v>40.683999999999997</c:v>
                </c:pt>
                <c:pt idx="225">
                  <c:v>40.829000000000001</c:v>
                </c:pt>
                <c:pt idx="226">
                  <c:v>40.987000000000002</c:v>
                </c:pt>
                <c:pt idx="227">
                  <c:v>41.162999999999997</c:v>
                </c:pt>
                <c:pt idx="228">
                  <c:v>41.338999999999999</c:v>
                </c:pt>
                <c:pt idx="229">
                  <c:v>41.481999999999999</c:v>
                </c:pt>
                <c:pt idx="230">
                  <c:v>41.625</c:v>
                </c:pt>
                <c:pt idx="231">
                  <c:v>41.802</c:v>
                </c:pt>
                <c:pt idx="232">
                  <c:v>41.962000000000003</c:v>
                </c:pt>
                <c:pt idx="233">
                  <c:v>42.124000000000002</c:v>
                </c:pt>
                <c:pt idx="234">
                  <c:v>42.265999999999998</c:v>
                </c:pt>
                <c:pt idx="235">
                  <c:v>42.442</c:v>
                </c:pt>
                <c:pt idx="236">
                  <c:v>42.600999999999999</c:v>
                </c:pt>
                <c:pt idx="237">
                  <c:v>42.744</c:v>
                </c:pt>
                <c:pt idx="238">
                  <c:v>42.889000000000003</c:v>
                </c:pt>
                <c:pt idx="239">
                  <c:v>43.048000000000002</c:v>
                </c:pt>
                <c:pt idx="240">
                  <c:v>43.223999999999997</c:v>
                </c:pt>
                <c:pt idx="241">
                  <c:v>43.384</c:v>
                </c:pt>
                <c:pt idx="242">
                  <c:v>43.543999999999997</c:v>
                </c:pt>
                <c:pt idx="243">
                  <c:v>43.706000000000003</c:v>
                </c:pt>
                <c:pt idx="244">
                  <c:v>43.878999999999998</c:v>
                </c:pt>
                <c:pt idx="245">
                  <c:v>44.024000000000001</c:v>
                </c:pt>
                <c:pt idx="246">
                  <c:v>44.167999999999999</c:v>
                </c:pt>
                <c:pt idx="247">
                  <c:v>44.33</c:v>
                </c:pt>
                <c:pt idx="248">
                  <c:v>44.503999999999998</c:v>
                </c:pt>
                <c:pt idx="249">
                  <c:v>44.646999999999998</c:v>
                </c:pt>
                <c:pt idx="250">
                  <c:v>44.790999999999997</c:v>
                </c:pt>
                <c:pt idx="251">
                  <c:v>44.966000000000001</c:v>
                </c:pt>
                <c:pt idx="252">
                  <c:v>45.140999999999998</c:v>
                </c:pt>
                <c:pt idx="253">
                  <c:v>45.286000000000001</c:v>
                </c:pt>
                <c:pt idx="254">
                  <c:v>45.43</c:v>
                </c:pt>
                <c:pt idx="255">
                  <c:v>45.591999999999999</c:v>
                </c:pt>
                <c:pt idx="256">
                  <c:v>45.765999999999998</c:v>
                </c:pt>
                <c:pt idx="257">
                  <c:v>45.91</c:v>
                </c:pt>
                <c:pt idx="258">
                  <c:v>46.070999999999998</c:v>
                </c:pt>
                <c:pt idx="259">
                  <c:v>46.213000000000001</c:v>
                </c:pt>
                <c:pt idx="260">
                  <c:v>46.389000000000003</c:v>
                </c:pt>
                <c:pt idx="261">
                  <c:v>46.564999999999998</c:v>
                </c:pt>
                <c:pt idx="262">
                  <c:v>46.725999999999999</c:v>
                </c:pt>
                <c:pt idx="263">
                  <c:v>46.887999999999998</c:v>
                </c:pt>
                <c:pt idx="264">
                  <c:v>47.045999999999999</c:v>
                </c:pt>
                <c:pt idx="265">
                  <c:v>47.19</c:v>
                </c:pt>
                <c:pt idx="266">
                  <c:v>47.351999999999997</c:v>
                </c:pt>
                <c:pt idx="267">
                  <c:v>47.526000000000003</c:v>
                </c:pt>
                <c:pt idx="268">
                  <c:v>47.701000000000001</c:v>
                </c:pt>
                <c:pt idx="269">
                  <c:v>47.844999999999999</c:v>
                </c:pt>
                <c:pt idx="270">
                  <c:v>48.006999999999998</c:v>
                </c:pt>
                <c:pt idx="271">
                  <c:v>48.18</c:v>
                </c:pt>
                <c:pt idx="272">
                  <c:v>48.354999999999997</c:v>
                </c:pt>
                <c:pt idx="273">
                  <c:v>48.518999999999998</c:v>
                </c:pt>
                <c:pt idx="274">
                  <c:v>48.661000000000001</c:v>
                </c:pt>
                <c:pt idx="275">
                  <c:v>48.822000000000003</c:v>
                </c:pt>
                <c:pt idx="276">
                  <c:v>48.965000000000003</c:v>
                </c:pt>
                <c:pt idx="277">
                  <c:v>49.109000000000002</c:v>
                </c:pt>
                <c:pt idx="278">
                  <c:v>49.271000000000001</c:v>
                </c:pt>
                <c:pt idx="279">
                  <c:v>49.445</c:v>
                </c:pt>
                <c:pt idx="280">
                  <c:v>49.62</c:v>
                </c:pt>
                <c:pt idx="281">
                  <c:v>49.780999999999999</c:v>
                </c:pt>
                <c:pt idx="282">
                  <c:v>49.923000000000002</c:v>
                </c:pt>
                <c:pt idx="283">
                  <c:v>50.088000000000001</c:v>
                </c:pt>
                <c:pt idx="284">
                  <c:v>50.228000000000002</c:v>
                </c:pt>
                <c:pt idx="285">
                  <c:v>50.371000000000002</c:v>
                </c:pt>
                <c:pt idx="286">
                  <c:v>50.515000000000001</c:v>
                </c:pt>
                <c:pt idx="287">
                  <c:v>50.677</c:v>
                </c:pt>
                <c:pt idx="288">
                  <c:v>50.851999999999997</c:v>
                </c:pt>
                <c:pt idx="289">
                  <c:v>51.012</c:v>
                </c:pt>
                <c:pt idx="290">
                  <c:v>51.171999999999997</c:v>
                </c:pt>
                <c:pt idx="291">
                  <c:v>51.347999999999999</c:v>
                </c:pt>
                <c:pt idx="292">
                  <c:v>51.521999999999998</c:v>
                </c:pt>
                <c:pt idx="293">
                  <c:v>51.689</c:v>
                </c:pt>
                <c:pt idx="294">
                  <c:v>51.844000000000001</c:v>
                </c:pt>
                <c:pt idx="295">
                  <c:v>52.021000000000001</c:v>
                </c:pt>
                <c:pt idx="296">
                  <c:v>52.197000000000003</c:v>
                </c:pt>
                <c:pt idx="297">
                  <c:v>52.341000000000001</c:v>
                </c:pt>
                <c:pt idx="298">
                  <c:v>52.482999999999997</c:v>
                </c:pt>
                <c:pt idx="299">
                  <c:v>52.661000000000001</c:v>
                </c:pt>
                <c:pt idx="300">
                  <c:v>52.837000000000003</c:v>
                </c:pt>
                <c:pt idx="301">
                  <c:v>52.997999999999998</c:v>
                </c:pt>
                <c:pt idx="302">
                  <c:v>53.14</c:v>
                </c:pt>
                <c:pt idx="303">
                  <c:v>53.316000000000003</c:v>
                </c:pt>
                <c:pt idx="304">
                  <c:v>53.475999999999999</c:v>
                </c:pt>
                <c:pt idx="305">
                  <c:v>53.634999999999998</c:v>
                </c:pt>
                <c:pt idx="306">
                  <c:v>53.78</c:v>
                </c:pt>
                <c:pt idx="307">
                  <c:v>53.956000000000003</c:v>
                </c:pt>
                <c:pt idx="308">
                  <c:v>54.131</c:v>
                </c:pt>
                <c:pt idx="309">
                  <c:v>54.274999999999999</c:v>
                </c:pt>
                <c:pt idx="310">
                  <c:v>54.417999999999999</c:v>
                </c:pt>
                <c:pt idx="311">
                  <c:v>54.581000000000003</c:v>
                </c:pt>
                <c:pt idx="312">
                  <c:v>54.74</c:v>
                </c:pt>
                <c:pt idx="313">
                  <c:v>54.902000000000001</c:v>
                </c:pt>
                <c:pt idx="314">
                  <c:v>55.043999999999997</c:v>
                </c:pt>
                <c:pt idx="315">
                  <c:v>55.23</c:v>
                </c:pt>
                <c:pt idx="316">
                  <c:v>55.38</c:v>
                </c:pt>
                <c:pt idx="317">
                  <c:v>55.524000000000001</c:v>
                </c:pt>
                <c:pt idx="318">
                  <c:v>55.686</c:v>
                </c:pt>
                <c:pt idx="319">
                  <c:v>55.862000000000002</c:v>
                </c:pt>
                <c:pt idx="320">
                  <c:v>56.003999999999998</c:v>
                </c:pt>
                <c:pt idx="321">
                  <c:v>56.148000000000003</c:v>
                </c:pt>
                <c:pt idx="322">
                  <c:v>56.31</c:v>
                </c:pt>
                <c:pt idx="323">
                  <c:v>56.484000000000002</c:v>
                </c:pt>
                <c:pt idx="324">
                  <c:v>56.625999999999998</c:v>
                </c:pt>
                <c:pt idx="325">
                  <c:v>56.771000000000001</c:v>
                </c:pt>
                <c:pt idx="326">
                  <c:v>56.914999999999999</c:v>
                </c:pt>
                <c:pt idx="327">
                  <c:v>57.091000000000001</c:v>
                </c:pt>
                <c:pt idx="328">
                  <c:v>57.267000000000003</c:v>
                </c:pt>
                <c:pt idx="329">
                  <c:v>57.429000000000002</c:v>
                </c:pt>
                <c:pt idx="330">
                  <c:v>57.570999999999998</c:v>
                </c:pt>
                <c:pt idx="331">
                  <c:v>57.747</c:v>
                </c:pt>
                <c:pt idx="332">
                  <c:v>57.923999999999999</c:v>
                </c:pt>
                <c:pt idx="333">
                  <c:v>58.066000000000003</c:v>
                </c:pt>
                <c:pt idx="334">
                  <c:v>58.228000000000002</c:v>
                </c:pt>
                <c:pt idx="335">
                  <c:v>58.402000000000001</c:v>
                </c:pt>
                <c:pt idx="336">
                  <c:v>58.561</c:v>
                </c:pt>
                <c:pt idx="337">
                  <c:v>58.725000000000001</c:v>
                </c:pt>
                <c:pt idx="338">
                  <c:v>58.899000000000001</c:v>
                </c:pt>
                <c:pt idx="339">
                  <c:v>59.075000000000003</c:v>
                </c:pt>
                <c:pt idx="340">
                  <c:v>59.219000000000001</c:v>
                </c:pt>
                <c:pt idx="341">
                  <c:v>59.381</c:v>
                </c:pt>
                <c:pt idx="342">
                  <c:v>59.554000000000002</c:v>
                </c:pt>
                <c:pt idx="343">
                  <c:v>59.731000000000002</c:v>
                </c:pt>
                <c:pt idx="344">
                  <c:v>59.893000000000001</c:v>
                </c:pt>
                <c:pt idx="345">
                  <c:v>60.034999999999997</c:v>
                </c:pt>
                <c:pt idx="346">
                  <c:v>60.209000000000003</c:v>
                </c:pt>
                <c:pt idx="347">
                  <c:v>60.384999999999998</c:v>
                </c:pt>
                <c:pt idx="348">
                  <c:v>60.543999999999997</c:v>
                </c:pt>
                <c:pt idx="349">
                  <c:v>60.704999999999998</c:v>
                </c:pt>
                <c:pt idx="350">
                  <c:v>60.848999999999997</c:v>
                </c:pt>
                <c:pt idx="351">
                  <c:v>61.024999999999999</c:v>
                </c:pt>
                <c:pt idx="352">
                  <c:v>61.188000000000002</c:v>
                </c:pt>
                <c:pt idx="353">
                  <c:v>61.33</c:v>
                </c:pt>
                <c:pt idx="354">
                  <c:v>61.472999999999999</c:v>
                </c:pt>
                <c:pt idx="355">
                  <c:v>61.649000000000001</c:v>
                </c:pt>
                <c:pt idx="356">
                  <c:v>61.808999999999997</c:v>
                </c:pt>
                <c:pt idx="357">
                  <c:v>61.960999999999999</c:v>
                </c:pt>
                <c:pt idx="358">
                  <c:v>62.110999999999997</c:v>
                </c:pt>
                <c:pt idx="359">
                  <c:v>62.289000000000001</c:v>
                </c:pt>
                <c:pt idx="360">
                  <c:v>62.433</c:v>
                </c:pt>
                <c:pt idx="361">
                  <c:v>62.594000000000001</c:v>
                </c:pt>
                <c:pt idx="362">
                  <c:v>62.768000000000001</c:v>
                </c:pt>
                <c:pt idx="363">
                  <c:v>62.944000000000003</c:v>
                </c:pt>
                <c:pt idx="364">
                  <c:v>63.106000000000002</c:v>
                </c:pt>
                <c:pt idx="365">
                  <c:v>63.25</c:v>
                </c:pt>
                <c:pt idx="366">
                  <c:v>63.423000000000002</c:v>
                </c:pt>
                <c:pt idx="367">
                  <c:v>63.600999999999999</c:v>
                </c:pt>
                <c:pt idx="368">
                  <c:v>63.762999999999998</c:v>
                </c:pt>
                <c:pt idx="369">
                  <c:v>63.905000000000001</c:v>
                </c:pt>
                <c:pt idx="370">
                  <c:v>64.081000000000003</c:v>
                </c:pt>
                <c:pt idx="371">
                  <c:v>64.242999999999995</c:v>
                </c:pt>
                <c:pt idx="372">
                  <c:v>64.385000000000005</c:v>
                </c:pt>
                <c:pt idx="373">
                  <c:v>64.528999999999996</c:v>
                </c:pt>
                <c:pt idx="374">
                  <c:v>64.703000000000003</c:v>
                </c:pt>
                <c:pt idx="375">
                  <c:v>64.879000000000005</c:v>
                </c:pt>
                <c:pt idx="376">
                  <c:v>65.040999999999997</c:v>
                </c:pt>
                <c:pt idx="377">
                  <c:v>65.183999999999997</c:v>
                </c:pt>
                <c:pt idx="378">
                  <c:v>65.356999999999999</c:v>
                </c:pt>
                <c:pt idx="379">
                  <c:v>65.534999999999997</c:v>
                </c:pt>
                <c:pt idx="380">
                  <c:v>65.679000000000002</c:v>
                </c:pt>
                <c:pt idx="381">
                  <c:v>65.822999999999993</c:v>
                </c:pt>
                <c:pt idx="382">
                  <c:v>65.983999999999995</c:v>
                </c:pt>
                <c:pt idx="383">
                  <c:v>66.128</c:v>
                </c:pt>
                <c:pt idx="384">
                  <c:v>66.290000000000006</c:v>
                </c:pt>
                <c:pt idx="385">
                  <c:v>66.463999999999999</c:v>
                </c:pt>
                <c:pt idx="386">
                  <c:v>66.641999999999996</c:v>
                </c:pt>
                <c:pt idx="387">
                  <c:v>66.784000000000006</c:v>
                </c:pt>
                <c:pt idx="388">
                  <c:v>66.927000000000007</c:v>
                </c:pt>
                <c:pt idx="389">
                  <c:v>67.069999999999993</c:v>
                </c:pt>
                <c:pt idx="390">
                  <c:v>67.215999999999994</c:v>
                </c:pt>
                <c:pt idx="391">
                  <c:v>67.39</c:v>
                </c:pt>
                <c:pt idx="392">
                  <c:v>67.534000000000006</c:v>
                </c:pt>
                <c:pt idx="393">
                  <c:v>67.697999999999993</c:v>
                </c:pt>
                <c:pt idx="394">
                  <c:v>67.872</c:v>
                </c:pt>
                <c:pt idx="395">
                  <c:v>68.046999999999997</c:v>
                </c:pt>
                <c:pt idx="396">
                  <c:v>68.191000000000003</c:v>
                </c:pt>
                <c:pt idx="397">
                  <c:v>68.334999999999994</c:v>
                </c:pt>
                <c:pt idx="398">
                  <c:v>68.510000000000005</c:v>
                </c:pt>
                <c:pt idx="399">
                  <c:v>68.686000000000007</c:v>
                </c:pt>
                <c:pt idx="400">
                  <c:v>68.83</c:v>
                </c:pt>
                <c:pt idx="401">
                  <c:v>69.006</c:v>
                </c:pt>
                <c:pt idx="402">
                  <c:v>69.182000000000002</c:v>
                </c:pt>
                <c:pt idx="403">
                  <c:v>69.325000000000003</c:v>
                </c:pt>
                <c:pt idx="404">
                  <c:v>69.492000000000004</c:v>
                </c:pt>
                <c:pt idx="405">
                  <c:v>69.646000000000001</c:v>
                </c:pt>
                <c:pt idx="406">
                  <c:v>69.822000000000003</c:v>
                </c:pt>
                <c:pt idx="407">
                  <c:v>69.965000000000003</c:v>
                </c:pt>
                <c:pt idx="408">
                  <c:v>70.108999999999995</c:v>
                </c:pt>
                <c:pt idx="409">
                  <c:v>70.271000000000001</c:v>
                </c:pt>
                <c:pt idx="410">
                  <c:v>70.444999999999993</c:v>
                </c:pt>
                <c:pt idx="411">
                  <c:v>70.620999999999995</c:v>
                </c:pt>
                <c:pt idx="412">
                  <c:v>70.783000000000001</c:v>
                </c:pt>
                <c:pt idx="413">
                  <c:v>70.945999999999998</c:v>
                </c:pt>
                <c:pt idx="414">
                  <c:v>71.085999999999999</c:v>
                </c:pt>
                <c:pt idx="415">
                  <c:v>71.248000000000005</c:v>
                </c:pt>
                <c:pt idx="416">
                  <c:v>71.39</c:v>
                </c:pt>
                <c:pt idx="417">
                  <c:v>71.534000000000006</c:v>
                </c:pt>
                <c:pt idx="418">
                  <c:v>71.709999999999994</c:v>
                </c:pt>
                <c:pt idx="419">
                  <c:v>71.853999999999999</c:v>
                </c:pt>
                <c:pt idx="420">
                  <c:v>72.016000000000005</c:v>
                </c:pt>
                <c:pt idx="421">
                  <c:v>72.19</c:v>
                </c:pt>
                <c:pt idx="422">
                  <c:v>72.364999999999995</c:v>
                </c:pt>
                <c:pt idx="423">
                  <c:v>72.524000000000001</c:v>
                </c:pt>
                <c:pt idx="424">
                  <c:v>72.668000000000006</c:v>
                </c:pt>
                <c:pt idx="425">
                  <c:v>72.83</c:v>
                </c:pt>
                <c:pt idx="426">
                  <c:v>73.004999999999995</c:v>
                </c:pt>
                <c:pt idx="427">
                  <c:v>73.165000000000006</c:v>
                </c:pt>
                <c:pt idx="428">
                  <c:v>73.307000000000002</c:v>
                </c:pt>
                <c:pt idx="429">
                  <c:v>73.451999999999998</c:v>
                </c:pt>
                <c:pt idx="430">
                  <c:v>73.628</c:v>
                </c:pt>
                <c:pt idx="431">
                  <c:v>73.772000000000006</c:v>
                </c:pt>
                <c:pt idx="432">
                  <c:v>73.932000000000002</c:v>
                </c:pt>
                <c:pt idx="433">
                  <c:v>74.075999999999993</c:v>
                </c:pt>
                <c:pt idx="434">
                  <c:v>74.251999999999995</c:v>
                </c:pt>
                <c:pt idx="435">
                  <c:v>74.414000000000001</c:v>
                </c:pt>
                <c:pt idx="436">
                  <c:v>74.557000000000002</c:v>
                </c:pt>
                <c:pt idx="437">
                  <c:v>74.718000000000004</c:v>
                </c:pt>
                <c:pt idx="438">
                  <c:v>74.891999999999996</c:v>
                </c:pt>
                <c:pt idx="439">
                  <c:v>75.034999999999997</c:v>
                </c:pt>
                <c:pt idx="440">
                  <c:v>75.197000000000003</c:v>
                </c:pt>
                <c:pt idx="441">
                  <c:v>75.338999999999999</c:v>
                </c:pt>
                <c:pt idx="442">
                  <c:v>75.516000000000005</c:v>
                </c:pt>
                <c:pt idx="443">
                  <c:v>75.677999999999997</c:v>
                </c:pt>
                <c:pt idx="444">
                  <c:v>75.819999999999993</c:v>
                </c:pt>
                <c:pt idx="445">
                  <c:v>76.021000000000001</c:v>
                </c:pt>
                <c:pt idx="446">
                  <c:v>76.188000000000002</c:v>
                </c:pt>
                <c:pt idx="447">
                  <c:v>76.347999999999999</c:v>
                </c:pt>
                <c:pt idx="448">
                  <c:v>76.524000000000001</c:v>
                </c:pt>
                <c:pt idx="449">
                  <c:v>76.7</c:v>
                </c:pt>
                <c:pt idx="450">
                  <c:v>76.873999999999995</c:v>
                </c:pt>
                <c:pt idx="451">
                  <c:v>77.034999999999997</c:v>
                </c:pt>
                <c:pt idx="452">
                  <c:v>77.179000000000002</c:v>
                </c:pt>
                <c:pt idx="453">
                  <c:v>77.355000000000004</c:v>
                </c:pt>
                <c:pt idx="454">
                  <c:v>77.515000000000001</c:v>
                </c:pt>
                <c:pt idx="455">
                  <c:v>77.676000000000002</c:v>
                </c:pt>
                <c:pt idx="456">
                  <c:v>77.817999999999998</c:v>
                </c:pt>
                <c:pt idx="457">
                  <c:v>77.995000000000005</c:v>
                </c:pt>
                <c:pt idx="458">
                  <c:v>78.171000000000006</c:v>
                </c:pt>
                <c:pt idx="459">
                  <c:v>78.332999999999998</c:v>
                </c:pt>
                <c:pt idx="460">
                  <c:v>78.474999999999994</c:v>
                </c:pt>
                <c:pt idx="461">
                  <c:v>78.650999999999996</c:v>
                </c:pt>
                <c:pt idx="462">
                  <c:v>78.795000000000002</c:v>
                </c:pt>
                <c:pt idx="463">
                  <c:v>78.956000000000003</c:v>
                </c:pt>
                <c:pt idx="464">
                  <c:v>79.111999999999995</c:v>
                </c:pt>
                <c:pt idx="465">
                  <c:v>79.274000000000001</c:v>
                </c:pt>
                <c:pt idx="466">
                  <c:v>79.432000000000002</c:v>
                </c:pt>
                <c:pt idx="467">
                  <c:v>79.596000000000004</c:v>
                </c:pt>
                <c:pt idx="468">
                  <c:v>79.738</c:v>
                </c:pt>
                <c:pt idx="469">
                  <c:v>79.914000000000001</c:v>
                </c:pt>
                <c:pt idx="470">
                  <c:v>80.057000000000002</c:v>
                </c:pt>
                <c:pt idx="471">
                  <c:v>80.233999999999995</c:v>
                </c:pt>
                <c:pt idx="472">
                  <c:v>80.396000000000001</c:v>
                </c:pt>
                <c:pt idx="473">
                  <c:v>80.569999999999993</c:v>
                </c:pt>
                <c:pt idx="474">
                  <c:v>80.73</c:v>
                </c:pt>
                <c:pt idx="475">
                  <c:v>80.89</c:v>
                </c:pt>
                <c:pt idx="476">
                  <c:v>81.064999999999998</c:v>
                </c:pt>
                <c:pt idx="477">
                  <c:v>81.241</c:v>
                </c:pt>
                <c:pt idx="478">
                  <c:v>81.403000000000006</c:v>
                </c:pt>
                <c:pt idx="479">
                  <c:v>81.545000000000002</c:v>
                </c:pt>
                <c:pt idx="480">
                  <c:v>81.688000000000002</c:v>
                </c:pt>
                <c:pt idx="481">
                  <c:v>81.864000000000004</c:v>
                </c:pt>
                <c:pt idx="482">
                  <c:v>82.04</c:v>
                </c:pt>
                <c:pt idx="483">
                  <c:v>82.201999999999998</c:v>
                </c:pt>
                <c:pt idx="484">
                  <c:v>82.343999999999994</c:v>
                </c:pt>
                <c:pt idx="485">
                  <c:v>82.52</c:v>
                </c:pt>
                <c:pt idx="486">
                  <c:v>82.682000000000002</c:v>
                </c:pt>
                <c:pt idx="487">
                  <c:v>82.823999999999998</c:v>
                </c:pt>
                <c:pt idx="488">
                  <c:v>82.986000000000004</c:v>
                </c:pt>
                <c:pt idx="489">
                  <c:v>83.16</c:v>
                </c:pt>
                <c:pt idx="490">
                  <c:v>83.304000000000002</c:v>
                </c:pt>
                <c:pt idx="491">
                  <c:v>83.463999999999999</c:v>
                </c:pt>
                <c:pt idx="492">
                  <c:v>83.608000000000004</c:v>
                </c:pt>
                <c:pt idx="493">
                  <c:v>83.784000000000006</c:v>
                </c:pt>
                <c:pt idx="494">
                  <c:v>83.944000000000003</c:v>
                </c:pt>
                <c:pt idx="495">
                  <c:v>84.105999999999995</c:v>
                </c:pt>
                <c:pt idx="496">
                  <c:v>84.247</c:v>
                </c:pt>
                <c:pt idx="497">
                  <c:v>84.421000000000006</c:v>
                </c:pt>
                <c:pt idx="498">
                  <c:v>84.599000000000004</c:v>
                </c:pt>
                <c:pt idx="499">
                  <c:v>84.742999999999995</c:v>
                </c:pt>
                <c:pt idx="500">
                  <c:v>84.918999999999997</c:v>
                </c:pt>
                <c:pt idx="501">
                  <c:v>85.094999999999999</c:v>
                </c:pt>
                <c:pt idx="502">
                  <c:v>85.257000000000005</c:v>
                </c:pt>
                <c:pt idx="503">
                  <c:v>85.399000000000001</c:v>
                </c:pt>
                <c:pt idx="504">
                  <c:v>85.558999999999997</c:v>
                </c:pt>
                <c:pt idx="505">
                  <c:v>85.734999999999999</c:v>
                </c:pt>
                <c:pt idx="506">
                  <c:v>85.88</c:v>
                </c:pt>
                <c:pt idx="507">
                  <c:v>86.055999999999997</c:v>
                </c:pt>
                <c:pt idx="508">
                  <c:v>86.230999999999995</c:v>
                </c:pt>
                <c:pt idx="509">
                  <c:v>86.406000000000006</c:v>
                </c:pt>
                <c:pt idx="510">
                  <c:v>86.567999999999998</c:v>
                </c:pt>
                <c:pt idx="511">
                  <c:v>86.712000000000003</c:v>
                </c:pt>
                <c:pt idx="512">
                  <c:v>86.885999999999996</c:v>
                </c:pt>
                <c:pt idx="513">
                  <c:v>87.063999999999993</c:v>
                </c:pt>
                <c:pt idx="514">
                  <c:v>87.224000000000004</c:v>
                </c:pt>
                <c:pt idx="515">
                  <c:v>87.367000000000004</c:v>
                </c:pt>
                <c:pt idx="516">
                  <c:v>87.525999999999996</c:v>
                </c:pt>
                <c:pt idx="517">
                  <c:v>87.701999999999998</c:v>
                </c:pt>
                <c:pt idx="518">
                  <c:v>87.864000000000004</c:v>
                </c:pt>
                <c:pt idx="519">
                  <c:v>88.006</c:v>
                </c:pt>
                <c:pt idx="520">
                  <c:v>88.182000000000002</c:v>
                </c:pt>
                <c:pt idx="521">
                  <c:v>88.356999999999999</c:v>
                </c:pt>
                <c:pt idx="522">
                  <c:v>88.501999999999995</c:v>
                </c:pt>
                <c:pt idx="523">
                  <c:v>88.664000000000001</c:v>
                </c:pt>
                <c:pt idx="524">
                  <c:v>88.838999999999999</c:v>
                </c:pt>
                <c:pt idx="525">
                  <c:v>89</c:v>
                </c:pt>
                <c:pt idx="526">
                  <c:v>89.141999999999996</c:v>
                </c:pt>
                <c:pt idx="527">
                  <c:v>89.304000000000002</c:v>
                </c:pt>
                <c:pt idx="528">
                  <c:v>89.477999999999994</c:v>
                </c:pt>
                <c:pt idx="529">
                  <c:v>89.622</c:v>
                </c:pt>
                <c:pt idx="530">
                  <c:v>89.784000000000006</c:v>
                </c:pt>
                <c:pt idx="531">
                  <c:v>89.957999999999998</c:v>
                </c:pt>
                <c:pt idx="532">
                  <c:v>90.134</c:v>
                </c:pt>
                <c:pt idx="533">
                  <c:v>90.278000000000006</c:v>
                </c:pt>
                <c:pt idx="534">
                  <c:v>90.441000000000003</c:v>
                </c:pt>
                <c:pt idx="535">
                  <c:v>90.614999999999995</c:v>
                </c:pt>
                <c:pt idx="536">
                  <c:v>90.757999999999996</c:v>
                </c:pt>
                <c:pt idx="537">
                  <c:v>90.902000000000001</c:v>
                </c:pt>
                <c:pt idx="538">
                  <c:v>91.063999999999993</c:v>
                </c:pt>
                <c:pt idx="539">
                  <c:v>91.238</c:v>
                </c:pt>
                <c:pt idx="540">
                  <c:v>91.414000000000001</c:v>
                </c:pt>
                <c:pt idx="541">
                  <c:v>91.575999999999993</c:v>
                </c:pt>
                <c:pt idx="542">
                  <c:v>91.718000000000004</c:v>
                </c:pt>
                <c:pt idx="543">
                  <c:v>91.894000000000005</c:v>
                </c:pt>
                <c:pt idx="544">
                  <c:v>92.07</c:v>
                </c:pt>
                <c:pt idx="545">
                  <c:v>92.231999999999999</c:v>
                </c:pt>
                <c:pt idx="546">
                  <c:v>92.373999999999995</c:v>
                </c:pt>
                <c:pt idx="547">
                  <c:v>92.55</c:v>
                </c:pt>
                <c:pt idx="548">
                  <c:v>92.725999999999999</c:v>
                </c:pt>
                <c:pt idx="549">
                  <c:v>92.87</c:v>
                </c:pt>
                <c:pt idx="550">
                  <c:v>93.012</c:v>
                </c:pt>
                <c:pt idx="551">
                  <c:v>93.174000000000007</c:v>
                </c:pt>
                <c:pt idx="552">
                  <c:v>93.347999999999999</c:v>
                </c:pt>
                <c:pt idx="553">
                  <c:v>93.51</c:v>
                </c:pt>
                <c:pt idx="554">
                  <c:v>93.671999999999997</c:v>
                </c:pt>
                <c:pt idx="555">
                  <c:v>93.846000000000004</c:v>
                </c:pt>
                <c:pt idx="556">
                  <c:v>93.988</c:v>
                </c:pt>
                <c:pt idx="557">
                  <c:v>94.147999999999996</c:v>
                </c:pt>
                <c:pt idx="558">
                  <c:v>94.293000000000006</c:v>
                </c:pt>
                <c:pt idx="559">
                  <c:v>94.466999999999999</c:v>
                </c:pt>
                <c:pt idx="560">
                  <c:v>94.644999999999996</c:v>
                </c:pt>
                <c:pt idx="561">
                  <c:v>94.787999999999997</c:v>
                </c:pt>
                <c:pt idx="562">
                  <c:v>94.950999999999993</c:v>
                </c:pt>
                <c:pt idx="563">
                  <c:v>95.126000000000005</c:v>
                </c:pt>
                <c:pt idx="564">
                  <c:v>95.284999999999997</c:v>
                </c:pt>
                <c:pt idx="565">
                  <c:v>95.447000000000003</c:v>
                </c:pt>
                <c:pt idx="566">
                  <c:v>95.620999999999995</c:v>
                </c:pt>
                <c:pt idx="567">
                  <c:v>95.796999999999997</c:v>
                </c:pt>
                <c:pt idx="568">
                  <c:v>95.959000000000003</c:v>
                </c:pt>
                <c:pt idx="569">
                  <c:v>96.100999999999999</c:v>
                </c:pt>
                <c:pt idx="570">
                  <c:v>96.242999999999995</c:v>
                </c:pt>
                <c:pt idx="571">
                  <c:v>96.421000000000006</c:v>
                </c:pt>
                <c:pt idx="572">
                  <c:v>96.582999999999998</c:v>
                </c:pt>
                <c:pt idx="573">
                  <c:v>96.724000000000004</c:v>
                </c:pt>
                <c:pt idx="574">
                  <c:v>96.885999999999996</c:v>
                </c:pt>
                <c:pt idx="575">
                  <c:v>97.06</c:v>
                </c:pt>
                <c:pt idx="576">
                  <c:v>97.201999999999998</c:v>
                </c:pt>
                <c:pt idx="577">
                  <c:v>97.364000000000004</c:v>
                </c:pt>
                <c:pt idx="578">
                  <c:v>97.525999999999996</c:v>
                </c:pt>
                <c:pt idx="579">
                  <c:v>97.7</c:v>
                </c:pt>
                <c:pt idx="580">
                  <c:v>97.861999999999995</c:v>
                </c:pt>
                <c:pt idx="581">
                  <c:v>98.036000000000001</c:v>
                </c:pt>
                <c:pt idx="582">
                  <c:v>98.212000000000003</c:v>
                </c:pt>
                <c:pt idx="583">
                  <c:v>98.387</c:v>
                </c:pt>
                <c:pt idx="584">
                  <c:v>98.546999999999997</c:v>
                </c:pt>
                <c:pt idx="585">
                  <c:v>98.691999999999993</c:v>
                </c:pt>
                <c:pt idx="586">
                  <c:v>98.867000000000004</c:v>
                </c:pt>
                <c:pt idx="587">
                  <c:v>99.043000000000006</c:v>
                </c:pt>
                <c:pt idx="588">
                  <c:v>99.204999999999998</c:v>
                </c:pt>
                <c:pt idx="589">
                  <c:v>99.346999999999994</c:v>
                </c:pt>
                <c:pt idx="590">
                  <c:v>99.521000000000001</c:v>
                </c:pt>
                <c:pt idx="591">
                  <c:v>99.698999999999998</c:v>
                </c:pt>
                <c:pt idx="592">
                  <c:v>99.841999999999999</c:v>
                </c:pt>
                <c:pt idx="593">
                  <c:v>100.006</c:v>
                </c:pt>
                <c:pt idx="594">
                  <c:v>100.16200000000001</c:v>
                </c:pt>
                <c:pt idx="595">
                  <c:v>100.33799999999999</c:v>
                </c:pt>
                <c:pt idx="596">
                  <c:v>100.5</c:v>
                </c:pt>
                <c:pt idx="597">
                  <c:v>100.642</c:v>
                </c:pt>
                <c:pt idx="598">
                  <c:v>100.818</c:v>
                </c:pt>
                <c:pt idx="599">
                  <c:v>100.994</c:v>
                </c:pt>
                <c:pt idx="600">
                  <c:v>101.15600000000001</c:v>
                </c:pt>
                <c:pt idx="601">
                  <c:v>101.33</c:v>
                </c:pt>
                <c:pt idx="602">
                  <c:v>101.506</c:v>
                </c:pt>
                <c:pt idx="603">
                  <c:v>101.666</c:v>
                </c:pt>
                <c:pt idx="604">
                  <c:v>101.827</c:v>
                </c:pt>
                <c:pt idx="605">
                  <c:v>102.003</c:v>
                </c:pt>
                <c:pt idx="606">
                  <c:v>102.176</c:v>
                </c:pt>
                <c:pt idx="607">
                  <c:v>102.33799999999999</c:v>
                </c:pt>
                <c:pt idx="608">
                  <c:v>102.5</c:v>
                </c:pt>
                <c:pt idx="609">
                  <c:v>102.67400000000001</c:v>
                </c:pt>
                <c:pt idx="610">
                  <c:v>102.85</c:v>
                </c:pt>
                <c:pt idx="611">
                  <c:v>103.012</c:v>
                </c:pt>
                <c:pt idx="612">
                  <c:v>103.154</c:v>
                </c:pt>
                <c:pt idx="613">
                  <c:v>103.31399999999999</c:v>
                </c:pt>
                <c:pt idx="614">
                  <c:v>103.49</c:v>
                </c:pt>
                <c:pt idx="615">
                  <c:v>103.652</c:v>
                </c:pt>
                <c:pt idx="616">
                  <c:v>103.82599999999999</c:v>
                </c:pt>
                <c:pt idx="617">
                  <c:v>104.002</c:v>
                </c:pt>
                <c:pt idx="618">
                  <c:v>104.164</c:v>
                </c:pt>
                <c:pt idx="619">
                  <c:v>104.306</c:v>
                </c:pt>
                <c:pt idx="620">
                  <c:v>104.44799999999999</c:v>
                </c:pt>
                <c:pt idx="621">
                  <c:v>104.626</c:v>
                </c:pt>
                <c:pt idx="622">
                  <c:v>104.767</c:v>
                </c:pt>
                <c:pt idx="623">
                  <c:v>104.94499999999999</c:v>
                </c:pt>
                <c:pt idx="624">
                  <c:v>105.107</c:v>
                </c:pt>
                <c:pt idx="625">
                  <c:v>105.28100000000001</c:v>
                </c:pt>
                <c:pt idx="626">
                  <c:v>105.443</c:v>
                </c:pt>
                <c:pt idx="627">
                  <c:v>105.58499999999999</c:v>
                </c:pt>
                <c:pt idx="628">
                  <c:v>105.72799999999999</c:v>
                </c:pt>
                <c:pt idx="629">
                  <c:v>105.904</c:v>
                </c:pt>
                <c:pt idx="630">
                  <c:v>106.047</c:v>
                </c:pt>
                <c:pt idx="631">
                  <c:v>106.209</c:v>
                </c:pt>
                <c:pt idx="632">
                  <c:v>106.351</c:v>
                </c:pt>
                <c:pt idx="633">
                  <c:v>106.512</c:v>
                </c:pt>
                <c:pt idx="634">
                  <c:v>106.688</c:v>
                </c:pt>
                <c:pt idx="635">
                  <c:v>106.85</c:v>
                </c:pt>
                <c:pt idx="636">
                  <c:v>107.024</c:v>
                </c:pt>
                <c:pt idx="637">
                  <c:v>107.19799999999999</c:v>
                </c:pt>
                <c:pt idx="638">
                  <c:v>107.374</c:v>
                </c:pt>
                <c:pt idx="639">
                  <c:v>107.536</c:v>
                </c:pt>
                <c:pt idx="640">
                  <c:v>107.678</c:v>
                </c:pt>
                <c:pt idx="641">
                  <c:v>107.837</c:v>
                </c:pt>
                <c:pt idx="642">
                  <c:v>108.01600000000001</c:v>
                </c:pt>
                <c:pt idx="643">
                  <c:v>108.158</c:v>
                </c:pt>
                <c:pt idx="644">
                  <c:v>108.32</c:v>
                </c:pt>
                <c:pt idx="645">
                  <c:v>108.494</c:v>
                </c:pt>
                <c:pt idx="646">
                  <c:v>108.65600000000001</c:v>
                </c:pt>
                <c:pt idx="647">
                  <c:v>108.79600000000001</c:v>
                </c:pt>
                <c:pt idx="648">
                  <c:v>108.941</c:v>
                </c:pt>
                <c:pt idx="649">
                  <c:v>109.117</c:v>
                </c:pt>
                <c:pt idx="650">
                  <c:v>109.29300000000001</c:v>
                </c:pt>
                <c:pt idx="651">
                  <c:v>109.455</c:v>
                </c:pt>
                <c:pt idx="652">
                  <c:v>109.59699999999999</c:v>
                </c:pt>
                <c:pt idx="653">
                  <c:v>109.771</c:v>
                </c:pt>
                <c:pt idx="654">
                  <c:v>109.947</c:v>
                </c:pt>
                <c:pt idx="655">
                  <c:v>110.09099999999999</c:v>
                </c:pt>
                <c:pt idx="656">
                  <c:v>110.235</c:v>
                </c:pt>
                <c:pt idx="657">
                  <c:v>110.39700000000001</c:v>
                </c:pt>
                <c:pt idx="658">
                  <c:v>110.539</c:v>
                </c:pt>
                <c:pt idx="659">
                  <c:v>110.70099999999999</c:v>
                </c:pt>
                <c:pt idx="660">
                  <c:v>110.843</c:v>
                </c:pt>
                <c:pt idx="661">
                  <c:v>111.005</c:v>
                </c:pt>
                <c:pt idx="662">
                  <c:v>111.179</c:v>
                </c:pt>
                <c:pt idx="663">
                  <c:v>111.321</c:v>
                </c:pt>
                <c:pt idx="664">
                  <c:v>111.483</c:v>
                </c:pt>
                <c:pt idx="665">
                  <c:v>111.645</c:v>
                </c:pt>
                <c:pt idx="666">
                  <c:v>111.83499999999999</c:v>
                </c:pt>
                <c:pt idx="667">
                  <c:v>111.97799999999999</c:v>
                </c:pt>
                <c:pt idx="668">
                  <c:v>112.123</c:v>
                </c:pt>
                <c:pt idx="669">
                  <c:v>112.29900000000001</c:v>
                </c:pt>
                <c:pt idx="670">
                  <c:v>112.47499999999999</c:v>
                </c:pt>
                <c:pt idx="671">
                  <c:v>112.61799999999999</c:v>
                </c:pt>
                <c:pt idx="672">
                  <c:v>112.76300000000001</c:v>
                </c:pt>
                <c:pt idx="673">
                  <c:v>112.937</c:v>
                </c:pt>
                <c:pt idx="674">
                  <c:v>113.11499999999999</c:v>
                </c:pt>
                <c:pt idx="675">
                  <c:v>113.25700000000001</c:v>
                </c:pt>
                <c:pt idx="676">
                  <c:v>113.419</c:v>
                </c:pt>
                <c:pt idx="677">
                  <c:v>113.593</c:v>
                </c:pt>
                <c:pt idx="678">
                  <c:v>113.76900000000001</c:v>
                </c:pt>
                <c:pt idx="679">
                  <c:v>113.931</c:v>
                </c:pt>
                <c:pt idx="680">
                  <c:v>114.07299999999999</c:v>
                </c:pt>
                <c:pt idx="681">
                  <c:v>114.249</c:v>
                </c:pt>
                <c:pt idx="682">
                  <c:v>114.425</c:v>
                </c:pt>
                <c:pt idx="683">
                  <c:v>114.569</c:v>
                </c:pt>
                <c:pt idx="684">
                  <c:v>114.73099999999999</c:v>
                </c:pt>
                <c:pt idx="685">
                  <c:v>114.905</c:v>
                </c:pt>
                <c:pt idx="686">
                  <c:v>115.065</c:v>
                </c:pt>
                <c:pt idx="687">
                  <c:v>115.22799999999999</c:v>
                </c:pt>
                <c:pt idx="688">
                  <c:v>115.402</c:v>
                </c:pt>
                <c:pt idx="689">
                  <c:v>115.578</c:v>
                </c:pt>
                <c:pt idx="690">
                  <c:v>115.74</c:v>
                </c:pt>
                <c:pt idx="691">
                  <c:v>115.88200000000001</c:v>
                </c:pt>
                <c:pt idx="692">
                  <c:v>116.044</c:v>
                </c:pt>
                <c:pt idx="693">
                  <c:v>116.18600000000001</c:v>
                </c:pt>
                <c:pt idx="694">
                  <c:v>116.32899999999999</c:v>
                </c:pt>
                <c:pt idx="695">
                  <c:v>116.491</c:v>
                </c:pt>
                <c:pt idx="696">
                  <c:v>116.66500000000001</c:v>
                </c:pt>
                <c:pt idx="697">
                  <c:v>116.84099999999999</c:v>
                </c:pt>
                <c:pt idx="698">
                  <c:v>116.985</c:v>
                </c:pt>
                <c:pt idx="699">
                  <c:v>117.14700000000001</c:v>
                </c:pt>
                <c:pt idx="700">
                  <c:v>117.306</c:v>
                </c:pt>
                <c:pt idx="701">
                  <c:v>117.48</c:v>
                </c:pt>
                <c:pt idx="702">
                  <c:v>117.642</c:v>
                </c:pt>
                <c:pt idx="703">
                  <c:v>117.78400000000001</c:v>
                </c:pt>
                <c:pt idx="704">
                  <c:v>117.944</c:v>
                </c:pt>
                <c:pt idx="705">
                  <c:v>118.12</c:v>
                </c:pt>
                <c:pt idx="706">
                  <c:v>118.282</c:v>
                </c:pt>
                <c:pt idx="707">
                  <c:v>118.42400000000001</c:v>
                </c:pt>
                <c:pt idx="708">
                  <c:v>118.586</c:v>
                </c:pt>
                <c:pt idx="709">
                  <c:v>118.762</c:v>
                </c:pt>
                <c:pt idx="710">
                  <c:v>118.92400000000001</c:v>
                </c:pt>
                <c:pt idx="711">
                  <c:v>119.06699999999999</c:v>
                </c:pt>
                <c:pt idx="712">
                  <c:v>119.241</c:v>
                </c:pt>
                <c:pt idx="713">
                  <c:v>119.417</c:v>
                </c:pt>
                <c:pt idx="714">
                  <c:v>119.56</c:v>
                </c:pt>
                <c:pt idx="715">
                  <c:v>119.72199999999999</c:v>
                </c:pt>
                <c:pt idx="716">
                  <c:v>119.896</c:v>
                </c:pt>
                <c:pt idx="717">
                  <c:v>120.072</c:v>
                </c:pt>
                <c:pt idx="718">
                  <c:v>120.23399999999999</c:v>
                </c:pt>
                <c:pt idx="719">
                  <c:v>120.376</c:v>
                </c:pt>
                <c:pt idx="720">
                  <c:v>120.55200000000001</c:v>
                </c:pt>
                <c:pt idx="721">
                  <c:v>120.727</c:v>
                </c:pt>
                <c:pt idx="722">
                  <c:v>120.889</c:v>
                </c:pt>
                <c:pt idx="723">
                  <c:v>121.032</c:v>
                </c:pt>
                <c:pt idx="724">
                  <c:v>121.20699999999999</c:v>
                </c:pt>
                <c:pt idx="725">
                  <c:v>121.387</c:v>
                </c:pt>
                <c:pt idx="726">
                  <c:v>121.56100000000001</c:v>
                </c:pt>
                <c:pt idx="727">
                  <c:v>121.723</c:v>
                </c:pt>
                <c:pt idx="728">
                  <c:v>121.89700000000001</c:v>
                </c:pt>
                <c:pt idx="729">
                  <c:v>122.057</c:v>
                </c:pt>
                <c:pt idx="730">
                  <c:v>122.21899999999999</c:v>
                </c:pt>
                <c:pt idx="731">
                  <c:v>122.393</c:v>
                </c:pt>
                <c:pt idx="732">
                  <c:v>122.56699999999999</c:v>
                </c:pt>
                <c:pt idx="733">
                  <c:v>122.729</c:v>
                </c:pt>
                <c:pt idx="734">
                  <c:v>122.871</c:v>
                </c:pt>
                <c:pt idx="735">
                  <c:v>123.033</c:v>
                </c:pt>
                <c:pt idx="736">
                  <c:v>123.20699999999999</c:v>
                </c:pt>
                <c:pt idx="737">
                  <c:v>123.37</c:v>
                </c:pt>
                <c:pt idx="738">
                  <c:v>123.512</c:v>
                </c:pt>
                <c:pt idx="739">
                  <c:v>123.687</c:v>
                </c:pt>
                <c:pt idx="740">
                  <c:v>123.863</c:v>
                </c:pt>
                <c:pt idx="741">
                  <c:v>124.02500000000001</c:v>
                </c:pt>
                <c:pt idx="742">
                  <c:v>124.167</c:v>
                </c:pt>
                <c:pt idx="743">
                  <c:v>124.343</c:v>
                </c:pt>
                <c:pt idx="744">
                  <c:v>124.517</c:v>
                </c:pt>
                <c:pt idx="745">
                  <c:v>124.681</c:v>
                </c:pt>
                <c:pt idx="746">
                  <c:v>124.82299999999999</c:v>
                </c:pt>
                <c:pt idx="747">
                  <c:v>124.999</c:v>
                </c:pt>
                <c:pt idx="748">
                  <c:v>125.173</c:v>
                </c:pt>
                <c:pt idx="749">
                  <c:v>125.33499999999999</c:v>
                </c:pt>
                <c:pt idx="750">
                  <c:v>125.497</c:v>
                </c:pt>
                <c:pt idx="751">
                  <c:v>125.67100000000001</c:v>
                </c:pt>
                <c:pt idx="752">
                  <c:v>125.833</c:v>
                </c:pt>
                <c:pt idx="753">
                  <c:v>125.97499999999999</c:v>
                </c:pt>
                <c:pt idx="754">
                  <c:v>126.137</c:v>
                </c:pt>
                <c:pt idx="755">
                  <c:v>126.31100000000001</c:v>
                </c:pt>
                <c:pt idx="756">
                  <c:v>126.473</c:v>
                </c:pt>
                <c:pt idx="757">
                  <c:v>126.61499999999999</c:v>
                </c:pt>
                <c:pt idx="758">
                  <c:v>126.759</c:v>
                </c:pt>
                <c:pt idx="759">
                  <c:v>126.935</c:v>
                </c:pt>
                <c:pt idx="760">
                  <c:v>127.09699999999999</c:v>
                </c:pt>
                <c:pt idx="761">
                  <c:v>127.239</c:v>
                </c:pt>
                <c:pt idx="762">
                  <c:v>127.381</c:v>
                </c:pt>
                <c:pt idx="763">
                  <c:v>127.55800000000001</c:v>
                </c:pt>
                <c:pt idx="764">
                  <c:v>127.72</c:v>
                </c:pt>
                <c:pt idx="765">
                  <c:v>127.86199999999999</c:v>
                </c:pt>
                <c:pt idx="766">
                  <c:v>128.00399999999999</c:v>
                </c:pt>
                <c:pt idx="767">
                  <c:v>128.166</c:v>
                </c:pt>
                <c:pt idx="768">
                  <c:v>128.328</c:v>
                </c:pt>
                <c:pt idx="769">
                  <c:v>128.47</c:v>
                </c:pt>
                <c:pt idx="770">
                  <c:v>128.63200000000001</c:v>
                </c:pt>
                <c:pt idx="771">
                  <c:v>128.80600000000001</c:v>
                </c:pt>
                <c:pt idx="772">
                  <c:v>128.96799999999999</c:v>
                </c:pt>
                <c:pt idx="773">
                  <c:v>129.11000000000001</c:v>
                </c:pt>
                <c:pt idx="774">
                  <c:v>129.27199999999999</c:v>
                </c:pt>
                <c:pt idx="775">
                  <c:v>129.44499999999999</c:v>
                </c:pt>
                <c:pt idx="776">
                  <c:v>129.62100000000001</c:v>
                </c:pt>
                <c:pt idx="777">
                  <c:v>129.78299999999999</c:v>
                </c:pt>
                <c:pt idx="778">
                  <c:v>129.95699999999999</c:v>
                </c:pt>
                <c:pt idx="779">
                  <c:v>130.13300000000001</c:v>
                </c:pt>
                <c:pt idx="780">
                  <c:v>130.29499999999999</c:v>
                </c:pt>
                <c:pt idx="781">
                  <c:v>130.43700000000001</c:v>
                </c:pt>
                <c:pt idx="782">
                  <c:v>130.59899999999999</c:v>
                </c:pt>
                <c:pt idx="783">
                  <c:v>130.773</c:v>
                </c:pt>
                <c:pt idx="784">
                  <c:v>130.917</c:v>
                </c:pt>
                <c:pt idx="785">
                  <c:v>131.06100000000001</c:v>
                </c:pt>
                <c:pt idx="786">
                  <c:v>131.22300000000001</c:v>
                </c:pt>
                <c:pt idx="787">
                  <c:v>131.39699999999999</c:v>
                </c:pt>
                <c:pt idx="788">
                  <c:v>131.541</c:v>
                </c:pt>
                <c:pt idx="789">
                  <c:v>131.685</c:v>
                </c:pt>
                <c:pt idx="790">
                  <c:v>131.84700000000001</c:v>
                </c:pt>
                <c:pt idx="791">
                  <c:v>132.02099999999999</c:v>
                </c:pt>
                <c:pt idx="792">
                  <c:v>132.16300000000001</c:v>
                </c:pt>
                <c:pt idx="793">
                  <c:v>132.32499999999999</c:v>
                </c:pt>
                <c:pt idx="794">
                  <c:v>132.46700000000001</c:v>
                </c:pt>
                <c:pt idx="795">
                  <c:v>132.643</c:v>
                </c:pt>
                <c:pt idx="796">
                  <c:v>132.81899999999999</c:v>
                </c:pt>
                <c:pt idx="797">
                  <c:v>132.96299999999999</c:v>
                </c:pt>
                <c:pt idx="798">
                  <c:v>133.125</c:v>
                </c:pt>
                <c:pt idx="799">
                  <c:v>133.29900000000001</c:v>
                </c:pt>
                <c:pt idx="800">
                  <c:v>133.46100000000001</c:v>
                </c:pt>
                <c:pt idx="801">
                  <c:v>133.60300000000001</c:v>
                </c:pt>
                <c:pt idx="802">
                  <c:v>133.76499999999999</c:v>
                </c:pt>
                <c:pt idx="803">
                  <c:v>133.93899999999999</c:v>
                </c:pt>
                <c:pt idx="804">
                  <c:v>134.101</c:v>
                </c:pt>
                <c:pt idx="805">
                  <c:v>134.24299999999999</c:v>
                </c:pt>
                <c:pt idx="806">
                  <c:v>134.405</c:v>
                </c:pt>
                <c:pt idx="807">
                  <c:v>134.57900000000001</c:v>
                </c:pt>
                <c:pt idx="808">
                  <c:v>134.74100000000001</c:v>
                </c:pt>
                <c:pt idx="809">
                  <c:v>134.88300000000001</c:v>
                </c:pt>
                <c:pt idx="810">
                  <c:v>135.05799999999999</c:v>
                </c:pt>
                <c:pt idx="811">
                  <c:v>135.23400000000001</c:v>
                </c:pt>
                <c:pt idx="812">
                  <c:v>135.37799999999999</c:v>
                </c:pt>
                <c:pt idx="813">
                  <c:v>135.53800000000001</c:v>
                </c:pt>
                <c:pt idx="814">
                  <c:v>135.68299999999999</c:v>
                </c:pt>
                <c:pt idx="815">
                  <c:v>135.85900000000001</c:v>
                </c:pt>
                <c:pt idx="816">
                  <c:v>136.02099999999999</c:v>
                </c:pt>
                <c:pt idx="817">
                  <c:v>136.16300000000001</c:v>
                </c:pt>
                <c:pt idx="818">
                  <c:v>136.32499999999999</c:v>
                </c:pt>
                <c:pt idx="819">
                  <c:v>136.482</c:v>
                </c:pt>
                <c:pt idx="820">
                  <c:v>136.626</c:v>
                </c:pt>
                <c:pt idx="821">
                  <c:v>136.78800000000001</c:v>
                </c:pt>
                <c:pt idx="822">
                  <c:v>136.96199999999999</c:v>
                </c:pt>
                <c:pt idx="823">
                  <c:v>137.13800000000001</c:v>
                </c:pt>
                <c:pt idx="824">
                  <c:v>137.30000000000001</c:v>
                </c:pt>
                <c:pt idx="825">
                  <c:v>137.44200000000001</c:v>
                </c:pt>
                <c:pt idx="826">
                  <c:v>137.60400000000001</c:v>
                </c:pt>
                <c:pt idx="827">
                  <c:v>137.74600000000001</c:v>
                </c:pt>
                <c:pt idx="828">
                  <c:v>137.88999999999999</c:v>
                </c:pt>
                <c:pt idx="829">
                  <c:v>138.03299999999999</c:v>
                </c:pt>
                <c:pt idx="830">
                  <c:v>138.19499999999999</c:v>
                </c:pt>
                <c:pt idx="831">
                  <c:v>138.369</c:v>
                </c:pt>
                <c:pt idx="832">
                  <c:v>138.53100000000001</c:v>
                </c:pt>
                <c:pt idx="833">
                  <c:v>138.67400000000001</c:v>
                </c:pt>
                <c:pt idx="834">
                  <c:v>138.83600000000001</c:v>
                </c:pt>
                <c:pt idx="835">
                  <c:v>139.01</c:v>
                </c:pt>
                <c:pt idx="836">
                  <c:v>139.172</c:v>
                </c:pt>
                <c:pt idx="837">
                  <c:v>139.31399999999999</c:v>
                </c:pt>
                <c:pt idx="838">
                  <c:v>139.476</c:v>
                </c:pt>
                <c:pt idx="839">
                  <c:v>139.61799999999999</c:v>
                </c:pt>
                <c:pt idx="840">
                  <c:v>139.78</c:v>
                </c:pt>
                <c:pt idx="841">
                  <c:v>139.95400000000001</c:v>
                </c:pt>
                <c:pt idx="842">
                  <c:v>140.13</c:v>
                </c:pt>
                <c:pt idx="843">
                  <c:v>140.30600000000001</c:v>
                </c:pt>
                <c:pt idx="844">
                  <c:v>140.46799999999999</c:v>
                </c:pt>
                <c:pt idx="845">
                  <c:v>140.608</c:v>
                </c:pt>
                <c:pt idx="846">
                  <c:v>140.77000000000001</c:v>
                </c:pt>
                <c:pt idx="847">
                  <c:v>140.94399999999999</c:v>
                </c:pt>
                <c:pt idx="848">
                  <c:v>141.10599999999999</c:v>
                </c:pt>
                <c:pt idx="849">
                  <c:v>141.24799999999999</c:v>
                </c:pt>
                <c:pt idx="850">
                  <c:v>141.41</c:v>
                </c:pt>
                <c:pt idx="851">
                  <c:v>141.584</c:v>
                </c:pt>
                <c:pt idx="852">
                  <c:v>141.72800000000001</c:v>
                </c:pt>
                <c:pt idx="853">
                  <c:v>141.88999999999999</c:v>
                </c:pt>
                <c:pt idx="854">
                  <c:v>142.06399999999999</c:v>
                </c:pt>
                <c:pt idx="855">
                  <c:v>142.24</c:v>
                </c:pt>
                <c:pt idx="856">
                  <c:v>142.40199999999999</c:v>
                </c:pt>
                <c:pt idx="857">
                  <c:v>142.54400000000001</c:v>
                </c:pt>
                <c:pt idx="858">
                  <c:v>142.70699999999999</c:v>
                </c:pt>
                <c:pt idx="859">
                  <c:v>142.84700000000001</c:v>
                </c:pt>
                <c:pt idx="860">
                  <c:v>143.01</c:v>
                </c:pt>
                <c:pt idx="861">
                  <c:v>143.15199999999999</c:v>
                </c:pt>
                <c:pt idx="862">
                  <c:v>143.328</c:v>
                </c:pt>
                <c:pt idx="863">
                  <c:v>143.48699999999999</c:v>
                </c:pt>
                <c:pt idx="864">
                  <c:v>143.649</c:v>
                </c:pt>
                <c:pt idx="865">
                  <c:v>143.82300000000001</c:v>
                </c:pt>
                <c:pt idx="866">
                  <c:v>143.999</c:v>
                </c:pt>
                <c:pt idx="867">
                  <c:v>144.17500000000001</c:v>
                </c:pt>
                <c:pt idx="868">
                  <c:v>144.33699999999999</c:v>
                </c:pt>
                <c:pt idx="869">
                  <c:v>144.47900000000001</c:v>
                </c:pt>
                <c:pt idx="870">
                  <c:v>144.655</c:v>
                </c:pt>
                <c:pt idx="871">
                  <c:v>144.81700000000001</c:v>
                </c:pt>
                <c:pt idx="872">
                  <c:v>144.959</c:v>
                </c:pt>
                <c:pt idx="873">
                  <c:v>145.12100000000001</c:v>
                </c:pt>
                <c:pt idx="874">
                  <c:v>145.29499999999999</c:v>
                </c:pt>
                <c:pt idx="875">
                  <c:v>145.45699999999999</c:v>
                </c:pt>
                <c:pt idx="876">
                  <c:v>145.59899999999999</c:v>
                </c:pt>
                <c:pt idx="877">
                  <c:v>145.75800000000001</c:v>
                </c:pt>
                <c:pt idx="878">
                  <c:v>145.934</c:v>
                </c:pt>
                <c:pt idx="879">
                  <c:v>146.11000000000001</c:v>
                </c:pt>
                <c:pt idx="880">
                  <c:v>146.27199999999999</c:v>
                </c:pt>
                <c:pt idx="881">
                  <c:v>146.446</c:v>
                </c:pt>
                <c:pt idx="882">
                  <c:v>146.62200000000001</c:v>
                </c:pt>
                <c:pt idx="883">
                  <c:v>146.78399999999999</c:v>
                </c:pt>
                <c:pt idx="884">
                  <c:v>146.92599999999999</c:v>
                </c:pt>
                <c:pt idx="885">
                  <c:v>147.08799999999999</c:v>
                </c:pt>
                <c:pt idx="886">
                  <c:v>147.262</c:v>
                </c:pt>
                <c:pt idx="887">
                  <c:v>147.422</c:v>
                </c:pt>
                <c:pt idx="888">
                  <c:v>147.583</c:v>
                </c:pt>
                <c:pt idx="889">
                  <c:v>147.75700000000001</c:v>
                </c:pt>
                <c:pt idx="890">
                  <c:v>147.93700000000001</c:v>
                </c:pt>
                <c:pt idx="891">
                  <c:v>148.07900000000001</c:v>
                </c:pt>
                <c:pt idx="892">
                  <c:v>148.24100000000001</c:v>
                </c:pt>
                <c:pt idx="893">
                  <c:v>148.41499999999999</c:v>
                </c:pt>
                <c:pt idx="894">
                  <c:v>148.55699999999999</c:v>
                </c:pt>
                <c:pt idx="895">
                  <c:v>148.71899999999999</c:v>
                </c:pt>
                <c:pt idx="896">
                  <c:v>148.86099999999999</c:v>
                </c:pt>
                <c:pt idx="897">
                  <c:v>149.023</c:v>
                </c:pt>
                <c:pt idx="898">
                  <c:v>149.16499999999999</c:v>
                </c:pt>
                <c:pt idx="899">
                  <c:v>149.309</c:v>
                </c:pt>
                <c:pt idx="900">
                  <c:v>149.471</c:v>
                </c:pt>
                <c:pt idx="901">
                  <c:v>149.62899999999999</c:v>
                </c:pt>
                <c:pt idx="902">
                  <c:v>149.80500000000001</c:v>
                </c:pt>
                <c:pt idx="903">
                  <c:v>149.94900000000001</c:v>
                </c:pt>
                <c:pt idx="904">
                  <c:v>150.11099999999999</c:v>
                </c:pt>
                <c:pt idx="905">
                  <c:v>150.285</c:v>
                </c:pt>
                <c:pt idx="906">
                  <c:v>150.46100000000001</c:v>
                </c:pt>
                <c:pt idx="907">
                  <c:v>150.62299999999999</c:v>
                </c:pt>
                <c:pt idx="908">
                  <c:v>150.76499999999999</c:v>
                </c:pt>
                <c:pt idx="909">
                  <c:v>150.941</c:v>
                </c:pt>
                <c:pt idx="910">
                  <c:v>151.11699999999999</c:v>
                </c:pt>
                <c:pt idx="911">
                  <c:v>151.261</c:v>
                </c:pt>
                <c:pt idx="912">
                  <c:v>151.405</c:v>
                </c:pt>
                <c:pt idx="913">
                  <c:v>151.58099999999999</c:v>
                </c:pt>
                <c:pt idx="914">
                  <c:v>151.75700000000001</c:v>
                </c:pt>
                <c:pt idx="915">
                  <c:v>151.90100000000001</c:v>
                </c:pt>
                <c:pt idx="916">
                  <c:v>152.06299999999999</c:v>
                </c:pt>
                <c:pt idx="917">
                  <c:v>152.23699999999999</c:v>
                </c:pt>
                <c:pt idx="918">
                  <c:v>152.38</c:v>
                </c:pt>
                <c:pt idx="919">
                  <c:v>152.54</c:v>
                </c:pt>
                <c:pt idx="920">
                  <c:v>152.702</c:v>
                </c:pt>
                <c:pt idx="921">
                  <c:v>152.876</c:v>
                </c:pt>
                <c:pt idx="922">
                  <c:v>153.05199999999999</c:v>
                </c:pt>
                <c:pt idx="923">
                  <c:v>153.214</c:v>
                </c:pt>
                <c:pt idx="924">
                  <c:v>153.38800000000001</c:v>
                </c:pt>
                <c:pt idx="925">
                  <c:v>153.56399999999999</c:v>
                </c:pt>
                <c:pt idx="926">
                  <c:v>153.708</c:v>
                </c:pt>
                <c:pt idx="927">
                  <c:v>153.87</c:v>
                </c:pt>
                <c:pt idx="928">
                  <c:v>154.04400000000001</c:v>
                </c:pt>
                <c:pt idx="929">
                  <c:v>154.22</c:v>
                </c:pt>
                <c:pt idx="930">
                  <c:v>154.38200000000001</c:v>
                </c:pt>
                <c:pt idx="931">
                  <c:v>154.524</c:v>
                </c:pt>
                <c:pt idx="932">
                  <c:v>154.66800000000001</c:v>
                </c:pt>
                <c:pt idx="933">
                  <c:v>154.84399999999999</c:v>
                </c:pt>
                <c:pt idx="934">
                  <c:v>155.006</c:v>
                </c:pt>
                <c:pt idx="935">
                  <c:v>155.148</c:v>
                </c:pt>
                <c:pt idx="936">
                  <c:v>155.31</c:v>
                </c:pt>
                <c:pt idx="937">
                  <c:v>155.452</c:v>
                </c:pt>
                <c:pt idx="938">
                  <c:v>155.596</c:v>
                </c:pt>
                <c:pt idx="939">
                  <c:v>155.74</c:v>
                </c:pt>
                <c:pt idx="940">
                  <c:v>155.90199999999999</c:v>
                </c:pt>
                <c:pt idx="941">
                  <c:v>156.07599999999999</c:v>
                </c:pt>
                <c:pt idx="942">
                  <c:v>156.21899999999999</c:v>
                </c:pt>
                <c:pt idx="943">
                  <c:v>156.38200000000001</c:v>
                </c:pt>
                <c:pt idx="944">
                  <c:v>156.55500000000001</c:v>
                </c:pt>
                <c:pt idx="945">
                  <c:v>156.73099999999999</c:v>
                </c:pt>
                <c:pt idx="946">
                  <c:v>156.892</c:v>
                </c:pt>
                <c:pt idx="947">
                  <c:v>157.054</c:v>
                </c:pt>
                <c:pt idx="948">
                  <c:v>157.22800000000001</c:v>
                </c:pt>
                <c:pt idx="949">
                  <c:v>157.404</c:v>
                </c:pt>
                <c:pt idx="950">
                  <c:v>157.548</c:v>
                </c:pt>
                <c:pt idx="951">
                  <c:v>157.71</c:v>
                </c:pt>
                <c:pt idx="952">
                  <c:v>157.88399999999999</c:v>
                </c:pt>
                <c:pt idx="953">
                  <c:v>158.04599999999999</c:v>
                </c:pt>
                <c:pt idx="954">
                  <c:v>158.18799999999999</c:v>
                </c:pt>
                <c:pt idx="955">
                  <c:v>158.35</c:v>
                </c:pt>
                <c:pt idx="956">
                  <c:v>158.524</c:v>
                </c:pt>
                <c:pt idx="957">
                  <c:v>158.666</c:v>
                </c:pt>
                <c:pt idx="958">
                  <c:v>158.828</c:v>
                </c:pt>
                <c:pt idx="959">
                  <c:v>158.97</c:v>
                </c:pt>
                <c:pt idx="960">
                  <c:v>159.14599999999999</c:v>
                </c:pt>
                <c:pt idx="961">
                  <c:v>159.322</c:v>
                </c:pt>
                <c:pt idx="962">
                  <c:v>159.482</c:v>
                </c:pt>
                <c:pt idx="963">
                  <c:v>159.642</c:v>
                </c:pt>
                <c:pt idx="964">
                  <c:v>159.81800000000001</c:v>
                </c:pt>
                <c:pt idx="965">
                  <c:v>159.99700000000001</c:v>
                </c:pt>
                <c:pt idx="966">
                  <c:v>160.13900000000001</c:v>
                </c:pt>
                <c:pt idx="967">
                  <c:v>160.30099999999999</c:v>
                </c:pt>
                <c:pt idx="968">
                  <c:v>160.47499999999999</c:v>
                </c:pt>
                <c:pt idx="969">
                  <c:v>160.637</c:v>
                </c:pt>
                <c:pt idx="970">
                  <c:v>160.779</c:v>
                </c:pt>
                <c:pt idx="971">
                  <c:v>160.93899999999999</c:v>
                </c:pt>
                <c:pt idx="972">
                  <c:v>161.11500000000001</c:v>
                </c:pt>
                <c:pt idx="973">
                  <c:v>161.27699999999999</c:v>
                </c:pt>
                <c:pt idx="974">
                  <c:v>161.41900000000001</c:v>
                </c:pt>
                <c:pt idx="975">
                  <c:v>161.596</c:v>
                </c:pt>
                <c:pt idx="976">
                  <c:v>161.75299999999999</c:v>
                </c:pt>
                <c:pt idx="977">
                  <c:v>161.91499999999999</c:v>
                </c:pt>
                <c:pt idx="978">
                  <c:v>162.05699999999999</c:v>
                </c:pt>
                <c:pt idx="979">
                  <c:v>162.21899999999999</c:v>
                </c:pt>
                <c:pt idx="980">
                  <c:v>162.393</c:v>
                </c:pt>
                <c:pt idx="981">
                  <c:v>162.55500000000001</c:v>
                </c:pt>
                <c:pt idx="982">
                  <c:v>162.697</c:v>
                </c:pt>
                <c:pt idx="983">
                  <c:v>162.85900000000001</c:v>
                </c:pt>
                <c:pt idx="984">
                  <c:v>163.03299999999999</c:v>
                </c:pt>
                <c:pt idx="985">
                  <c:v>163.19499999999999</c:v>
                </c:pt>
                <c:pt idx="986">
                  <c:v>163.35300000000001</c:v>
                </c:pt>
                <c:pt idx="987">
                  <c:v>163.49700000000001</c:v>
                </c:pt>
                <c:pt idx="988">
                  <c:v>163.673</c:v>
                </c:pt>
                <c:pt idx="989">
                  <c:v>163.83500000000001</c:v>
                </c:pt>
                <c:pt idx="990">
                  <c:v>163.977</c:v>
                </c:pt>
                <c:pt idx="991">
                  <c:v>164.13900000000001</c:v>
                </c:pt>
                <c:pt idx="992">
                  <c:v>164.31299999999999</c:v>
                </c:pt>
                <c:pt idx="993">
                  <c:v>164.47300000000001</c:v>
                </c:pt>
                <c:pt idx="994">
                  <c:v>164.61699999999999</c:v>
                </c:pt>
                <c:pt idx="995">
                  <c:v>164.779</c:v>
                </c:pt>
                <c:pt idx="996">
                  <c:v>164.92099999999999</c:v>
                </c:pt>
                <c:pt idx="997">
                  <c:v>165.06399999999999</c:v>
                </c:pt>
                <c:pt idx="998">
                  <c:v>165.226</c:v>
                </c:pt>
                <c:pt idx="999">
                  <c:v>165.4</c:v>
                </c:pt>
                <c:pt idx="1000">
                  <c:v>165.57599999999999</c:v>
                </c:pt>
                <c:pt idx="1001">
                  <c:v>165.738</c:v>
                </c:pt>
                <c:pt idx="1002">
                  <c:v>165.88</c:v>
                </c:pt>
                <c:pt idx="1003">
                  <c:v>166.024</c:v>
                </c:pt>
                <c:pt idx="1004">
                  <c:v>166.2</c:v>
                </c:pt>
                <c:pt idx="1005">
                  <c:v>166.36199999999999</c:v>
                </c:pt>
                <c:pt idx="1006">
                  <c:v>166.50399999999999</c:v>
                </c:pt>
                <c:pt idx="1007">
                  <c:v>166.648</c:v>
                </c:pt>
                <c:pt idx="1008">
                  <c:v>166.82400000000001</c:v>
                </c:pt>
                <c:pt idx="1009">
                  <c:v>166.98599999999999</c:v>
                </c:pt>
                <c:pt idx="1010">
                  <c:v>167.12799999999999</c:v>
                </c:pt>
                <c:pt idx="1011">
                  <c:v>167.29</c:v>
                </c:pt>
                <c:pt idx="1012">
                  <c:v>167.464</c:v>
                </c:pt>
                <c:pt idx="1013">
                  <c:v>167.608</c:v>
                </c:pt>
                <c:pt idx="1014">
                  <c:v>167.77</c:v>
                </c:pt>
                <c:pt idx="1015">
                  <c:v>167.94399999999999</c:v>
                </c:pt>
                <c:pt idx="1016">
                  <c:v>168.12</c:v>
                </c:pt>
                <c:pt idx="1017">
                  <c:v>168.26400000000001</c:v>
                </c:pt>
                <c:pt idx="1018">
                  <c:v>168.44</c:v>
                </c:pt>
                <c:pt idx="1019">
                  <c:v>168.61500000000001</c:v>
                </c:pt>
                <c:pt idx="1020">
                  <c:v>168.791</c:v>
                </c:pt>
                <c:pt idx="1021">
                  <c:v>168.953</c:v>
                </c:pt>
                <c:pt idx="1022">
                  <c:v>169.095</c:v>
                </c:pt>
                <c:pt idx="1023">
                  <c:v>169.27099999999999</c:v>
                </c:pt>
                <c:pt idx="1024">
                  <c:v>169.447</c:v>
                </c:pt>
                <c:pt idx="1025">
                  <c:v>169.60900000000001</c:v>
                </c:pt>
                <c:pt idx="1026">
                  <c:v>169.78299999999999</c:v>
                </c:pt>
                <c:pt idx="1027">
                  <c:v>169.959</c:v>
                </c:pt>
                <c:pt idx="1028">
                  <c:v>170.12100000000001</c:v>
                </c:pt>
                <c:pt idx="1029">
                  <c:v>170.26300000000001</c:v>
                </c:pt>
                <c:pt idx="1030">
                  <c:v>170.42500000000001</c:v>
                </c:pt>
                <c:pt idx="1031">
                  <c:v>170.59899999999999</c:v>
                </c:pt>
                <c:pt idx="1032">
                  <c:v>170.761</c:v>
                </c:pt>
                <c:pt idx="1033">
                  <c:v>170.90100000000001</c:v>
                </c:pt>
                <c:pt idx="1034">
                  <c:v>171.077</c:v>
                </c:pt>
                <c:pt idx="1035">
                  <c:v>171.25299999999999</c:v>
                </c:pt>
                <c:pt idx="1036">
                  <c:v>171.39699999999999</c:v>
                </c:pt>
                <c:pt idx="1037">
                  <c:v>171.559</c:v>
                </c:pt>
                <c:pt idx="1038">
                  <c:v>171.70099999999999</c:v>
                </c:pt>
                <c:pt idx="1039">
                  <c:v>171.87700000000001</c:v>
                </c:pt>
                <c:pt idx="1040">
                  <c:v>172.036</c:v>
                </c:pt>
                <c:pt idx="1041">
                  <c:v>172.19499999999999</c:v>
                </c:pt>
                <c:pt idx="1042">
                  <c:v>172.357</c:v>
                </c:pt>
                <c:pt idx="1043">
                  <c:v>172.53100000000001</c:v>
                </c:pt>
                <c:pt idx="1044">
                  <c:v>172.70699999999999</c:v>
                </c:pt>
                <c:pt idx="1045">
                  <c:v>172.87</c:v>
                </c:pt>
                <c:pt idx="1046">
                  <c:v>173.04400000000001</c:v>
                </c:pt>
                <c:pt idx="1047">
                  <c:v>173.21799999999999</c:v>
                </c:pt>
                <c:pt idx="1048">
                  <c:v>173.39400000000001</c:v>
                </c:pt>
                <c:pt idx="1049">
                  <c:v>173.55600000000001</c:v>
                </c:pt>
                <c:pt idx="1050">
                  <c:v>173.73</c:v>
                </c:pt>
                <c:pt idx="1051">
                  <c:v>173.90600000000001</c:v>
                </c:pt>
                <c:pt idx="1052">
                  <c:v>174.05</c:v>
                </c:pt>
                <c:pt idx="1053">
                  <c:v>174.19300000000001</c:v>
                </c:pt>
                <c:pt idx="1054">
                  <c:v>174.35499999999999</c:v>
                </c:pt>
                <c:pt idx="1055">
                  <c:v>174.529</c:v>
                </c:pt>
                <c:pt idx="1056">
                  <c:v>174.691</c:v>
                </c:pt>
                <c:pt idx="1057">
                  <c:v>174.833</c:v>
                </c:pt>
                <c:pt idx="1058">
                  <c:v>174.995</c:v>
                </c:pt>
                <c:pt idx="1059">
                  <c:v>175.16900000000001</c:v>
                </c:pt>
                <c:pt idx="1060">
                  <c:v>175.33099999999999</c:v>
                </c:pt>
                <c:pt idx="1061">
                  <c:v>175.505</c:v>
                </c:pt>
                <c:pt idx="1062">
                  <c:v>175.667</c:v>
                </c:pt>
                <c:pt idx="1063">
                  <c:v>175.84100000000001</c:v>
                </c:pt>
                <c:pt idx="1064">
                  <c:v>176.00299999999999</c:v>
                </c:pt>
                <c:pt idx="1065">
                  <c:v>176.14500000000001</c:v>
                </c:pt>
                <c:pt idx="1066">
                  <c:v>176.30699999999999</c:v>
                </c:pt>
                <c:pt idx="1067">
                  <c:v>176.48099999999999</c:v>
                </c:pt>
                <c:pt idx="1068">
                  <c:v>176.643</c:v>
                </c:pt>
                <c:pt idx="1069">
                  <c:v>176.785</c:v>
                </c:pt>
                <c:pt idx="1070">
                  <c:v>176.947</c:v>
                </c:pt>
                <c:pt idx="1071">
                  <c:v>177.089</c:v>
                </c:pt>
                <c:pt idx="1072">
                  <c:v>177.251</c:v>
                </c:pt>
                <c:pt idx="1073">
                  <c:v>177.393</c:v>
                </c:pt>
                <c:pt idx="1074">
                  <c:v>177.55500000000001</c:v>
                </c:pt>
                <c:pt idx="1075">
                  <c:v>177.72900000000001</c:v>
                </c:pt>
                <c:pt idx="1076">
                  <c:v>177.87299999999999</c:v>
                </c:pt>
                <c:pt idx="1077">
                  <c:v>178.035</c:v>
                </c:pt>
                <c:pt idx="1078">
                  <c:v>178.209</c:v>
                </c:pt>
                <c:pt idx="1079">
                  <c:v>178.38499999999999</c:v>
                </c:pt>
                <c:pt idx="1080">
                  <c:v>178.54499999999999</c:v>
                </c:pt>
                <c:pt idx="1081">
                  <c:v>178.70699999999999</c:v>
                </c:pt>
                <c:pt idx="1082">
                  <c:v>178.881</c:v>
                </c:pt>
                <c:pt idx="1083">
                  <c:v>179.05500000000001</c:v>
                </c:pt>
                <c:pt idx="1084">
                  <c:v>179.21700000000001</c:v>
                </c:pt>
                <c:pt idx="1085">
                  <c:v>179.37899999999999</c:v>
                </c:pt>
                <c:pt idx="1086">
                  <c:v>179.553</c:v>
                </c:pt>
                <c:pt idx="1087">
                  <c:v>179.69499999999999</c:v>
                </c:pt>
                <c:pt idx="1088">
                  <c:v>179.857</c:v>
                </c:pt>
                <c:pt idx="1089">
                  <c:v>179.999</c:v>
                </c:pt>
                <c:pt idx="1090">
                  <c:v>180.173</c:v>
                </c:pt>
                <c:pt idx="1091">
                  <c:v>180.351</c:v>
                </c:pt>
                <c:pt idx="1092">
                  <c:v>180.51300000000001</c:v>
                </c:pt>
                <c:pt idx="1093">
                  <c:v>180.655</c:v>
                </c:pt>
                <c:pt idx="1094">
                  <c:v>180.82900000000001</c:v>
                </c:pt>
                <c:pt idx="1095">
                  <c:v>181.00700000000001</c:v>
                </c:pt>
                <c:pt idx="1096">
                  <c:v>181.16900000000001</c:v>
                </c:pt>
                <c:pt idx="1097">
                  <c:v>181.34299999999999</c:v>
                </c:pt>
                <c:pt idx="1098">
                  <c:v>181.51900000000001</c:v>
                </c:pt>
                <c:pt idx="1099">
                  <c:v>181.68100000000001</c:v>
                </c:pt>
                <c:pt idx="1100">
                  <c:v>181.82300000000001</c:v>
                </c:pt>
                <c:pt idx="1101">
                  <c:v>181.98500000000001</c:v>
                </c:pt>
                <c:pt idx="1102">
                  <c:v>182.15899999999999</c:v>
                </c:pt>
                <c:pt idx="1103">
                  <c:v>182.321</c:v>
                </c:pt>
                <c:pt idx="1104">
                  <c:v>182.46299999999999</c:v>
                </c:pt>
                <c:pt idx="1105">
                  <c:v>182.625</c:v>
                </c:pt>
                <c:pt idx="1106">
                  <c:v>182.797</c:v>
                </c:pt>
                <c:pt idx="1107">
                  <c:v>182.959</c:v>
                </c:pt>
                <c:pt idx="1108">
                  <c:v>183.13499999999999</c:v>
                </c:pt>
                <c:pt idx="1109">
                  <c:v>183.31100000000001</c:v>
                </c:pt>
                <c:pt idx="1110">
                  <c:v>183.48699999999999</c:v>
                </c:pt>
                <c:pt idx="1111">
                  <c:v>183.649</c:v>
                </c:pt>
                <c:pt idx="1112">
                  <c:v>183.791</c:v>
                </c:pt>
                <c:pt idx="1113">
                  <c:v>183.96700000000001</c:v>
                </c:pt>
                <c:pt idx="1114">
                  <c:v>184.12899999999999</c:v>
                </c:pt>
                <c:pt idx="1115">
                  <c:v>184.26900000000001</c:v>
                </c:pt>
                <c:pt idx="1116">
                  <c:v>184.43</c:v>
                </c:pt>
                <c:pt idx="1117">
                  <c:v>184.60599999999999</c:v>
                </c:pt>
                <c:pt idx="1118">
                  <c:v>184.78200000000001</c:v>
                </c:pt>
                <c:pt idx="1119">
                  <c:v>184.94200000000001</c:v>
                </c:pt>
                <c:pt idx="1120">
                  <c:v>185.08600000000001</c:v>
                </c:pt>
                <c:pt idx="1121">
                  <c:v>185.262</c:v>
                </c:pt>
                <c:pt idx="1122">
                  <c:v>185.43799999999999</c:v>
                </c:pt>
                <c:pt idx="1123">
                  <c:v>185.6</c:v>
                </c:pt>
                <c:pt idx="1124">
                  <c:v>185.774</c:v>
                </c:pt>
                <c:pt idx="1125">
                  <c:v>185.95</c:v>
                </c:pt>
                <c:pt idx="1126">
                  <c:v>186.11199999999999</c:v>
                </c:pt>
                <c:pt idx="1127">
                  <c:v>186.25399999999999</c:v>
                </c:pt>
                <c:pt idx="1128">
                  <c:v>186.416</c:v>
                </c:pt>
                <c:pt idx="1129">
                  <c:v>186.59</c:v>
                </c:pt>
                <c:pt idx="1130">
                  <c:v>186.75200000000001</c:v>
                </c:pt>
                <c:pt idx="1131">
                  <c:v>186.89400000000001</c:v>
                </c:pt>
                <c:pt idx="1132">
                  <c:v>187.05600000000001</c:v>
                </c:pt>
                <c:pt idx="1133">
                  <c:v>187.23</c:v>
                </c:pt>
                <c:pt idx="1134">
                  <c:v>187.392</c:v>
                </c:pt>
                <c:pt idx="1135">
                  <c:v>187.53399999999999</c:v>
                </c:pt>
                <c:pt idx="1136">
                  <c:v>187.696</c:v>
                </c:pt>
                <c:pt idx="1137">
                  <c:v>187.886</c:v>
                </c:pt>
                <c:pt idx="1138">
                  <c:v>188.048</c:v>
                </c:pt>
                <c:pt idx="1139">
                  <c:v>188.19</c:v>
                </c:pt>
                <c:pt idx="1140">
                  <c:v>188.36600000000001</c:v>
                </c:pt>
                <c:pt idx="1141">
                  <c:v>188.542</c:v>
                </c:pt>
                <c:pt idx="1142">
                  <c:v>188.70400000000001</c:v>
                </c:pt>
                <c:pt idx="1143">
                  <c:v>188.846</c:v>
                </c:pt>
                <c:pt idx="1144">
                  <c:v>189.02199999999999</c:v>
                </c:pt>
                <c:pt idx="1145">
                  <c:v>189.184</c:v>
                </c:pt>
                <c:pt idx="1146">
                  <c:v>189.32599999999999</c:v>
                </c:pt>
                <c:pt idx="1147">
                  <c:v>189.488</c:v>
                </c:pt>
                <c:pt idx="1148">
                  <c:v>189.66200000000001</c:v>
                </c:pt>
                <c:pt idx="1149">
                  <c:v>189.82400000000001</c:v>
                </c:pt>
                <c:pt idx="1150">
                  <c:v>189.96600000000001</c:v>
                </c:pt>
                <c:pt idx="1151">
                  <c:v>190.12799999999999</c:v>
                </c:pt>
                <c:pt idx="1152">
                  <c:v>190.30199999999999</c:v>
                </c:pt>
                <c:pt idx="1153">
                  <c:v>190.464</c:v>
                </c:pt>
                <c:pt idx="1154">
                  <c:v>190.60599999999999</c:v>
                </c:pt>
                <c:pt idx="1155">
                  <c:v>190.74799999999999</c:v>
                </c:pt>
                <c:pt idx="1156">
                  <c:v>190.92400000000001</c:v>
                </c:pt>
                <c:pt idx="1157">
                  <c:v>191.1</c:v>
                </c:pt>
                <c:pt idx="1158">
                  <c:v>191.262</c:v>
                </c:pt>
                <c:pt idx="1159">
                  <c:v>191.404</c:v>
                </c:pt>
                <c:pt idx="1160">
                  <c:v>191.58</c:v>
                </c:pt>
                <c:pt idx="1161">
                  <c:v>191.756</c:v>
                </c:pt>
                <c:pt idx="1162">
                  <c:v>191.91800000000001</c:v>
                </c:pt>
                <c:pt idx="1163">
                  <c:v>192.09200000000001</c:v>
                </c:pt>
                <c:pt idx="1164">
                  <c:v>192.268</c:v>
                </c:pt>
                <c:pt idx="1165">
                  <c:v>192.41200000000001</c:v>
                </c:pt>
                <c:pt idx="1166">
                  <c:v>192.57400000000001</c:v>
                </c:pt>
                <c:pt idx="1167">
                  <c:v>192.74799999999999</c:v>
                </c:pt>
                <c:pt idx="1168">
                  <c:v>192.92400000000001</c:v>
                </c:pt>
                <c:pt idx="1169">
                  <c:v>193.08600000000001</c:v>
                </c:pt>
                <c:pt idx="1170">
                  <c:v>193.22800000000001</c:v>
                </c:pt>
                <c:pt idx="1171">
                  <c:v>193.39</c:v>
                </c:pt>
                <c:pt idx="1172">
                  <c:v>193.53200000000001</c:v>
                </c:pt>
                <c:pt idx="1173">
                  <c:v>193.67599999999999</c:v>
                </c:pt>
                <c:pt idx="1174">
                  <c:v>193.83799999999999</c:v>
                </c:pt>
                <c:pt idx="1175">
                  <c:v>194.012</c:v>
                </c:pt>
                <c:pt idx="1176">
                  <c:v>194.18799999999999</c:v>
                </c:pt>
                <c:pt idx="1177">
                  <c:v>194.35</c:v>
                </c:pt>
                <c:pt idx="1178">
                  <c:v>194.49199999999999</c:v>
                </c:pt>
                <c:pt idx="1179">
                  <c:v>194.66800000000001</c:v>
                </c:pt>
                <c:pt idx="1180">
                  <c:v>194.84200000000001</c:v>
                </c:pt>
                <c:pt idx="1181">
                  <c:v>195.00399999999999</c:v>
                </c:pt>
                <c:pt idx="1182">
                  <c:v>195.166</c:v>
                </c:pt>
                <c:pt idx="1183">
                  <c:v>195.34</c:v>
                </c:pt>
                <c:pt idx="1184">
                  <c:v>195.50200000000001</c:v>
                </c:pt>
                <c:pt idx="1185">
                  <c:v>195.64400000000001</c:v>
                </c:pt>
                <c:pt idx="1186">
                  <c:v>195.80600000000001</c:v>
                </c:pt>
                <c:pt idx="1187">
                  <c:v>195.98</c:v>
                </c:pt>
                <c:pt idx="1188">
                  <c:v>196.12200000000001</c:v>
                </c:pt>
                <c:pt idx="1189">
                  <c:v>196.28399999999999</c:v>
                </c:pt>
                <c:pt idx="1190">
                  <c:v>196.446</c:v>
                </c:pt>
                <c:pt idx="1191">
                  <c:v>196.62</c:v>
                </c:pt>
                <c:pt idx="1192">
                  <c:v>196.762</c:v>
                </c:pt>
                <c:pt idx="1193">
                  <c:v>196.92400000000001</c:v>
                </c:pt>
                <c:pt idx="1194">
                  <c:v>197.066</c:v>
                </c:pt>
                <c:pt idx="1195">
                  <c:v>197.24199999999999</c:v>
                </c:pt>
                <c:pt idx="1196">
                  <c:v>197.41800000000001</c:v>
                </c:pt>
                <c:pt idx="1197">
                  <c:v>197.58</c:v>
                </c:pt>
                <c:pt idx="1198">
                  <c:v>197.72200000000001</c:v>
                </c:pt>
                <c:pt idx="1199">
                  <c:v>197.898</c:v>
                </c:pt>
                <c:pt idx="1200">
                  <c:v>198.07400000000001</c:v>
                </c:pt>
                <c:pt idx="1201">
                  <c:v>198.23599999999999</c:v>
                </c:pt>
                <c:pt idx="1202">
                  <c:v>198.41</c:v>
                </c:pt>
                <c:pt idx="1203">
                  <c:v>198.58600000000001</c:v>
                </c:pt>
                <c:pt idx="1204">
                  <c:v>198.74799999999999</c:v>
                </c:pt>
                <c:pt idx="1205">
                  <c:v>198.905</c:v>
                </c:pt>
                <c:pt idx="1206">
                  <c:v>199.06700000000001</c:v>
                </c:pt>
                <c:pt idx="1207">
                  <c:v>199.24100000000001</c:v>
                </c:pt>
                <c:pt idx="1208">
                  <c:v>199.40299999999999</c:v>
                </c:pt>
                <c:pt idx="1209">
                  <c:v>199.54499999999999</c:v>
                </c:pt>
                <c:pt idx="1210">
                  <c:v>199.70699999999999</c:v>
                </c:pt>
                <c:pt idx="1211">
                  <c:v>199.881</c:v>
                </c:pt>
                <c:pt idx="1212">
                  <c:v>200.04300000000001</c:v>
                </c:pt>
                <c:pt idx="1213">
                  <c:v>200.185</c:v>
                </c:pt>
                <c:pt idx="1214">
                  <c:v>200.34700000000001</c:v>
                </c:pt>
                <c:pt idx="1215">
                  <c:v>200.52099999999999</c:v>
                </c:pt>
                <c:pt idx="1216">
                  <c:v>200.68299999999999</c:v>
                </c:pt>
                <c:pt idx="1217">
                  <c:v>200.82499999999999</c:v>
                </c:pt>
                <c:pt idx="1218">
                  <c:v>200.98699999999999</c:v>
                </c:pt>
                <c:pt idx="1219">
                  <c:v>201.161</c:v>
                </c:pt>
                <c:pt idx="1220">
                  <c:v>201.32300000000001</c:v>
                </c:pt>
                <c:pt idx="1221">
                  <c:v>201.465</c:v>
                </c:pt>
                <c:pt idx="1222">
                  <c:v>201.62700000000001</c:v>
                </c:pt>
                <c:pt idx="1223">
                  <c:v>201.76900000000001</c:v>
                </c:pt>
                <c:pt idx="1224">
                  <c:v>201.93100000000001</c:v>
                </c:pt>
                <c:pt idx="1225">
                  <c:v>202.07300000000001</c:v>
                </c:pt>
                <c:pt idx="1226">
                  <c:v>202.23400000000001</c:v>
                </c:pt>
                <c:pt idx="1227">
                  <c:v>202.40799999999999</c:v>
                </c:pt>
                <c:pt idx="1228">
                  <c:v>202.57</c:v>
                </c:pt>
                <c:pt idx="1229">
                  <c:v>202.71199999999999</c:v>
                </c:pt>
                <c:pt idx="1230">
                  <c:v>202.874</c:v>
                </c:pt>
                <c:pt idx="1231">
                  <c:v>203.048</c:v>
                </c:pt>
                <c:pt idx="1232">
                  <c:v>203.19200000000001</c:v>
                </c:pt>
                <c:pt idx="1233">
                  <c:v>203.35400000000001</c:v>
                </c:pt>
                <c:pt idx="1234">
                  <c:v>203.52699999999999</c:v>
                </c:pt>
                <c:pt idx="1235">
                  <c:v>203.703</c:v>
                </c:pt>
                <c:pt idx="1236">
                  <c:v>203.86500000000001</c:v>
                </c:pt>
                <c:pt idx="1237">
                  <c:v>204.00700000000001</c:v>
                </c:pt>
                <c:pt idx="1238">
                  <c:v>204.16900000000001</c:v>
                </c:pt>
                <c:pt idx="1239">
                  <c:v>204.34299999999999</c:v>
                </c:pt>
                <c:pt idx="1240">
                  <c:v>204.505</c:v>
                </c:pt>
                <c:pt idx="1241">
                  <c:v>204.64699999999999</c:v>
                </c:pt>
                <c:pt idx="1242">
                  <c:v>204.809</c:v>
                </c:pt>
                <c:pt idx="1243">
                  <c:v>204.983</c:v>
                </c:pt>
                <c:pt idx="1244">
                  <c:v>205.14500000000001</c:v>
                </c:pt>
                <c:pt idx="1245">
                  <c:v>205.28700000000001</c:v>
                </c:pt>
                <c:pt idx="1246">
                  <c:v>205.464</c:v>
                </c:pt>
                <c:pt idx="1247">
                  <c:v>205.64</c:v>
                </c:pt>
                <c:pt idx="1248">
                  <c:v>205.80199999999999</c:v>
                </c:pt>
                <c:pt idx="1249">
                  <c:v>205.976</c:v>
                </c:pt>
                <c:pt idx="1250">
                  <c:v>206.15199999999999</c:v>
                </c:pt>
                <c:pt idx="1251">
                  <c:v>206.31399999999999</c:v>
                </c:pt>
                <c:pt idx="1252">
                  <c:v>206.45599999999999</c:v>
                </c:pt>
                <c:pt idx="1253">
                  <c:v>206.619</c:v>
                </c:pt>
                <c:pt idx="1254">
                  <c:v>206.792</c:v>
                </c:pt>
                <c:pt idx="1255">
                  <c:v>206.95400000000001</c:v>
                </c:pt>
                <c:pt idx="1256">
                  <c:v>207.096</c:v>
                </c:pt>
                <c:pt idx="1257">
                  <c:v>207.238</c:v>
                </c:pt>
                <c:pt idx="1258">
                  <c:v>207.416</c:v>
                </c:pt>
                <c:pt idx="1259">
                  <c:v>207.55799999999999</c:v>
                </c:pt>
                <c:pt idx="1260">
                  <c:v>207.72</c:v>
                </c:pt>
                <c:pt idx="1261">
                  <c:v>207.86199999999999</c:v>
                </c:pt>
                <c:pt idx="1262">
                  <c:v>208.03800000000001</c:v>
                </c:pt>
                <c:pt idx="1263">
                  <c:v>208.214</c:v>
                </c:pt>
                <c:pt idx="1264">
                  <c:v>208.376</c:v>
                </c:pt>
                <c:pt idx="1265">
                  <c:v>208.55</c:v>
                </c:pt>
                <c:pt idx="1266">
                  <c:v>208.726</c:v>
                </c:pt>
                <c:pt idx="1267">
                  <c:v>208.88800000000001</c:v>
                </c:pt>
                <c:pt idx="1268">
                  <c:v>209.03</c:v>
                </c:pt>
                <c:pt idx="1269">
                  <c:v>209.209</c:v>
                </c:pt>
                <c:pt idx="1270">
                  <c:v>209.351</c:v>
                </c:pt>
                <c:pt idx="1271">
                  <c:v>209.495</c:v>
                </c:pt>
                <c:pt idx="1272">
                  <c:v>209.65700000000001</c:v>
                </c:pt>
                <c:pt idx="1273">
                  <c:v>209.83099999999999</c:v>
                </c:pt>
                <c:pt idx="1274">
                  <c:v>210.00700000000001</c:v>
                </c:pt>
                <c:pt idx="1275">
                  <c:v>210.16900000000001</c:v>
                </c:pt>
                <c:pt idx="1276">
                  <c:v>210.31100000000001</c:v>
                </c:pt>
                <c:pt idx="1277">
                  <c:v>210.48699999999999</c:v>
                </c:pt>
                <c:pt idx="1278">
                  <c:v>210.66300000000001</c:v>
                </c:pt>
                <c:pt idx="1279">
                  <c:v>210.82300000000001</c:v>
                </c:pt>
                <c:pt idx="1280">
                  <c:v>210.96600000000001</c:v>
                </c:pt>
                <c:pt idx="1281">
                  <c:v>211.142</c:v>
                </c:pt>
                <c:pt idx="1282">
                  <c:v>211.31800000000001</c:v>
                </c:pt>
                <c:pt idx="1283">
                  <c:v>211.48</c:v>
                </c:pt>
                <c:pt idx="1284">
                  <c:v>211.62200000000001</c:v>
                </c:pt>
                <c:pt idx="1285">
                  <c:v>211.798</c:v>
                </c:pt>
                <c:pt idx="1286">
                  <c:v>211.96</c:v>
                </c:pt>
                <c:pt idx="1287">
                  <c:v>212.102</c:v>
                </c:pt>
                <c:pt idx="1288">
                  <c:v>212.26400000000001</c:v>
                </c:pt>
                <c:pt idx="1289">
                  <c:v>212.43799999999999</c:v>
                </c:pt>
                <c:pt idx="1290">
                  <c:v>212.6</c:v>
                </c:pt>
                <c:pt idx="1291">
                  <c:v>212.74199999999999</c:v>
                </c:pt>
                <c:pt idx="1292">
                  <c:v>212.88499999999999</c:v>
                </c:pt>
                <c:pt idx="1293">
                  <c:v>213.06100000000001</c:v>
                </c:pt>
                <c:pt idx="1294">
                  <c:v>213.23699999999999</c:v>
                </c:pt>
                <c:pt idx="1295">
                  <c:v>213.399</c:v>
                </c:pt>
                <c:pt idx="1296">
                  <c:v>213.57300000000001</c:v>
                </c:pt>
                <c:pt idx="1297">
                  <c:v>213.749</c:v>
                </c:pt>
                <c:pt idx="1298">
                  <c:v>213.911</c:v>
                </c:pt>
                <c:pt idx="1299">
                  <c:v>214.053</c:v>
                </c:pt>
                <c:pt idx="1300">
                  <c:v>214.21199999999999</c:v>
                </c:pt>
                <c:pt idx="1301">
                  <c:v>214.38800000000001</c:v>
                </c:pt>
                <c:pt idx="1302">
                  <c:v>214.55</c:v>
                </c:pt>
                <c:pt idx="1303">
                  <c:v>214.69200000000001</c:v>
                </c:pt>
                <c:pt idx="1304">
                  <c:v>214.85400000000001</c:v>
                </c:pt>
                <c:pt idx="1305">
                  <c:v>215.02799999999999</c:v>
                </c:pt>
                <c:pt idx="1306">
                  <c:v>215.19</c:v>
                </c:pt>
                <c:pt idx="1307">
                  <c:v>215.33199999999999</c:v>
                </c:pt>
                <c:pt idx="1308">
                  <c:v>215.495</c:v>
                </c:pt>
                <c:pt idx="1309">
                  <c:v>215.637</c:v>
                </c:pt>
                <c:pt idx="1310">
                  <c:v>215.79900000000001</c:v>
                </c:pt>
                <c:pt idx="1311">
                  <c:v>215.941</c:v>
                </c:pt>
                <c:pt idx="1312">
                  <c:v>216.10300000000001</c:v>
                </c:pt>
                <c:pt idx="1313">
                  <c:v>216.27699999999999</c:v>
                </c:pt>
                <c:pt idx="1314">
                  <c:v>216.43899999999999</c:v>
                </c:pt>
                <c:pt idx="1315">
                  <c:v>216.57900000000001</c:v>
                </c:pt>
                <c:pt idx="1316">
                  <c:v>216.74100000000001</c:v>
                </c:pt>
                <c:pt idx="1317">
                  <c:v>216.91499999999999</c:v>
                </c:pt>
                <c:pt idx="1318">
                  <c:v>217.077</c:v>
                </c:pt>
                <c:pt idx="1319">
                  <c:v>217.21899999999999</c:v>
                </c:pt>
                <c:pt idx="1320">
                  <c:v>217.38200000000001</c:v>
                </c:pt>
                <c:pt idx="1321">
                  <c:v>217.554</c:v>
                </c:pt>
                <c:pt idx="1322">
                  <c:v>217.732</c:v>
                </c:pt>
                <c:pt idx="1323">
                  <c:v>217.875</c:v>
                </c:pt>
                <c:pt idx="1324">
                  <c:v>218.03800000000001</c:v>
                </c:pt>
                <c:pt idx="1325">
                  <c:v>218.18</c:v>
                </c:pt>
                <c:pt idx="1326">
                  <c:v>218.322</c:v>
                </c:pt>
                <c:pt idx="1327">
                  <c:v>218.48400000000001</c:v>
                </c:pt>
                <c:pt idx="1328">
                  <c:v>218.64500000000001</c:v>
                </c:pt>
                <c:pt idx="1329">
                  <c:v>218.82</c:v>
                </c:pt>
                <c:pt idx="1330">
                  <c:v>218.982</c:v>
                </c:pt>
                <c:pt idx="1331">
                  <c:v>219.124</c:v>
                </c:pt>
                <c:pt idx="1332">
                  <c:v>219.286</c:v>
                </c:pt>
                <c:pt idx="1333">
                  <c:v>219.428</c:v>
                </c:pt>
                <c:pt idx="1334">
                  <c:v>219.571</c:v>
                </c:pt>
                <c:pt idx="1335">
                  <c:v>219.733</c:v>
                </c:pt>
                <c:pt idx="1336">
                  <c:v>219.90700000000001</c:v>
                </c:pt>
                <c:pt idx="1337">
                  <c:v>220.083</c:v>
                </c:pt>
                <c:pt idx="1338">
                  <c:v>220.245</c:v>
                </c:pt>
                <c:pt idx="1339">
                  <c:v>220.387</c:v>
                </c:pt>
                <c:pt idx="1340">
                  <c:v>220.56200000000001</c:v>
                </c:pt>
                <c:pt idx="1341">
                  <c:v>220.73699999999999</c:v>
                </c:pt>
                <c:pt idx="1342">
                  <c:v>220.899</c:v>
                </c:pt>
                <c:pt idx="1343">
                  <c:v>221.04300000000001</c:v>
                </c:pt>
                <c:pt idx="1344">
                  <c:v>221.21899999999999</c:v>
                </c:pt>
                <c:pt idx="1345">
                  <c:v>221.39500000000001</c:v>
                </c:pt>
                <c:pt idx="1346">
                  <c:v>221.55699999999999</c:v>
                </c:pt>
                <c:pt idx="1347">
                  <c:v>221.69900000000001</c:v>
                </c:pt>
                <c:pt idx="1348">
                  <c:v>221.85900000000001</c:v>
                </c:pt>
                <c:pt idx="1349">
                  <c:v>222.035</c:v>
                </c:pt>
                <c:pt idx="1350">
                  <c:v>222.196</c:v>
                </c:pt>
                <c:pt idx="1351">
                  <c:v>222.33799999999999</c:v>
                </c:pt>
                <c:pt idx="1352">
                  <c:v>222.49700000000001</c:v>
                </c:pt>
                <c:pt idx="1353">
                  <c:v>222.673</c:v>
                </c:pt>
                <c:pt idx="1354">
                  <c:v>222.83500000000001</c:v>
                </c:pt>
                <c:pt idx="1355">
                  <c:v>222.977</c:v>
                </c:pt>
                <c:pt idx="1356">
                  <c:v>223.13900000000001</c:v>
                </c:pt>
                <c:pt idx="1357">
                  <c:v>223.28100000000001</c:v>
                </c:pt>
                <c:pt idx="1358">
                  <c:v>223.44300000000001</c:v>
                </c:pt>
                <c:pt idx="1359">
                  <c:v>223.58500000000001</c:v>
                </c:pt>
                <c:pt idx="1360">
                  <c:v>223.74700000000001</c:v>
                </c:pt>
                <c:pt idx="1361">
                  <c:v>223.92099999999999</c:v>
                </c:pt>
                <c:pt idx="1362">
                  <c:v>224.065</c:v>
                </c:pt>
                <c:pt idx="1363">
                  <c:v>224.227</c:v>
                </c:pt>
                <c:pt idx="1364">
                  <c:v>224.40100000000001</c:v>
                </c:pt>
                <c:pt idx="1365">
                  <c:v>224.577</c:v>
                </c:pt>
                <c:pt idx="1366">
                  <c:v>224.739</c:v>
                </c:pt>
                <c:pt idx="1367">
                  <c:v>224.881</c:v>
                </c:pt>
                <c:pt idx="1368">
                  <c:v>225.042</c:v>
                </c:pt>
                <c:pt idx="1369">
                  <c:v>225.21799999999999</c:v>
                </c:pt>
                <c:pt idx="1370">
                  <c:v>225.38</c:v>
                </c:pt>
                <c:pt idx="1371">
                  <c:v>225.554</c:v>
                </c:pt>
                <c:pt idx="1372">
                  <c:v>225.72800000000001</c:v>
                </c:pt>
                <c:pt idx="1373">
                  <c:v>225.904</c:v>
                </c:pt>
                <c:pt idx="1374">
                  <c:v>226.066</c:v>
                </c:pt>
                <c:pt idx="1375">
                  <c:v>226.208</c:v>
                </c:pt>
                <c:pt idx="1376">
                  <c:v>226.38499999999999</c:v>
                </c:pt>
                <c:pt idx="1377">
                  <c:v>226.54499999999999</c:v>
                </c:pt>
                <c:pt idx="1378">
                  <c:v>226.70400000000001</c:v>
                </c:pt>
                <c:pt idx="1379">
                  <c:v>226.84800000000001</c:v>
                </c:pt>
                <c:pt idx="1380">
                  <c:v>227.024</c:v>
                </c:pt>
                <c:pt idx="1381">
                  <c:v>227.18600000000001</c:v>
                </c:pt>
                <c:pt idx="1382">
                  <c:v>227.328</c:v>
                </c:pt>
                <c:pt idx="1383">
                  <c:v>227.50399999999999</c:v>
                </c:pt>
                <c:pt idx="1384">
                  <c:v>227.68</c:v>
                </c:pt>
                <c:pt idx="1385">
                  <c:v>227.84200000000001</c:v>
                </c:pt>
                <c:pt idx="1386">
                  <c:v>227.98400000000001</c:v>
                </c:pt>
                <c:pt idx="1387">
                  <c:v>228.16399999999999</c:v>
                </c:pt>
                <c:pt idx="1388">
                  <c:v>228.304</c:v>
                </c:pt>
                <c:pt idx="1389">
                  <c:v>228.44800000000001</c:v>
                </c:pt>
                <c:pt idx="1390">
                  <c:v>228.61</c:v>
                </c:pt>
                <c:pt idx="1391">
                  <c:v>228.78399999999999</c:v>
                </c:pt>
                <c:pt idx="1392">
                  <c:v>228.96</c:v>
                </c:pt>
                <c:pt idx="1393">
                  <c:v>229.12200000000001</c:v>
                </c:pt>
                <c:pt idx="1394">
                  <c:v>229.26400000000001</c:v>
                </c:pt>
                <c:pt idx="1395">
                  <c:v>229.40600000000001</c:v>
                </c:pt>
                <c:pt idx="1396">
                  <c:v>229.584</c:v>
                </c:pt>
                <c:pt idx="1397">
                  <c:v>229.74600000000001</c:v>
                </c:pt>
                <c:pt idx="1398">
                  <c:v>229.904</c:v>
                </c:pt>
                <c:pt idx="1399">
                  <c:v>230.08</c:v>
                </c:pt>
                <c:pt idx="1400">
                  <c:v>230.256</c:v>
                </c:pt>
                <c:pt idx="1401">
                  <c:v>230.41800000000001</c:v>
                </c:pt>
                <c:pt idx="1402">
                  <c:v>230.56</c:v>
                </c:pt>
                <c:pt idx="1403">
                  <c:v>230.71899999999999</c:v>
                </c:pt>
                <c:pt idx="1404">
                  <c:v>230.89500000000001</c:v>
                </c:pt>
                <c:pt idx="1405">
                  <c:v>231.05699999999999</c:v>
                </c:pt>
                <c:pt idx="1406">
                  <c:v>231.19900000000001</c:v>
                </c:pt>
                <c:pt idx="1407">
                  <c:v>231.375</c:v>
                </c:pt>
                <c:pt idx="1408">
                  <c:v>231.55099999999999</c:v>
                </c:pt>
                <c:pt idx="1409">
                  <c:v>231.69499999999999</c:v>
                </c:pt>
                <c:pt idx="1410">
                  <c:v>231.857</c:v>
                </c:pt>
                <c:pt idx="1411">
                  <c:v>232.03100000000001</c:v>
                </c:pt>
                <c:pt idx="1412">
                  <c:v>232.19300000000001</c:v>
                </c:pt>
                <c:pt idx="1413">
                  <c:v>232.33500000000001</c:v>
                </c:pt>
                <c:pt idx="1414">
                  <c:v>232.49700000000001</c:v>
                </c:pt>
                <c:pt idx="1415">
                  <c:v>232.67099999999999</c:v>
                </c:pt>
                <c:pt idx="1416">
                  <c:v>232.833</c:v>
                </c:pt>
                <c:pt idx="1417">
                  <c:v>232.97499999999999</c:v>
                </c:pt>
                <c:pt idx="1418">
                  <c:v>233.11500000000001</c:v>
                </c:pt>
                <c:pt idx="1419">
                  <c:v>233.27699999999999</c:v>
                </c:pt>
                <c:pt idx="1420">
                  <c:v>233.453</c:v>
                </c:pt>
                <c:pt idx="1421">
                  <c:v>233.61500000000001</c:v>
                </c:pt>
                <c:pt idx="1422">
                  <c:v>233.75700000000001</c:v>
                </c:pt>
                <c:pt idx="1423">
                  <c:v>233.93299999999999</c:v>
                </c:pt>
                <c:pt idx="1424">
                  <c:v>234.10900000000001</c:v>
                </c:pt>
                <c:pt idx="1425">
                  <c:v>234.27099999999999</c:v>
                </c:pt>
                <c:pt idx="1426">
                  <c:v>234.41300000000001</c:v>
                </c:pt>
                <c:pt idx="1427">
                  <c:v>234.589</c:v>
                </c:pt>
                <c:pt idx="1428">
                  <c:v>234.76499999999999</c:v>
                </c:pt>
                <c:pt idx="1429">
                  <c:v>234.92699999999999</c:v>
                </c:pt>
                <c:pt idx="1430">
                  <c:v>235.09899999999999</c:v>
                </c:pt>
                <c:pt idx="1431">
                  <c:v>235.27699999999999</c:v>
                </c:pt>
                <c:pt idx="1432">
                  <c:v>235.43899999999999</c:v>
                </c:pt>
                <c:pt idx="1433">
                  <c:v>235.58099999999999</c:v>
                </c:pt>
                <c:pt idx="1434">
                  <c:v>235.72300000000001</c:v>
                </c:pt>
                <c:pt idx="1435">
                  <c:v>235.899</c:v>
                </c:pt>
                <c:pt idx="1436">
                  <c:v>236.07499999999999</c:v>
                </c:pt>
                <c:pt idx="1437">
                  <c:v>236.23699999999999</c:v>
                </c:pt>
                <c:pt idx="1438">
                  <c:v>236.37899999999999</c:v>
                </c:pt>
                <c:pt idx="1439">
                  <c:v>236.54</c:v>
                </c:pt>
                <c:pt idx="1440">
                  <c:v>236.68199999999999</c:v>
                </c:pt>
                <c:pt idx="1441">
                  <c:v>236.82599999999999</c:v>
                </c:pt>
                <c:pt idx="1442">
                  <c:v>236.988</c:v>
                </c:pt>
                <c:pt idx="1443">
                  <c:v>237.16200000000001</c:v>
                </c:pt>
                <c:pt idx="1444">
                  <c:v>237.33799999999999</c:v>
                </c:pt>
                <c:pt idx="1445">
                  <c:v>237.482</c:v>
                </c:pt>
                <c:pt idx="1446">
                  <c:v>237.626</c:v>
                </c:pt>
                <c:pt idx="1447">
                  <c:v>237.80099999999999</c:v>
                </c:pt>
                <c:pt idx="1448">
                  <c:v>237.976</c:v>
                </c:pt>
                <c:pt idx="1449">
                  <c:v>238.12</c:v>
                </c:pt>
                <c:pt idx="1450">
                  <c:v>238.28200000000001</c:v>
                </c:pt>
                <c:pt idx="1451">
                  <c:v>238.45599999999999</c:v>
                </c:pt>
                <c:pt idx="1452">
                  <c:v>238.631</c:v>
                </c:pt>
                <c:pt idx="1453">
                  <c:v>238.79300000000001</c:v>
                </c:pt>
                <c:pt idx="1454">
                  <c:v>238.95500000000001</c:v>
                </c:pt>
                <c:pt idx="1455">
                  <c:v>239.12899999999999</c:v>
                </c:pt>
                <c:pt idx="1456">
                  <c:v>239.291</c:v>
                </c:pt>
                <c:pt idx="1457">
                  <c:v>239.43299999999999</c:v>
                </c:pt>
                <c:pt idx="1458">
                  <c:v>239.577</c:v>
                </c:pt>
                <c:pt idx="1459">
                  <c:v>239.751</c:v>
                </c:pt>
                <c:pt idx="1460">
                  <c:v>239.929</c:v>
                </c:pt>
                <c:pt idx="1461">
                  <c:v>240.071</c:v>
                </c:pt>
                <c:pt idx="1462">
                  <c:v>240.233</c:v>
                </c:pt>
                <c:pt idx="1463">
                  <c:v>240.40700000000001</c:v>
                </c:pt>
                <c:pt idx="1464">
                  <c:v>240.583</c:v>
                </c:pt>
                <c:pt idx="1465">
                  <c:v>240.745</c:v>
                </c:pt>
                <c:pt idx="1466">
                  <c:v>240.91900000000001</c:v>
                </c:pt>
                <c:pt idx="1467">
                  <c:v>241.095</c:v>
                </c:pt>
                <c:pt idx="1468">
                  <c:v>241.25700000000001</c:v>
                </c:pt>
                <c:pt idx="1469">
                  <c:v>241.399</c:v>
                </c:pt>
                <c:pt idx="1470">
                  <c:v>241.56100000000001</c:v>
                </c:pt>
                <c:pt idx="1471">
                  <c:v>241.73500000000001</c:v>
                </c:pt>
                <c:pt idx="1472">
                  <c:v>241.89699999999999</c:v>
                </c:pt>
                <c:pt idx="1473">
                  <c:v>242.03899999999999</c:v>
                </c:pt>
                <c:pt idx="1474">
                  <c:v>242.20099999999999</c:v>
                </c:pt>
                <c:pt idx="1475">
                  <c:v>242.375</c:v>
                </c:pt>
                <c:pt idx="1476">
                  <c:v>242.51900000000001</c:v>
                </c:pt>
                <c:pt idx="1477">
                  <c:v>242.68100000000001</c:v>
                </c:pt>
                <c:pt idx="1478">
                  <c:v>242.85499999999999</c:v>
                </c:pt>
                <c:pt idx="1479">
                  <c:v>243.03</c:v>
                </c:pt>
                <c:pt idx="1480">
                  <c:v>243.17400000000001</c:v>
                </c:pt>
                <c:pt idx="1481">
                  <c:v>243.33600000000001</c:v>
                </c:pt>
                <c:pt idx="1482">
                  <c:v>243.51</c:v>
                </c:pt>
                <c:pt idx="1483">
                  <c:v>243.68600000000001</c:v>
                </c:pt>
                <c:pt idx="1484">
                  <c:v>243.84800000000001</c:v>
                </c:pt>
                <c:pt idx="1485">
                  <c:v>243.99</c:v>
                </c:pt>
                <c:pt idx="1486">
                  <c:v>244.15199999999999</c:v>
                </c:pt>
                <c:pt idx="1487">
                  <c:v>244.29400000000001</c:v>
                </c:pt>
                <c:pt idx="1488">
                  <c:v>244.45599999999999</c:v>
                </c:pt>
                <c:pt idx="1489">
                  <c:v>244.59800000000001</c:v>
                </c:pt>
                <c:pt idx="1490">
                  <c:v>244.76</c:v>
                </c:pt>
                <c:pt idx="1491">
                  <c:v>244.934</c:v>
                </c:pt>
                <c:pt idx="1492">
                  <c:v>245.09399999999999</c:v>
                </c:pt>
                <c:pt idx="1493">
                  <c:v>245.238</c:v>
                </c:pt>
                <c:pt idx="1494">
                  <c:v>245.4</c:v>
                </c:pt>
                <c:pt idx="1495">
                  <c:v>245.542</c:v>
                </c:pt>
                <c:pt idx="1496">
                  <c:v>245.70400000000001</c:v>
                </c:pt>
                <c:pt idx="1497">
                  <c:v>245.87799999999999</c:v>
                </c:pt>
                <c:pt idx="1498">
                  <c:v>246.054</c:v>
                </c:pt>
                <c:pt idx="1499">
                  <c:v>246.23</c:v>
                </c:pt>
                <c:pt idx="1500">
                  <c:v>246.392</c:v>
                </c:pt>
                <c:pt idx="1501">
                  <c:v>246.53399999999999</c:v>
                </c:pt>
                <c:pt idx="1502">
                  <c:v>246.71</c:v>
                </c:pt>
                <c:pt idx="1503">
                  <c:v>246.886</c:v>
                </c:pt>
                <c:pt idx="1504">
                  <c:v>247.02799999999999</c:v>
                </c:pt>
                <c:pt idx="1505">
                  <c:v>247.19</c:v>
                </c:pt>
                <c:pt idx="1506">
                  <c:v>247.34899999999999</c:v>
                </c:pt>
                <c:pt idx="1507">
                  <c:v>247.523</c:v>
                </c:pt>
                <c:pt idx="1508">
                  <c:v>247.685</c:v>
                </c:pt>
                <c:pt idx="1509">
                  <c:v>247.82900000000001</c:v>
                </c:pt>
                <c:pt idx="1510">
                  <c:v>248.005</c:v>
                </c:pt>
                <c:pt idx="1511">
                  <c:v>248.18100000000001</c:v>
                </c:pt>
                <c:pt idx="1512">
                  <c:v>248.32300000000001</c:v>
                </c:pt>
                <c:pt idx="1513">
                  <c:v>248.48500000000001</c:v>
                </c:pt>
                <c:pt idx="1514">
                  <c:v>248.661</c:v>
                </c:pt>
                <c:pt idx="1515">
                  <c:v>248.82300000000001</c:v>
                </c:pt>
                <c:pt idx="1516">
                  <c:v>248.965</c:v>
                </c:pt>
                <c:pt idx="1517">
                  <c:v>249.12700000000001</c:v>
                </c:pt>
                <c:pt idx="1518">
                  <c:v>249.30099999999999</c:v>
                </c:pt>
                <c:pt idx="1519">
                  <c:v>249.46299999999999</c:v>
                </c:pt>
                <c:pt idx="1520">
                  <c:v>249.60499999999999</c:v>
                </c:pt>
                <c:pt idx="1521">
                  <c:v>249.767</c:v>
                </c:pt>
                <c:pt idx="1522">
                  <c:v>249.941</c:v>
                </c:pt>
                <c:pt idx="1523">
                  <c:v>250.10300000000001</c:v>
                </c:pt>
                <c:pt idx="1524">
                  <c:v>250.27699999999999</c:v>
                </c:pt>
                <c:pt idx="1525">
                  <c:v>250.42</c:v>
                </c:pt>
                <c:pt idx="1526">
                  <c:v>250.59700000000001</c:v>
                </c:pt>
                <c:pt idx="1527">
                  <c:v>250.75899999999999</c:v>
                </c:pt>
                <c:pt idx="1528">
                  <c:v>250.90100000000001</c:v>
                </c:pt>
                <c:pt idx="1529">
                  <c:v>251.07499999999999</c:v>
                </c:pt>
                <c:pt idx="1530">
                  <c:v>251.251</c:v>
                </c:pt>
                <c:pt idx="1531">
                  <c:v>251.41300000000001</c:v>
                </c:pt>
                <c:pt idx="1532">
                  <c:v>251.58699999999999</c:v>
                </c:pt>
                <c:pt idx="1533">
                  <c:v>251.749</c:v>
                </c:pt>
                <c:pt idx="1534">
                  <c:v>251.923</c:v>
                </c:pt>
                <c:pt idx="1535">
                  <c:v>252.08600000000001</c:v>
                </c:pt>
                <c:pt idx="1536">
                  <c:v>252.22800000000001</c:v>
                </c:pt>
                <c:pt idx="1537">
                  <c:v>252.39</c:v>
                </c:pt>
                <c:pt idx="1538">
                  <c:v>252.53200000000001</c:v>
                </c:pt>
                <c:pt idx="1539">
                  <c:v>252.67599999999999</c:v>
                </c:pt>
                <c:pt idx="1540">
                  <c:v>252.83799999999999</c:v>
                </c:pt>
                <c:pt idx="1541">
                  <c:v>253.012</c:v>
                </c:pt>
                <c:pt idx="1542">
                  <c:v>253.18799999999999</c:v>
                </c:pt>
                <c:pt idx="1543">
                  <c:v>253.35</c:v>
                </c:pt>
                <c:pt idx="1544">
                  <c:v>253.50800000000001</c:v>
                </c:pt>
                <c:pt idx="1545">
                  <c:v>253.684</c:v>
                </c:pt>
                <c:pt idx="1546">
                  <c:v>253.86</c:v>
                </c:pt>
                <c:pt idx="1547">
                  <c:v>254.02199999999999</c:v>
                </c:pt>
                <c:pt idx="1548">
                  <c:v>254.16399999999999</c:v>
                </c:pt>
                <c:pt idx="1549">
                  <c:v>254.33799999999999</c:v>
                </c:pt>
                <c:pt idx="1550">
                  <c:v>254.51599999999999</c:v>
                </c:pt>
                <c:pt idx="1551">
                  <c:v>254.678</c:v>
                </c:pt>
                <c:pt idx="1552">
                  <c:v>254.852</c:v>
                </c:pt>
                <c:pt idx="1553">
                  <c:v>255.02799999999999</c:v>
                </c:pt>
                <c:pt idx="1554">
                  <c:v>255.172</c:v>
                </c:pt>
                <c:pt idx="1555">
                  <c:v>255.334</c:v>
                </c:pt>
                <c:pt idx="1556">
                  <c:v>255.50800000000001</c:v>
                </c:pt>
                <c:pt idx="1557">
                  <c:v>255.684</c:v>
                </c:pt>
                <c:pt idx="1558">
                  <c:v>255.828</c:v>
                </c:pt>
                <c:pt idx="1559">
                  <c:v>255.99</c:v>
                </c:pt>
                <c:pt idx="1560">
                  <c:v>256.16399999999999</c:v>
                </c:pt>
                <c:pt idx="1561">
                  <c:v>256.33800000000002</c:v>
                </c:pt>
                <c:pt idx="1562">
                  <c:v>256.49799999999999</c:v>
                </c:pt>
                <c:pt idx="1563">
                  <c:v>256.66000000000003</c:v>
                </c:pt>
                <c:pt idx="1564">
                  <c:v>256.834</c:v>
                </c:pt>
                <c:pt idx="1565">
                  <c:v>257.01</c:v>
                </c:pt>
                <c:pt idx="1566">
                  <c:v>257.154</c:v>
                </c:pt>
                <c:pt idx="1567">
                  <c:v>257.31599999999997</c:v>
                </c:pt>
                <c:pt idx="1568">
                  <c:v>257.49</c:v>
                </c:pt>
                <c:pt idx="1569">
                  <c:v>257.666</c:v>
                </c:pt>
                <c:pt idx="1570">
                  <c:v>257.82600000000002</c:v>
                </c:pt>
                <c:pt idx="1571">
                  <c:v>258.00299999999999</c:v>
                </c:pt>
                <c:pt idx="1572">
                  <c:v>258.17700000000002</c:v>
                </c:pt>
                <c:pt idx="1573">
                  <c:v>258.35500000000002</c:v>
                </c:pt>
                <c:pt idx="1574">
                  <c:v>258.49799999999999</c:v>
                </c:pt>
                <c:pt idx="1575">
                  <c:v>258.66000000000003</c:v>
                </c:pt>
                <c:pt idx="1576">
                  <c:v>258.81799999999998</c:v>
                </c:pt>
                <c:pt idx="1577">
                  <c:v>258.97800000000001</c:v>
                </c:pt>
                <c:pt idx="1578">
                  <c:v>259.12099999999998</c:v>
                </c:pt>
                <c:pt idx="1579">
                  <c:v>259.28199999999998</c:v>
                </c:pt>
                <c:pt idx="1580">
                  <c:v>259.45800000000003</c:v>
                </c:pt>
                <c:pt idx="1581">
                  <c:v>259.62</c:v>
                </c:pt>
                <c:pt idx="1582">
                  <c:v>259.762</c:v>
                </c:pt>
                <c:pt idx="1583">
                  <c:v>259.92399999999998</c:v>
                </c:pt>
                <c:pt idx="1584">
                  <c:v>260.09800000000001</c:v>
                </c:pt>
                <c:pt idx="1585">
                  <c:v>260.26</c:v>
                </c:pt>
                <c:pt idx="1586">
                  <c:v>260.40199999999999</c:v>
                </c:pt>
                <c:pt idx="1587">
                  <c:v>260.56400000000002</c:v>
                </c:pt>
                <c:pt idx="1588">
                  <c:v>260.70600000000002</c:v>
                </c:pt>
                <c:pt idx="1589">
                  <c:v>260.86799999999999</c:v>
                </c:pt>
                <c:pt idx="1590">
                  <c:v>261.01</c:v>
                </c:pt>
                <c:pt idx="1591">
                  <c:v>261.17200000000003</c:v>
                </c:pt>
                <c:pt idx="1592">
                  <c:v>261.346</c:v>
                </c:pt>
                <c:pt idx="1593">
                  <c:v>261.50799999999998</c:v>
                </c:pt>
                <c:pt idx="1594">
                  <c:v>261.64999999999998</c:v>
                </c:pt>
                <c:pt idx="1595">
                  <c:v>261.81200000000001</c:v>
                </c:pt>
                <c:pt idx="1596">
                  <c:v>261.95400000000001</c:v>
                </c:pt>
                <c:pt idx="1597">
                  <c:v>262.096</c:v>
                </c:pt>
                <c:pt idx="1598">
                  <c:v>262.25799999999998</c:v>
                </c:pt>
                <c:pt idx="1599">
                  <c:v>262.39999999999998</c:v>
                </c:pt>
                <c:pt idx="1600">
                  <c:v>262.56200000000001</c:v>
                </c:pt>
                <c:pt idx="1601">
                  <c:v>262.70400000000001</c:v>
                </c:pt>
                <c:pt idx="1602">
                  <c:v>262.86599999999999</c:v>
                </c:pt>
                <c:pt idx="1603">
                  <c:v>263.00799999999998</c:v>
                </c:pt>
                <c:pt idx="1604">
                  <c:v>263.18400000000003</c:v>
                </c:pt>
                <c:pt idx="1605">
                  <c:v>263.36</c:v>
                </c:pt>
                <c:pt idx="1606">
                  <c:v>263.52199999999999</c:v>
                </c:pt>
                <c:pt idx="1607">
                  <c:v>263.66399999999999</c:v>
                </c:pt>
                <c:pt idx="1608">
                  <c:v>263.82600000000002</c:v>
                </c:pt>
                <c:pt idx="1609">
                  <c:v>263.96800000000002</c:v>
                </c:pt>
                <c:pt idx="1610">
                  <c:v>264.14400000000001</c:v>
                </c:pt>
                <c:pt idx="1611">
                  <c:v>264.30599999999998</c:v>
                </c:pt>
                <c:pt idx="1612">
                  <c:v>264.48</c:v>
                </c:pt>
                <c:pt idx="1613">
                  <c:v>264.642</c:v>
                </c:pt>
                <c:pt idx="1614">
                  <c:v>264.78399999999999</c:v>
                </c:pt>
                <c:pt idx="1615">
                  <c:v>264.94400000000002</c:v>
                </c:pt>
                <c:pt idx="1616">
                  <c:v>265.12</c:v>
                </c:pt>
                <c:pt idx="1617">
                  <c:v>265.27999999999997</c:v>
                </c:pt>
                <c:pt idx="1618">
                  <c:v>265.44200000000001</c:v>
                </c:pt>
                <c:pt idx="1619">
                  <c:v>265.61599999999999</c:v>
                </c:pt>
                <c:pt idx="1620">
                  <c:v>265.79199999999997</c:v>
                </c:pt>
                <c:pt idx="1621">
                  <c:v>265.95400000000001</c:v>
                </c:pt>
                <c:pt idx="1622">
                  <c:v>266.096</c:v>
                </c:pt>
                <c:pt idx="1623">
                  <c:v>266.25799999999998</c:v>
                </c:pt>
                <c:pt idx="1624">
                  <c:v>266.39999999999998</c:v>
                </c:pt>
                <c:pt idx="1625">
                  <c:v>266.56200000000001</c:v>
                </c:pt>
                <c:pt idx="1626">
                  <c:v>266.70400000000001</c:v>
                </c:pt>
                <c:pt idx="1627">
                  <c:v>266.86599999999999</c:v>
                </c:pt>
                <c:pt idx="1628">
                  <c:v>267.04000000000002</c:v>
                </c:pt>
                <c:pt idx="1629">
                  <c:v>267.18200000000002</c:v>
                </c:pt>
                <c:pt idx="1630">
                  <c:v>267.32600000000002</c:v>
                </c:pt>
                <c:pt idx="1631">
                  <c:v>267.488</c:v>
                </c:pt>
                <c:pt idx="1632">
                  <c:v>267.66199999999998</c:v>
                </c:pt>
                <c:pt idx="1633">
                  <c:v>267.82400000000001</c:v>
                </c:pt>
                <c:pt idx="1634">
                  <c:v>267.96600000000001</c:v>
                </c:pt>
                <c:pt idx="1635">
                  <c:v>268.12799999999999</c:v>
                </c:pt>
                <c:pt idx="1636">
                  <c:v>268.30200000000002</c:v>
                </c:pt>
                <c:pt idx="1637">
                  <c:v>268.464</c:v>
                </c:pt>
                <c:pt idx="1638">
                  <c:v>268.60599999999999</c:v>
                </c:pt>
                <c:pt idx="1639">
                  <c:v>268.76799999999997</c:v>
                </c:pt>
                <c:pt idx="1640">
                  <c:v>268.94200000000001</c:v>
                </c:pt>
                <c:pt idx="1641">
                  <c:v>269.10399999999998</c:v>
                </c:pt>
                <c:pt idx="1642">
                  <c:v>269.26100000000002</c:v>
                </c:pt>
                <c:pt idx="1643">
                  <c:v>269.423</c:v>
                </c:pt>
                <c:pt idx="1644">
                  <c:v>269.59899999999999</c:v>
                </c:pt>
                <c:pt idx="1645">
                  <c:v>269.76100000000002</c:v>
                </c:pt>
                <c:pt idx="1646">
                  <c:v>269.935</c:v>
                </c:pt>
                <c:pt idx="1647">
                  <c:v>270.10899999999998</c:v>
                </c:pt>
                <c:pt idx="1648">
                  <c:v>270.28500000000003</c:v>
                </c:pt>
                <c:pt idx="1649">
                  <c:v>270.447</c:v>
                </c:pt>
                <c:pt idx="1650">
                  <c:v>270.589</c:v>
                </c:pt>
                <c:pt idx="1651">
                  <c:v>270.75099999999998</c:v>
                </c:pt>
                <c:pt idx="1652">
                  <c:v>270.89299999999997</c:v>
                </c:pt>
                <c:pt idx="1653">
                  <c:v>271.05599999999998</c:v>
                </c:pt>
                <c:pt idx="1654">
                  <c:v>271.19799999999998</c:v>
                </c:pt>
                <c:pt idx="1655">
                  <c:v>271.37400000000002</c:v>
                </c:pt>
                <c:pt idx="1656">
                  <c:v>271.55</c:v>
                </c:pt>
                <c:pt idx="1657">
                  <c:v>271.71199999999999</c:v>
                </c:pt>
                <c:pt idx="1658">
                  <c:v>271.85399999999998</c:v>
                </c:pt>
                <c:pt idx="1659">
                  <c:v>272.02999999999997</c:v>
                </c:pt>
                <c:pt idx="1660">
                  <c:v>272.19200000000001</c:v>
                </c:pt>
                <c:pt idx="1661">
                  <c:v>272.334</c:v>
                </c:pt>
                <c:pt idx="1662">
                  <c:v>272.47800000000001</c:v>
                </c:pt>
                <c:pt idx="1663">
                  <c:v>272.65199999999999</c:v>
                </c:pt>
                <c:pt idx="1664">
                  <c:v>272.82799999999997</c:v>
                </c:pt>
                <c:pt idx="1665">
                  <c:v>272.99</c:v>
                </c:pt>
                <c:pt idx="1666">
                  <c:v>273.13200000000001</c:v>
                </c:pt>
                <c:pt idx="1667">
                  <c:v>273.30799999999999</c:v>
                </c:pt>
                <c:pt idx="1668">
                  <c:v>273.48399999999998</c:v>
                </c:pt>
                <c:pt idx="1669">
                  <c:v>273.64600000000002</c:v>
                </c:pt>
                <c:pt idx="1670">
                  <c:v>273.78800000000001</c:v>
                </c:pt>
                <c:pt idx="1671">
                  <c:v>273.964</c:v>
                </c:pt>
                <c:pt idx="1672">
                  <c:v>274.14</c:v>
                </c:pt>
                <c:pt idx="1673">
                  <c:v>274.28399999999999</c:v>
                </c:pt>
                <c:pt idx="1674">
                  <c:v>274.44600000000003</c:v>
                </c:pt>
                <c:pt idx="1675">
                  <c:v>274.62</c:v>
                </c:pt>
                <c:pt idx="1676">
                  <c:v>274.78199999999998</c:v>
                </c:pt>
                <c:pt idx="1677">
                  <c:v>274.92399999999998</c:v>
                </c:pt>
                <c:pt idx="1678">
                  <c:v>275.08600000000001</c:v>
                </c:pt>
                <c:pt idx="1679">
                  <c:v>275.26</c:v>
                </c:pt>
                <c:pt idx="1680">
                  <c:v>275.42</c:v>
                </c:pt>
                <c:pt idx="1681">
                  <c:v>275.58199999999999</c:v>
                </c:pt>
                <c:pt idx="1682">
                  <c:v>275.73899999999998</c:v>
                </c:pt>
                <c:pt idx="1683">
                  <c:v>275.91699999999997</c:v>
                </c:pt>
                <c:pt idx="1684">
                  <c:v>276.07900000000001</c:v>
                </c:pt>
                <c:pt idx="1685">
                  <c:v>276.221</c:v>
                </c:pt>
                <c:pt idx="1686">
                  <c:v>276.39499999999998</c:v>
                </c:pt>
                <c:pt idx="1687">
                  <c:v>276.57100000000003</c:v>
                </c:pt>
                <c:pt idx="1688">
                  <c:v>276.733</c:v>
                </c:pt>
                <c:pt idx="1689">
                  <c:v>276.875</c:v>
                </c:pt>
                <c:pt idx="1690">
                  <c:v>277.05200000000002</c:v>
                </c:pt>
                <c:pt idx="1691">
                  <c:v>277.22800000000001</c:v>
                </c:pt>
                <c:pt idx="1692">
                  <c:v>277.39</c:v>
                </c:pt>
                <c:pt idx="1693">
                  <c:v>277.53199999999998</c:v>
                </c:pt>
                <c:pt idx="1694">
                  <c:v>277.70800000000003</c:v>
                </c:pt>
                <c:pt idx="1695">
                  <c:v>277.88400000000001</c:v>
                </c:pt>
                <c:pt idx="1696">
                  <c:v>278.04599999999999</c:v>
                </c:pt>
                <c:pt idx="1697">
                  <c:v>278.22000000000003</c:v>
                </c:pt>
                <c:pt idx="1698">
                  <c:v>278.39600000000002</c:v>
                </c:pt>
                <c:pt idx="1699">
                  <c:v>278.55799999999999</c:v>
                </c:pt>
                <c:pt idx="1700">
                  <c:v>278.7</c:v>
                </c:pt>
                <c:pt idx="1701">
                  <c:v>278.86200000000002</c:v>
                </c:pt>
                <c:pt idx="1702">
                  <c:v>279.036</c:v>
                </c:pt>
                <c:pt idx="1703">
                  <c:v>279.19799999999998</c:v>
                </c:pt>
                <c:pt idx="1704">
                  <c:v>279.33999999999997</c:v>
                </c:pt>
                <c:pt idx="1705">
                  <c:v>279.50200000000001</c:v>
                </c:pt>
                <c:pt idx="1706">
                  <c:v>279.67599999999999</c:v>
                </c:pt>
                <c:pt idx="1707">
                  <c:v>279.83800000000002</c:v>
                </c:pt>
                <c:pt idx="1708">
                  <c:v>279.98</c:v>
                </c:pt>
                <c:pt idx="1709">
                  <c:v>280.12200000000001</c:v>
                </c:pt>
                <c:pt idx="1710">
                  <c:v>280.298</c:v>
                </c:pt>
                <c:pt idx="1711">
                  <c:v>280.45999999999998</c:v>
                </c:pt>
                <c:pt idx="1712">
                  <c:v>280.60199999999998</c:v>
                </c:pt>
                <c:pt idx="1713">
                  <c:v>280.762</c:v>
                </c:pt>
                <c:pt idx="1714">
                  <c:v>280.93799999999999</c:v>
                </c:pt>
                <c:pt idx="1715">
                  <c:v>281.09800000000001</c:v>
                </c:pt>
                <c:pt idx="1716">
                  <c:v>281.26100000000002</c:v>
                </c:pt>
                <c:pt idx="1717">
                  <c:v>281.43599999999998</c:v>
                </c:pt>
                <c:pt idx="1718">
                  <c:v>281.61</c:v>
                </c:pt>
                <c:pt idx="1719">
                  <c:v>281.77199999999999</c:v>
                </c:pt>
                <c:pt idx="1720">
                  <c:v>281.91399999999999</c:v>
                </c:pt>
                <c:pt idx="1721">
                  <c:v>282.07600000000002</c:v>
                </c:pt>
                <c:pt idx="1722">
                  <c:v>282.25</c:v>
                </c:pt>
                <c:pt idx="1723">
                  <c:v>282.41000000000003</c:v>
                </c:pt>
                <c:pt idx="1724">
                  <c:v>282.572</c:v>
                </c:pt>
                <c:pt idx="1725">
                  <c:v>282.74599999999998</c:v>
                </c:pt>
                <c:pt idx="1726">
                  <c:v>282.92200000000003</c:v>
                </c:pt>
                <c:pt idx="1727">
                  <c:v>283.084</c:v>
                </c:pt>
                <c:pt idx="1728">
                  <c:v>283.226</c:v>
                </c:pt>
                <c:pt idx="1729">
                  <c:v>283.40199999999999</c:v>
                </c:pt>
                <c:pt idx="1730">
                  <c:v>283.57799999999997</c:v>
                </c:pt>
                <c:pt idx="1731">
                  <c:v>283.74</c:v>
                </c:pt>
                <c:pt idx="1732">
                  <c:v>283.91399999999999</c:v>
                </c:pt>
                <c:pt idx="1733">
                  <c:v>284.08999999999997</c:v>
                </c:pt>
                <c:pt idx="1734">
                  <c:v>284.25200000000001</c:v>
                </c:pt>
                <c:pt idx="1735">
                  <c:v>284.39400000000001</c:v>
                </c:pt>
                <c:pt idx="1736">
                  <c:v>284.55599999999998</c:v>
                </c:pt>
                <c:pt idx="1737">
                  <c:v>284.73</c:v>
                </c:pt>
                <c:pt idx="1738">
                  <c:v>284.892</c:v>
                </c:pt>
                <c:pt idx="1739">
                  <c:v>285.03399999999999</c:v>
                </c:pt>
                <c:pt idx="1740">
                  <c:v>285.19600000000003</c:v>
                </c:pt>
                <c:pt idx="1741">
                  <c:v>285.37</c:v>
                </c:pt>
                <c:pt idx="1742">
                  <c:v>285.52800000000002</c:v>
                </c:pt>
                <c:pt idx="1743">
                  <c:v>285.69</c:v>
                </c:pt>
                <c:pt idx="1744">
                  <c:v>285.86399999999998</c:v>
                </c:pt>
                <c:pt idx="1745">
                  <c:v>286.04000000000002</c:v>
                </c:pt>
                <c:pt idx="1746">
                  <c:v>286.202</c:v>
                </c:pt>
                <c:pt idx="1747">
                  <c:v>286.37599999999998</c:v>
                </c:pt>
                <c:pt idx="1748">
                  <c:v>286.53800000000001</c:v>
                </c:pt>
                <c:pt idx="1749">
                  <c:v>286.68</c:v>
                </c:pt>
                <c:pt idx="1750">
                  <c:v>286.84199999999998</c:v>
                </c:pt>
                <c:pt idx="1751">
                  <c:v>286.98399999999998</c:v>
                </c:pt>
                <c:pt idx="1752">
                  <c:v>287.161</c:v>
                </c:pt>
                <c:pt idx="1753">
                  <c:v>287.33699999999999</c:v>
                </c:pt>
                <c:pt idx="1754">
                  <c:v>287.49799999999999</c:v>
                </c:pt>
                <c:pt idx="1755">
                  <c:v>287.64</c:v>
                </c:pt>
                <c:pt idx="1756">
                  <c:v>287.80099999999999</c:v>
                </c:pt>
                <c:pt idx="1757">
                  <c:v>287.97699999999998</c:v>
                </c:pt>
                <c:pt idx="1758">
                  <c:v>288.13900000000001</c:v>
                </c:pt>
                <c:pt idx="1759">
                  <c:v>288.31299999999999</c:v>
                </c:pt>
                <c:pt idx="1760">
                  <c:v>288.48899999999998</c:v>
                </c:pt>
                <c:pt idx="1761">
                  <c:v>288.63299999999998</c:v>
                </c:pt>
                <c:pt idx="1762">
                  <c:v>288.77600000000001</c:v>
                </c:pt>
                <c:pt idx="1763">
                  <c:v>288.93799999999999</c:v>
                </c:pt>
                <c:pt idx="1764">
                  <c:v>289.11200000000002</c:v>
                </c:pt>
                <c:pt idx="1765">
                  <c:v>289.274</c:v>
                </c:pt>
                <c:pt idx="1766">
                  <c:v>289.416</c:v>
                </c:pt>
                <c:pt idx="1767">
                  <c:v>289.57799999999997</c:v>
                </c:pt>
                <c:pt idx="1768">
                  <c:v>289.75200000000001</c:v>
                </c:pt>
                <c:pt idx="1769">
                  <c:v>289.91399999999999</c:v>
                </c:pt>
                <c:pt idx="1770">
                  <c:v>290.05599999999998</c:v>
                </c:pt>
                <c:pt idx="1771">
                  <c:v>290.21600000000001</c:v>
                </c:pt>
                <c:pt idx="1772">
                  <c:v>290.39</c:v>
                </c:pt>
                <c:pt idx="1773">
                  <c:v>290.55399999999997</c:v>
                </c:pt>
                <c:pt idx="1774">
                  <c:v>290.69600000000003</c:v>
                </c:pt>
                <c:pt idx="1775">
                  <c:v>290.858</c:v>
                </c:pt>
                <c:pt idx="1776">
                  <c:v>291.03199999999998</c:v>
                </c:pt>
                <c:pt idx="1777">
                  <c:v>291.19400000000002</c:v>
                </c:pt>
                <c:pt idx="1778">
                  <c:v>291.33600000000001</c:v>
                </c:pt>
                <c:pt idx="1779">
                  <c:v>291.48</c:v>
                </c:pt>
                <c:pt idx="1780">
                  <c:v>291.65600000000001</c:v>
                </c:pt>
                <c:pt idx="1781">
                  <c:v>291.81799999999998</c:v>
                </c:pt>
                <c:pt idx="1782">
                  <c:v>291.95999999999998</c:v>
                </c:pt>
                <c:pt idx="1783">
                  <c:v>292.12200000000001</c:v>
                </c:pt>
                <c:pt idx="1784">
                  <c:v>292.29599999999999</c:v>
                </c:pt>
                <c:pt idx="1785">
                  <c:v>292.45800000000003</c:v>
                </c:pt>
                <c:pt idx="1786">
                  <c:v>292.60000000000002</c:v>
                </c:pt>
                <c:pt idx="1787">
                  <c:v>292.74200000000002</c:v>
                </c:pt>
                <c:pt idx="1788">
                  <c:v>292.90199999999999</c:v>
                </c:pt>
                <c:pt idx="1789">
                  <c:v>293.07799999999997</c:v>
                </c:pt>
                <c:pt idx="1790">
                  <c:v>293.22199999999998</c:v>
                </c:pt>
                <c:pt idx="1791">
                  <c:v>293.38400000000001</c:v>
                </c:pt>
                <c:pt idx="1792">
                  <c:v>293.54000000000002</c:v>
                </c:pt>
                <c:pt idx="1793">
                  <c:v>293.71800000000002</c:v>
                </c:pt>
                <c:pt idx="1794">
                  <c:v>293.86200000000002</c:v>
                </c:pt>
                <c:pt idx="1795">
                  <c:v>294.00599999999997</c:v>
                </c:pt>
                <c:pt idx="1796">
                  <c:v>294.18200000000002</c:v>
                </c:pt>
                <c:pt idx="1797">
                  <c:v>294.32600000000002</c:v>
                </c:pt>
                <c:pt idx="1798">
                  <c:v>294.488</c:v>
                </c:pt>
                <c:pt idx="1799">
                  <c:v>294.63</c:v>
                </c:pt>
                <c:pt idx="1800">
                  <c:v>294.80599999999998</c:v>
                </c:pt>
                <c:pt idx="1801">
                  <c:v>294.96800000000002</c:v>
                </c:pt>
                <c:pt idx="1802">
                  <c:v>295.11</c:v>
                </c:pt>
                <c:pt idx="1803">
                  <c:v>295.27199999999999</c:v>
                </c:pt>
                <c:pt idx="1804">
                  <c:v>295.44600000000003</c:v>
                </c:pt>
                <c:pt idx="1805">
                  <c:v>295.608</c:v>
                </c:pt>
                <c:pt idx="1806">
                  <c:v>295.75</c:v>
                </c:pt>
                <c:pt idx="1807">
                  <c:v>295.91199999999998</c:v>
                </c:pt>
                <c:pt idx="1808">
                  <c:v>296.08600000000001</c:v>
                </c:pt>
                <c:pt idx="1809">
                  <c:v>296.24799999999999</c:v>
                </c:pt>
                <c:pt idx="1810">
                  <c:v>296.39</c:v>
                </c:pt>
                <c:pt idx="1811">
                  <c:v>296.55200000000002</c:v>
                </c:pt>
                <c:pt idx="1812">
                  <c:v>296.726</c:v>
                </c:pt>
                <c:pt idx="1813">
                  <c:v>296.88799999999998</c:v>
                </c:pt>
                <c:pt idx="1814">
                  <c:v>297.02999999999997</c:v>
                </c:pt>
                <c:pt idx="1815">
                  <c:v>297.19200000000001</c:v>
                </c:pt>
                <c:pt idx="1816">
                  <c:v>297.36599999999999</c:v>
                </c:pt>
                <c:pt idx="1817">
                  <c:v>297.50799999999998</c:v>
                </c:pt>
                <c:pt idx="1818">
                  <c:v>297.67</c:v>
                </c:pt>
                <c:pt idx="1819">
                  <c:v>297.83199999999999</c:v>
                </c:pt>
                <c:pt idx="1820">
                  <c:v>298.00599999999997</c:v>
                </c:pt>
                <c:pt idx="1821">
                  <c:v>298.16800000000001</c:v>
                </c:pt>
                <c:pt idx="1822">
                  <c:v>298.30799999999999</c:v>
                </c:pt>
                <c:pt idx="1823">
                  <c:v>298.45299999999997</c:v>
                </c:pt>
                <c:pt idx="1824">
                  <c:v>298.62700000000001</c:v>
                </c:pt>
                <c:pt idx="1825">
                  <c:v>298.80399999999997</c:v>
                </c:pt>
                <c:pt idx="1826">
                  <c:v>298.96600000000001</c:v>
                </c:pt>
                <c:pt idx="1827">
                  <c:v>299.14</c:v>
                </c:pt>
                <c:pt idx="1828">
                  <c:v>299.31599999999997</c:v>
                </c:pt>
                <c:pt idx="1829">
                  <c:v>299.45999999999998</c:v>
                </c:pt>
                <c:pt idx="1830">
                  <c:v>299.62200000000001</c:v>
                </c:pt>
                <c:pt idx="1831">
                  <c:v>299.779</c:v>
                </c:pt>
                <c:pt idx="1832">
                  <c:v>299.95499999999998</c:v>
                </c:pt>
                <c:pt idx="1833">
                  <c:v>300.11700000000002</c:v>
                </c:pt>
                <c:pt idx="1834">
                  <c:v>300.25900000000001</c:v>
                </c:pt>
                <c:pt idx="1835">
                  <c:v>300.42099999999999</c:v>
                </c:pt>
                <c:pt idx="1836">
                  <c:v>300.59500000000003</c:v>
                </c:pt>
                <c:pt idx="1837">
                  <c:v>300.75700000000001</c:v>
                </c:pt>
                <c:pt idx="1838">
                  <c:v>300.899</c:v>
                </c:pt>
                <c:pt idx="1839">
                  <c:v>301.041</c:v>
                </c:pt>
                <c:pt idx="1840">
                  <c:v>301.21899999999999</c:v>
                </c:pt>
                <c:pt idx="1841">
                  <c:v>301.36099999999999</c:v>
                </c:pt>
                <c:pt idx="1842">
                  <c:v>301.52300000000002</c:v>
                </c:pt>
                <c:pt idx="1843">
                  <c:v>301.66500000000002</c:v>
                </c:pt>
                <c:pt idx="1844">
                  <c:v>301.83999999999997</c:v>
                </c:pt>
                <c:pt idx="1845">
                  <c:v>302.01799999999997</c:v>
                </c:pt>
                <c:pt idx="1846">
                  <c:v>302.18</c:v>
                </c:pt>
                <c:pt idx="1847">
                  <c:v>302.35399999999998</c:v>
                </c:pt>
                <c:pt idx="1848">
                  <c:v>302.52800000000002</c:v>
                </c:pt>
                <c:pt idx="1849">
                  <c:v>302.69</c:v>
                </c:pt>
                <c:pt idx="1850">
                  <c:v>302.83199999999999</c:v>
                </c:pt>
                <c:pt idx="1851">
                  <c:v>302.99400000000003</c:v>
                </c:pt>
                <c:pt idx="1852">
                  <c:v>303.16800000000001</c:v>
                </c:pt>
                <c:pt idx="1853">
                  <c:v>303.32900000000001</c:v>
                </c:pt>
                <c:pt idx="1854">
                  <c:v>303.50299999999999</c:v>
                </c:pt>
                <c:pt idx="1855">
                  <c:v>303.66399999999999</c:v>
                </c:pt>
                <c:pt idx="1856">
                  <c:v>303.83999999999997</c:v>
                </c:pt>
                <c:pt idx="1857">
                  <c:v>303.983</c:v>
                </c:pt>
                <c:pt idx="1858">
                  <c:v>304.14299999999997</c:v>
                </c:pt>
                <c:pt idx="1859">
                  <c:v>304.30399999999997</c:v>
                </c:pt>
                <c:pt idx="1860">
                  <c:v>304.48</c:v>
                </c:pt>
                <c:pt idx="1861">
                  <c:v>304.642</c:v>
                </c:pt>
                <c:pt idx="1862">
                  <c:v>304.81599999999997</c:v>
                </c:pt>
                <c:pt idx="1863">
                  <c:v>304.99</c:v>
                </c:pt>
                <c:pt idx="1864">
                  <c:v>305.16699999999997</c:v>
                </c:pt>
                <c:pt idx="1865">
                  <c:v>305.32900000000001</c:v>
                </c:pt>
                <c:pt idx="1866">
                  <c:v>305.471</c:v>
                </c:pt>
                <c:pt idx="1867">
                  <c:v>305.64699999999999</c:v>
                </c:pt>
                <c:pt idx="1868">
                  <c:v>305.822</c:v>
                </c:pt>
                <c:pt idx="1869">
                  <c:v>305.98399999999998</c:v>
                </c:pt>
                <c:pt idx="1870">
                  <c:v>306.15800000000002</c:v>
                </c:pt>
                <c:pt idx="1871">
                  <c:v>306.334</c:v>
                </c:pt>
                <c:pt idx="1872">
                  <c:v>306.49599999999998</c:v>
                </c:pt>
                <c:pt idx="1873">
                  <c:v>306.63799999999998</c:v>
                </c:pt>
                <c:pt idx="1874">
                  <c:v>306.78199999999998</c:v>
                </c:pt>
                <c:pt idx="1875">
                  <c:v>306.95800000000003</c:v>
                </c:pt>
                <c:pt idx="1876">
                  <c:v>307.10199999999998</c:v>
                </c:pt>
                <c:pt idx="1877">
                  <c:v>307.26400000000001</c:v>
                </c:pt>
                <c:pt idx="1878">
                  <c:v>307.40600000000001</c:v>
                </c:pt>
                <c:pt idx="1879">
                  <c:v>307.58199999999999</c:v>
                </c:pt>
                <c:pt idx="1880">
                  <c:v>307.74400000000003</c:v>
                </c:pt>
                <c:pt idx="1881">
                  <c:v>307.88600000000002</c:v>
                </c:pt>
                <c:pt idx="1882">
                  <c:v>308.029</c:v>
                </c:pt>
                <c:pt idx="1883">
                  <c:v>308.20499999999998</c:v>
                </c:pt>
                <c:pt idx="1884">
                  <c:v>308.38099999999997</c:v>
                </c:pt>
                <c:pt idx="1885">
                  <c:v>308.54300000000001</c:v>
                </c:pt>
                <c:pt idx="1886">
                  <c:v>308.685</c:v>
                </c:pt>
                <c:pt idx="1887">
                  <c:v>308.86099999999999</c:v>
                </c:pt>
                <c:pt idx="1888">
                  <c:v>309.03699999999998</c:v>
                </c:pt>
                <c:pt idx="1889">
                  <c:v>309.19900000000001</c:v>
                </c:pt>
                <c:pt idx="1890">
                  <c:v>309.37299999999999</c:v>
                </c:pt>
                <c:pt idx="1891">
                  <c:v>309.54899999999998</c:v>
                </c:pt>
                <c:pt idx="1892">
                  <c:v>309.709</c:v>
                </c:pt>
                <c:pt idx="1893">
                  <c:v>309.87200000000001</c:v>
                </c:pt>
                <c:pt idx="1894">
                  <c:v>310.04599999999999</c:v>
                </c:pt>
                <c:pt idx="1895">
                  <c:v>310.22199999999998</c:v>
                </c:pt>
                <c:pt idx="1896">
                  <c:v>310.38400000000001</c:v>
                </c:pt>
                <c:pt idx="1897">
                  <c:v>310.55799999999999</c:v>
                </c:pt>
                <c:pt idx="1898">
                  <c:v>310.73</c:v>
                </c:pt>
                <c:pt idx="1899">
                  <c:v>310.911</c:v>
                </c:pt>
                <c:pt idx="1900">
                  <c:v>311.05200000000002</c:v>
                </c:pt>
                <c:pt idx="1901">
                  <c:v>311.21499999999997</c:v>
                </c:pt>
                <c:pt idx="1902">
                  <c:v>311.38799999999998</c:v>
                </c:pt>
                <c:pt idx="1903">
                  <c:v>311.56400000000002</c:v>
                </c:pt>
                <c:pt idx="1904">
                  <c:v>311.726</c:v>
                </c:pt>
                <c:pt idx="1905">
                  <c:v>311.89999999999998</c:v>
                </c:pt>
                <c:pt idx="1906">
                  <c:v>312.07600000000002</c:v>
                </c:pt>
                <c:pt idx="1907">
                  <c:v>312.238</c:v>
                </c:pt>
                <c:pt idx="1908">
                  <c:v>312.38</c:v>
                </c:pt>
                <c:pt idx="1909">
                  <c:v>312.55599999999998</c:v>
                </c:pt>
                <c:pt idx="1910">
                  <c:v>312.73200000000003</c:v>
                </c:pt>
                <c:pt idx="1911">
                  <c:v>312.89400000000001</c:v>
                </c:pt>
                <c:pt idx="1912">
                  <c:v>313.036</c:v>
                </c:pt>
                <c:pt idx="1913">
                  <c:v>313.19799999999998</c:v>
                </c:pt>
                <c:pt idx="1914">
                  <c:v>313.33999999999997</c:v>
                </c:pt>
                <c:pt idx="1915">
                  <c:v>313.50200000000001</c:v>
                </c:pt>
                <c:pt idx="1916">
                  <c:v>313.67599999999999</c:v>
                </c:pt>
                <c:pt idx="1917">
                  <c:v>313.85199999999998</c:v>
                </c:pt>
                <c:pt idx="1918">
                  <c:v>314.02800000000002</c:v>
                </c:pt>
                <c:pt idx="1919">
                  <c:v>314.19</c:v>
                </c:pt>
                <c:pt idx="1920">
                  <c:v>314.33199999999999</c:v>
                </c:pt>
                <c:pt idx="1921">
                  <c:v>314.50799999999998</c:v>
                </c:pt>
                <c:pt idx="1922">
                  <c:v>314.68400000000003</c:v>
                </c:pt>
                <c:pt idx="1923">
                  <c:v>314.846</c:v>
                </c:pt>
                <c:pt idx="1924">
                  <c:v>315.02</c:v>
                </c:pt>
                <c:pt idx="1925">
                  <c:v>315.19400000000002</c:v>
                </c:pt>
                <c:pt idx="1926">
                  <c:v>315.37200000000001</c:v>
                </c:pt>
                <c:pt idx="1927">
                  <c:v>315.51400000000001</c:v>
                </c:pt>
                <c:pt idx="1928">
                  <c:v>315.67599999999999</c:v>
                </c:pt>
                <c:pt idx="1929">
                  <c:v>315.85199999999998</c:v>
                </c:pt>
                <c:pt idx="1930">
                  <c:v>315.99400000000003</c:v>
                </c:pt>
                <c:pt idx="1931">
                  <c:v>316.15600000000001</c:v>
                </c:pt>
                <c:pt idx="1932">
                  <c:v>316.31799999999998</c:v>
                </c:pt>
                <c:pt idx="1933">
                  <c:v>316.45800000000003</c:v>
                </c:pt>
                <c:pt idx="1934">
                  <c:v>316.63499999999999</c:v>
                </c:pt>
                <c:pt idx="1935">
                  <c:v>316.79700000000003</c:v>
                </c:pt>
                <c:pt idx="1936">
                  <c:v>316.97000000000003</c:v>
                </c:pt>
                <c:pt idx="1937">
                  <c:v>317.14400000000001</c:v>
                </c:pt>
                <c:pt idx="1938">
                  <c:v>317.322</c:v>
                </c:pt>
                <c:pt idx="1939">
                  <c:v>317.46699999999998</c:v>
                </c:pt>
                <c:pt idx="1940">
                  <c:v>317.64299999999997</c:v>
                </c:pt>
                <c:pt idx="1941">
                  <c:v>317.81900000000002</c:v>
                </c:pt>
                <c:pt idx="1942">
                  <c:v>317.98099999999999</c:v>
                </c:pt>
                <c:pt idx="1943">
                  <c:v>318.12299999999999</c:v>
                </c:pt>
                <c:pt idx="1944">
                  <c:v>318.29899999999998</c:v>
                </c:pt>
                <c:pt idx="1945">
                  <c:v>318.47500000000002</c:v>
                </c:pt>
                <c:pt idx="1946">
                  <c:v>318.637</c:v>
                </c:pt>
                <c:pt idx="1947">
                  <c:v>318.81099999999998</c:v>
                </c:pt>
                <c:pt idx="1948">
                  <c:v>318.98500000000001</c:v>
                </c:pt>
                <c:pt idx="1949">
                  <c:v>319.161</c:v>
                </c:pt>
                <c:pt idx="1950">
                  <c:v>319.32299999999998</c:v>
                </c:pt>
                <c:pt idx="1951">
                  <c:v>319.46499999999997</c:v>
                </c:pt>
                <c:pt idx="1952">
                  <c:v>319.642</c:v>
                </c:pt>
                <c:pt idx="1953">
                  <c:v>319.80399999999997</c:v>
                </c:pt>
                <c:pt idx="1954">
                  <c:v>319.94600000000003</c:v>
                </c:pt>
                <c:pt idx="1955">
                  <c:v>320.10700000000003</c:v>
                </c:pt>
                <c:pt idx="1956">
                  <c:v>320.28199999999998</c:v>
                </c:pt>
                <c:pt idx="1957">
                  <c:v>320.44200000000001</c:v>
                </c:pt>
                <c:pt idx="1958">
                  <c:v>320.58699999999999</c:v>
                </c:pt>
                <c:pt idx="1959">
                  <c:v>320.76100000000002</c:v>
                </c:pt>
                <c:pt idx="1960">
                  <c:v>320.93900000000002</c:v>
                </c:pt>
                <c:pt idx="1961">
                  <c:v>321.08300000000003</c:v>
                </c:pt>
                <c:pt idx="1962">
                  <c:v>321.245</c:v>
                </c:pt>
                <c:pt idx="1963">
                  <c:v>321.41899999999998</c:v>
                </c:pt>
                <c:pt idx="1964">
                  <c:v>321.59300000000002</c:v>
                </c:pt>
                <c:pt idx="1965">
                  <c:v>321.73700000000002</c:v>
                </c:pt>
                <c:pt idx="1966">
                  <c:v>321.899</c:v>
                </c:pt>
                <c:pt idx="1967">
                  <c:v>322.07299999999998</c:v>
                </c:pt>
                <c:pt idx="1968">
                  <c:v>322.24900000000002</c:v>
                </c:pt>
                <c:pt idx="1969">
                  <c:v>322.40899999999999</c:v>
                </c:pt>
                <c:pt idx="1970">
                  <c:v>322.55200000000002</c:v>
                </c:pt>
                <c:pt idx="1971">
                  <c:v>322.714</c:v>
                </c:pt>
                <c:pt idx="1972">
                  <c:v>322.89</c:v>
                </c:pt>
                <c:pt idx="1973">
                  <c:v>323.03399999999999</c:v>
                </c:pt>
                <c:pt idx="1974">
                  <c:v>323.19600000000003</c:v>
                </c:pt>
                <c:pt idx="1975">
                  <c:v>323.35300000000001</c:v>
                </c:pt>
                <c:pt idx="1976">
                  <c:v>323.52699999999999</c:v>
                </c:pt>
                <c:pt idx="1977">
                  <c:v>323.68900000000002</c:v>
                </c:pt>
                <c:pt idx="1978">
                  <c:v>323.851</c:v>
                </c:pt>
                <c:pt idx="1979">
                  <c:v>324.02499999999998</c:v>
                </c:pt>
                <c:pt idx="1980">
                  <c:v>324.20100000000002</c:v>
                </c:pt>
                <c:pt idx="1981">
                  <c:v>324.363</c:v>
                </c:pt>
                <c:pt idx="1982">
                  <c:v>324.53699999999998</c:v>
                </c:pt>
                <c:pt idx="1983">
                  <c:v>324.71300000000002</c:v>
                </c:pt>
                <c:pt idx="1984">
                  <c:v>324.875</c:v>
                </c:pt>
                <c:pt idx="1985">
                  <c:v>325.017</c:v>
                </c:pt>
                <c:pt idx="1986">
                  <c:v>325.15899999999999</c:v>
                </c:pt>
                <c:pt idx="1987">
                  <c:v>325.33699999999999</c:v>
                </c:pt>
                <c:pt idx="1988">
                  <c:v>325.48099999999999</c:v>
                </c:pt>
                <c:pt idx="1989">
                  <c:v>325.64299999999997</c:v>
                </c:pt>
                <c:pt idx="1990">
                  <c:v>325.80099999999999</c:v>
                </c:pt>
                <c:pt idx="1991">
                  <c:v>325.97699999999998</c:v>
                </c:pt>
                <c:pt idx="1992">
                  <c:v>326.13900000000001</c:v>
                </c:pt>
                <c:pt idx="1993">
                  <c:v>326.279</c:v>
                </c:pt>
                <c:pt idx="1994">
                  <c:v>326.42399999999998</c:v>
                </c:pt>
                <c:pt idx="1995">
                  <c:v>326.60000000000002</c:v>
                </c:pt>
                <c:pt idx="1996">
                  <c:v>326.762</c:v>
                </c:pt>
                <c:pt idx="1997">
                  <c:v>326.904</c:v>
                </c:pt>
                <c:pt idx="1998">
                  <c:v>327.06400000000002</c:v>
                </c:pt>
                <c:pt idx="1999">
                  <c:v>327.24</c:v>
                </c:pt>
                <c:pt idx="2000">
                  <c:v>327.40199999999999</c:v>
                </c:pt>
                <c:pt idx="2001">
                  <c:v>327.54399999999998</c:v>
                </c:pt>
                <c:pt idx="2002">
                  <c:v>327.68700000000001</c:v>
                </c:pt>
                <c:pt idx="2003">
                  <c:v>327.863</c:v>
                </c:pt>
                <c:pt idx="2004">
                  <c:v>328.02499999999998</c:v>
                </c:pt>
                <c:pt idx="2005">
                  <c:v>328.16699999999997</c:v>
                </c:pt>
                <c:pt idx="2006">
                  <c:v>328.32900000000001</c:v>
                </c:pt>
                <c:pt idx="2007">
                  <c:v>328.50299999999999</c:v>
                </c:pt>
                <c:pt idx="2008">
                  <c:v>328.66500000000002</c:v>
                </c:pt>
                <c:pt idx="2009">
                  <c:v>328.80700000000002</c:v>
                </c:pt>
                <c:pt idx="2010">
                  <c:v>328.96699999999998</c:v>
                </c:pt>
                <c:pt idx="2011">
                  <c:v>329.14299999999997</c:v>
                </c:pt>
                <c:pt idx="2012">
                  <c:v>329.28699999999998</c:v>
                </c:pt>
                <c:pt idx="2013">
                  <c:v>329.44900000000001</c:v>
                </c:pt>
                <c:pt idx="2014">
                  <c:v>329.62299999999999</c:v>
                </c:pt>
                <c:pt idx="2015">
                  <c:v>329.79899999999998</c:v>
                </c:pt>
                <c:pt idx="2016">
                  <c:v>329.96100000000001</c:v>
                </c:pt>
                <c:pt idx="2017">
                  <c:v>330.10300000000001</c:v>
                </c:pt>
                <c:pt idx="2018">
                  <c:v>330.26499999999999</c:v>
                </c:pt>
                <c:pt idx="2019">
                  <c:v>330.43900000000002</c:v>
                </c:pt>
                <c:pt idx="2020">
                  <c:v>330.601</c:v>
                </c:pt>
                <c:pt idx="2021">
                  <c:v>330.74299999999999</c:v>
                </c:pt>
                <c:pt idx="2022">
                  <c:v>330.90499999999997</c:v>
                </c:pt>
                <c:pt idx="2023">
                  <c:v>331.10899999999998</c:v>
                </c:pt>
                <c:pt idx="2024">
                  <c:v>331.27100000000002</c:v>
                </c:pt>
                <c:pt idx="2025">
                  <c:v>331.43299999999999</c:v>
                </c:pt>
                <c:pt idx="2026">
                  <c:v>331.60700000000003</c:v>
                </c:pt>
                <c:pt idx="2027">
                  <c:v>331.74900000000002</c:v>
                </c:pt>
                <c:pt idx="2028">
                  <c:v>331.89299999999997</c:v>
                </c:pt>
                <c:pt idx="2029">
                  <c:v>332.05500000000001</c:v>
                </c:pt>
                <c:pt idx="2030">
                  <c:v>332.22899999999998</c:v>
                </c:pt>
                <c:pt idx="2031">
                  <c:v>332.40499999999997</c:v>
                </c:pt>
                <c:pt idx="2032">
                  <c:v>332.56700000000001</c:v>
                </c:pt>
                <c:pt idx="2033">
                  <c:v>332.709</c:v>
                </c:pt>
                <c:pt idx="2034">
                  <c:v>332.88499999999999</c:v>
                </c:pt>
                <c:pt idx="2035">
                  <c:v>333.06099999999998</c:v>
                </c:pt>
                <c:pt idx="2036">
                  <c:v>333.20600000000002</c:v>
                </c:pt>
                <c:pt idx="2037">
                  <c:v>333.36799999999999</c:v>
                </c:pt>
                <c:pt idx="2038">
                  <c:v>333.54199999999997</c:v>
                </c:pt>
                <c:pt idx="2039">
                  <c:v>333.70400000000001</c:v>
                </c:pt>
                <c:pt idx="2040">
                  <c:v>333.846</c:v>
                </c:pt>
                <c:pt idx="2041">
                  <c:v>333.99</c:v>
                </c:pt>
                <c:pt idx="2042">
                  <c:v>334.166</c:v>
                </c:pt>
                <c:pt idx="2043">
                  <c:v>334.32600000000002</c:v>
                </c:pt>
                <c:pt idx="2044">
                  <c:v>334.47</c:v>
                </c:pt>
                <c:pt idx="2045">
                  <c:v>334.63200000000001</c:v>
                </c:pt>
                <c:pt idx="2046">
                  <c:v>334.80599999999998</c:v>
                </c:pt>
                <c:pt idx="2047">
                  <c:v>334.94799999999998</c:v>
                </c:pt>
                <c:pt idx="2048">
                  <c:v>335.11</c:v>
                </c:pt>
                <c:pt idx="2049">
                  <c:v>335.25200000000001</c:v>
                </c:pt>
                <c:pt idx="2050">
                  <c:v>335.428</c:v>
                </c:pt>
                <c:pt idx="2051">
                  <c:v>335.60399999999998</c:v>
                </c:pt>
                <c:pt idx="2052">
                  <c:v>335.74799999999999</c:v>
                </c:pt>
                <c:pt idx="2053">
                  <c:v>335.91</c:v>
                </c:pt>
                <c:pt idx="2054">
                  <c:v>336.084</c:v>
                </c:pt>
                <c:pt idx="2055">
                  <c:v>336.24599999999998</c:v>
                </c:pt>
                <c:pt idx="2056">
                  <c:v>336.38799999999998</c:v>
                </c:pt>
                <c:pt idx="2057">
                  <c:v>336.55</c:v>
                </c:pt>
                <c:pt idx="2058">
                  <c:v>336.72399999999999</c:v>
                </c:pt>
                <c:pt idx="2059">
                  <c:v>336.88600000000002</c:v>
                </c:pt>
                <c:pt idx="2060">
                  <c:v>337.02800000000002</c:v>
                </c:pt>
                <c:pt idx="2061">
                  <c:v>337.19</c:v>
                </c:pt>
                <c:pt idx="2062">
                  <c:v>337.36399999999998</c:v>
                </c:pt>
                <c:pt idx="2063">
                  <c:v>337.52600000000001</c:v>
                </c:pt>
                <c:pt idx="2064">
                  <c:v>337.7</c:v>
                </c:pt>
                <c:pt idx="2065">
                  <c:v>337.84399999999999</c:v>
                </c:pt>
                <c:pt idx="2066">
                  <c:v>338.02</c:v>
                </c:pt>
                <c:pt idx="2067">
                  <c:v>338.18</c:v>
                </c:pt>
                <c:pt idx="2068">
                  <c:v>338.34100000000001</c:v>
                </c:pt>
                <c:pt idx="2069">
                  <c:v>338.51499999999999</c:v>
                </c:pt>
                <c:pt idx="2070">
                  <c:v>338.69099999999997</c:v>
                </c:pt>
                <c:pt idx="2071">
                  <c:v>338.85300000000001</c:v>
                </c:pt>
                <c:pt idx="2072">
                  <c:v>338.995</c:v>
                </c:pt>
                <c:pt idx="2073">
                  <c:v>339.15699999999998</c:v>
                </c:pt>
                <c:pt idx="2074">
                  <c:v>339.33100000000002</c:v>
                </c:pt>
                <c:pt idx="2075">
                  <c:v>339.49099999999999</c:v>
                </c:pt>
                <c:pt idx="2076">
                  <c:v>339.63600000000002</c:v>
                </c:pt>
                <c:pt idx="2077">
                  <c:v>339.81</c:v>
                </c:pt>
                <c:pt idx="2078">
                  <c:v>339.98599999999999</c:v>
                </c:pt>
                <c:pt idx="2079">
                  <c:v>340.13</c:v>
                </c:pt>
                <c:pt idx="2080">
                  <c:v>340.29199999999997</c:v>
                </c:pt>
                <c:pt idx="2081">
                  <c:v>340.45</c:v>
                </c:pt>
                <c:pt idx="2082">
                  <c:v>340.62599999999998</c:v>
                </c:pt>
                <c:pt idx="2083">
                  <c:v>340.78800000000001</c:v>
                </c:pt>
                <c:pt idx="2084">
                  <c:v>340.93</c:v>
                </c:pt>
                <c:pt idx="2085">
                  <c:v>341.10599999999999</c:v>
                </c:pt>
                <c:pt idx="2086">
                  <c:v>341.28199999999998</c:v>
                </c:pt>
                <c:pt idx="2087">
                  <c:v>341.44400000000002</c:v>
                </c:pt>
                <c:pt idx="2088">
                  <c:v>341.58600000000001</c:v>
                </c:pt>
                <c:pt idx="2089">
                  <c:v>341.76100000000002</c:v>
                </c:pt>
                <c:pt idx="2090">
                  <c:v>341.93900000000002</c:v>
                </c:pt>
                <c:pt idx="2091">
                  <c:v>342.101</c:v>
                </c:pt>
                <c:pt idx="2092">
                  <c:v>342.27499999999998</c:v>
                </c:pt>
                <c:pt idx="2093">
                  <c:v>342.45</c:v>
                </c:pt>
                <c:pt idx="2094">
                  <c:v>342.61200000000002</c:v>
                </c:pt>
                <c:pt idx="2095">
                  <c:v>342.75400000000002</c:v>
                </c:pt>
                <c:pt idx="2096">
                  <c:v>342.91300000000001</c:v>
                </c:pt>
                <c:pt idx="2097">
                  <c:v>343.08800000000002</c:v>
                </c:pt>
                <c:pt idx="2098">
                  <c:v>343.26600000000002</c:v>
                </c:pt>
                <c:pt idx="2099">
                  <c:v>343.428</c:v>
                </c:pt>
                <c:pt idx="2100">
                  <c:v>343.601</c:v>
                </c:pt>
                <c:pt idx="2101">
                  <c:v>343.77699999999999</c:v>
                </c:pt>
                <c:pt idx="2102">
                  <c:v>343.93900000000002</c:v>
                </c:pt>
                <c:pt idx="2103">
                  <c:v>344.08100000000002</c:v>
                </c:pt>
                <c:pt idx="2104">
                  <c:v>344.25700000000001</c:v>
                </c:pt>
                <c:pt idx="2105">
                  <c:v>344.43299999999999</c:v>
                </c:pt>
                <c:pt idx="2106">
                  <c:v>344.59500000000003</c:v>
                </c:pt>
                <c:pt idx="2107">
                  <c:v>344.73700000000002</c:v>
                </c:pt>
                <c:pt idx="2108">
                  <c:v>344.911</c:v>
                </c:pt>
                <c:pt idx="2109">
                  <c:v>345.089</c:v>
                </c:pt>
                <c:pt idx="2110">
                  <c:v>345.25099999999998</c:v>
                </c:pt>
                <c:pt idx="2111">
                  <c:v>345.39299999999997</c:v>
                </c:pt>
                <c:pt idx="2112">
                  <c:v>345.56900000000002</c:v>
                </c:pt>
                <c:pt idx="2113">
                  <c:v>345.73099999999999</c:v>
                </c:pt>
                <c:pt idx="2114">
                  <c:v>345.87299999999999</c:v>
                </c:pt>
                <c:pt idx="2115">
                  <c:v>346.03500000000003</c:v>
                </c:pt>
                <c:pt idx="2116">
                  <c:v>346.209</c:v>
                </c:pt>
                <c:pt idx="2117">
                  <c:v>346.35300000000001</c:v>
                </c:pt>
                <c:pt idx="2118">
                  <c:v>346.51299999999998</c:v>
                </c:pt>
                <c:pt idx="2119">
                  <c:v>346.68799999999999</c:v>
                </c:pt>
                <c:pt idx="2120">
                  <c:v>346.86399999999998</c:v>
                </c:pt>
                <c:pt idx="2121">
                  <c:v>347.02600000000001</c:v>
                </c:pt>
                <c:pt idx="2122">
                  <c:v>347.16800000000001</c:v>
                </c:pt>
                <c:pt idx="2123">
                  <c:v>347.31200000000001</c:v>
                </c:pt>
                <c:pt idx="2124">
                  <c:v>347.488</c:v>
                </c:pt>
                <c:pt idx="2125">
                  <c:v>347.63200000000001</c:v>
                </c:pt>
                <c:pt idx="2126">
                  <c:v>347.77600000000001</c:v>
                </c:pt>
                <c:pt idx="2127">
                  <c:v>347.92</c:v>
                </c:pt>
                <c:pt idx="2128">
                  <c:v>348.096</c:v>
                </c:pt>
                <c:pt idx="2129">
                  <c:v>348.25799999999998</c:v>
                </c:pt>
                <c:pt idx="2130">
                  <c:v>348.4</c:v>
                </c:pt>
                <c:pt idx="2131">
                  <c:v>348.56200000000001</c:v>
                </c:pt>
                <c:pt idx="2132">
                  <c:v>348.73599999999999</c:v>
                </c:pt>
                <c:pt idx="2133">
                  <c:v>348.89800000000002</c:v>
                </c:pt>
                <c:pt idx="2134">
                  <c:v>349.04</c:v>
                </c:pt>
                <c:pt idx="2135">
                  <c:v>349.202</c:v>
                </c:pt>
                <c:pt idx="2136">
                  <c:v>349.37599999999998</c:v>
                </c:pt>
                <c:pt idx="2137">
                  <c:v>349.52</c:v>
                </c:pt>
                <c:pt idx="2138">
                  <c:v>349.68200000000002</c:v>
                </c:pt>
                <c:pt idx="2139">
                  <c:v>349.85599999999999</c:v>
                </c:pt>
                <c:pt idx="2140">
                  <c:v>350.03199999999998</c:v>
                </c:pt>
                <c:pt idx="2141">
                  <c:v>350.19200000000001</c:v>
                </c:pt>
                <c:pt idx="2142">
                  <c:v>350.36799999999999</c:v>
                </c:pt>
                <c:pt idx="2143">
                  <c:v>350.54399999999998</c:v>
                </c:pt>
                <c:pt idx="2144">
                  <c:v>350.72</c:v>
                </c:pt>
                <c:pt idx="2145">
                  <c:v>350.88200000000001</c:v>
                </c:pt>
                <c:pt idx="2146">
                  <c:v>351.04</c:v>
                </c:pt>
                <c:pt idx="2147">
                  <c:v>351.21600000000001</c:v>
                </c:pt>
                <c:pt idx="2148">
                  <c:v>351.37799999999999</c:v>
                </c:pt>
                <c:pt idx="2149">
                  <c:v>351.55200000000002</c:v>
                </c:pt>
                <c:pt idx="2150">
                  <c:v>351.714</c:v>
                </c:pt>
                <c:pt idx="2151">
                  <c:v>351.88799999999998</c:v>
                </c:pt>
                <c:pt idx="2152">
                  <c:v>352.05</c:v>
                </c:pt>
                <c:pt idx="2153">
                  <c:v>352.19200000000001</c:v>
                </c:pt>
                <c:pt idx="2154">
                  <c:v>352.35399999999998</c:v>
                </c:pt>
                <c:pt idx="2155">
                  <c:v>352.52800000000002</c:v>
                </c:pt>
                <c:pt idx="2156">
                  <c:v>352.70299999999997</c:v>
                </c:pt>
                <c:pt idx="2157">
                  <c:v>352.86500000000001</c:v>
                </c:pt>
                <c:pt idx="2158">
                  <c:v>353.03899999999999</c:v>
                </c:pt>
                <c:pt idx="2159">
                  <c:v>353.21499999999997</c:v>
                </c:pt>
                <c:pt idx="2160">
                  <c:v>353.37700000000001</c:v>
                </c:pt>
                <c:pt idx="2161">
                  <c:v>353.51900000000001</c:v>
                </c:pt>
                <c:pt idx="2162">
                  <c:v>353.69499999999999</c:v>
                </c:pt>
                <c:pt idx="2163">
                  <c:v>353.87099999999998</c:v>
                </c:pt>
                <c:pt idx="2164">
                  <c:v>354.01400000000001</c:v>
                </c:pt>
                <c:pt idx="2165">
                  <c:v>354.17399999999998</c:v>
                </c:pt>
                <c:pt idx="2166">
                  <c:v>354.351</c:v>
                </c:pt>
                <c:pt idx="2167">
                  <c:v>354.52699999999999</c:v>
                </c:pt>
                <c:pt idx="2168">
                  <c:v>354.68900000000002</c:v>
                </c:pt>
                <c:pt idx="2169">
                  <c:v>354.863</c:v>
                </c:pt>
                <c:pt idx="2170">
                  <c:v>355.03899999999999</c:v>
                </c:pt>
                <c:pt idx="2171">
                  <c:v>355.20100000000002</c:v>
                </c:pt>
                <c:pt idx="2172">
                  <c:v>355.34300000000002</c:v>
                </c:pt>
                <c:pt idx="2173">
                  <c:v>355.505</c:v>
                </c:pt>
                <c:pt idx="2174">
                  <c:v>355.67899999999997</c:v>
                </c:pt>
                <c:pt idx="2175">
                  <c:v>355.83699999999999</c:v>
                </c:pt>
                <c:pt idx="2176">
                  <c:v>355.99700000000001</c:v>
                </c:pt>
                <c:pt idx="2177">
                  <c:v>356.15699999999998</c:v>
                </c:pt>
                <c:pt idx="2178">
                  <c:v>356.33300000000003</c:v>
                </c:pt>
                <c:pt idx="2179">
                  <c:v>356.495</c:v>
                </c:pt>
                <c:pt idx="2180">
                  <c:v>356.637</c:v>
                </c:pt>
                <c:pt idx="2181">
                  <c:v>356.78100000000001</c:v>
                </c:pt>
                <c:pt idx="2182">
                  <c:v>356.95699999999999</c:v>
                </c:pt>
                <c:pt idx="2183">
                  <c:v>357.11900000000003</c:v>
                </c:pt>
                <c:pt idx="2184">
                  <c:v>357.26100000000002</c:v>
                </c:pt>
                <c:pt idx="2185">
                  <c:v>357.42399999999998</c:v>
                </c:pt>
                <c:pt idx="2186">
                  <c:v>357.59800000000001</c:v>
                </c:pt>
                <c:pt idx="2187">
                  <c:v>357.75900000000001</c:v>
                </c:pt>
                <c:pt idx="2188">
                  <c:v>357.90100000000001</c:v>
                </c:pt>
                <c:pt idx="2189">
                  <c:v>358.06299999999999</c:v>
                </c:pt>
                <c:pt idx="2190">
                  <c:v>358.23700000000002</c:v>
                </c:pt>
                <c:pt idx="2191">
                  <c:v>358.39699999999999</c:v>
                </c:pt>
                <c:pt idx="2192">
                  <c:v>358.57299999999998</c:v>
                </c:pt>
                <c:pt idx="2193">
                  <c:v>358.73500000000001</c:v>
                </c:pt>
                <c:pt idx="2194">
                  <c:v>358.87700000000001</c:v>
                </c:pt>
                <c:pt idx="2195">
                  <c:v>359.02100000000002</c:v>
                </c:pt>
                <c:pt idx="2196">
                  <c:v>359.18299999999999</c:v>
                </c:pt>
                <c:pt idx="2197">
                  <c:v>359.34</c:v>
                </c:pt>
                <c:pt idx="2198">
                  <c:v>359.51600000000002</c:v>
                </c:pt>
                <c:pt idx="2199">
                  <c:v>359.678</c:v>
                </c:pt>
                <c:pt idx="2200">
                  <c:v>359.82</c:v>
                </c:pt>
                <c:pt idx="2201">
                  <c:v>359.98200000000003</c:v>
                </c:pt>
                <c:pt idx="2202">
                  <c:v>360.15600000000001</c:v>
                </c:pt>
                <c:pt idx="2203">
                  <c:v>360.31799999999998</c:v>
                </c:pt>
                <c:pt idx="2204">
                  <c:v>360.46</c:v>
                </c:pt>
                <c:pt idx="2205">
                  <c:v>360.62200000000001</c:v>
                </c:pt>
                <c:pt idx="2206">
                  <c:v>360.79599999999999</c:v>
                </c:pt>
                <c:pt idx="2207">
                  <c:v>360.95800000000003</c:v>
                </c:pt>
                <c:pt idx="2208">
                  <c:v>361.1</c:v>
                </c:pt>
                <c:pt idx="2209">
                  <c:v>361.262</c:v>
                </c:pt>
                <c:pt idx="2210">
                  <c:v>361.43599999999998</c:v>
                </c:pt>
                <c:pt idx="2211">
                  <c:v>361.59800000000001</c:v>
                </c:pt>
                <c:pt idx="2212">
                  <c:v>361.74</c:v>
                </c:pt>
                <c:pt idx="2213">
                  <c:v>361.90199999999999</c:v>
                </c:pt>
                <c:pt idx="2214">
                  <c:v>362.04399999999998</c:v>
                </c:pt>
                <c:pt idx="2215">
                  <c:v>362.18799999999999</c:v>
                </c:pt>
                <c:pt idx="2216">
                  <c:v>362.35</c:v>
                </c:pt>
                <c:pt idx="2217">
                  <c:v>362.524</c:v>
                </c:pt>
                <c:pt idx="2218">
                  <c:v>362.7</c:v>
                </c:pt>
                <c:pt idx="2219">
                  <c:v>362.84399999999999</c:v>
                </c:pt>
                <c:pt idx="2220">
                  <c:v>363.00599999999997</c:v>
                </c:pt>
                <c:pt idx="2221">
                  <c:v>363.18</c:v>
                </c:pt>
                <c:pt idx="2222">
                  <c:v>363.35599999999999</c:v>
                </c:pt>
                <c:pt idx="2223">
                  <c:v>363.5</c:v>
                </c:pt>
                <c:pt idx="2224">
                  <c:v>363.64400000000001</c:v>
                </c:pt>
                <c:pt idx="2225">
                  <c:v>363.82</c:v>
                </c:pt>
                <c:pt idx="2226">
                  <c:v>363.99400000000003</c:v>
                </c:pt>
                <c:pt idx="2227">
                  <c:v>364.15600000000001</c:v>
                </c:pt>
                <c:pt idx="2228">
                  <c:v>364.298</c:v>
                </c:pt>
                <c:pt idx="2229">
                  <c:v>364.459</c:v>
                </c:pt>
                <c:pt idx="2230">
                  <c:v>364.63499999999999</c:v>
                </c:pt>
                <c:pt idx="2231">
                  <c:v>364.79700000000003</c:v>
                </c:pt>
                <c:pt idx="2232">
                  <c:v>364.93700000000001</c:v>
                </c:pt>
                <c:pt idx="2233">
                  <c:v>365.08199999999999</c:v>
                </c:pt>
                <c:pt idx="2234">
                  <c:v>365.25799999999998</c:v>
                </c:pt>
                <c:pt idx="2235">
                  <c:v>365.42</c:v>
                </c:pt>
                <c:pt idx="2236">
                  <c:v>365.56200000000001</c:v>
                </c:pt>
                <c:pt idx="2237">
                  <c:v>365.70400000000001</c:v>
                </c:pt>
                <c:pt idx="2238">
                  <c:v>365.88</c:v>
                </c:pt>
                <c:pt idx="2239">
                  <c:v>366.04199999999997</c:v>
                </c:pt>
                <c:pt idx="2240">
                  <c:v>366.18400000000003</c:v>
                </c:pt>
                <c:pt idx="2241">
                  <c:v>366.32799999999997</c:v>
                </c:pt>
                <c:pt idx="2242">
                  <c:v>366.50400000000002</c:v>
                </c:pt>
                <c:pt idx="2243">
                  <c:v>366.666</c:v>
                </c:pt>
                <c:pt idx="2244">
                  <c:v>366.80799999999999</c:v>
                </c:pt>
                <c:pt idx="2245">
                  <c:v>366.97</c:v>
                </c:pt>
                <c:pt idx="2246">
                  <c:v>367.14400000000001</c:v>
                </c:pt>
                <c:pt idx="2247">
                  <c:v>367.30599999999998</c:v>
                </c:pt>
                <c:pt idx="2248">
                  <c:v>367.44600000000003</c:v>
                </c:pt>
                <c:pt idx="2249">
                  <c:v>367.59</c:v>
                </c:pt>
                <c:pt idx="2250">
                  <c:v>367.75099999999998</c:v>
                </c:pt>
                <c:pt idx="2251">
                  <c:v>367.92700000000002</c:v>
                </c:pt>
                <c:pt idx="2252">
                  <c:v>368.07100000000003</c:v>
                </c:pt>
                <c:pt idx="2253">
                  <c:v>368.21499999999997</c:v>
                </c:pt>
                <c:pt idx="2254">
                  <c:v>368.39100000000002</c:v>
                </c:pt>
                <c:pt idx="2255">
                  <c:v>368.56700000000001</c:v>
                </c:pt>
                <c:pt idx="2256">
                  <c:v>368.72899999999998</c:v>
                </c:pt>
                <c:pt idx="2257">
                  <c:v>368.90300000000002</c:v>
                </c:pt>
                <c:pt idx="2258">
                  <c:v>369.077</c:v>
                </c:pt>
                <c:pt idx="2259">
                  <c:v>369.255</c:v>
                </c:pt>
                <c:pt idx="2260">
                  <c:v>369.39699999999999</c:v>
                </c:pt>
                <c:pt idx="2261">
                  <c:v>369.55900000000003</c:v>
                </c:pt>
                <c:pt idx="2262">
                  <c:v>369.733</c:v>
                </c:pt>
                <c:pt idx="2263">
                  <c:v>369.89499999999998</c:v>
                </c:pt>
                <c:pt idx="2264">
                  <c:v>370.03699999999998</c:v>
                </c:pt>
                <c:pt idx="2265">
                  <c:v>370.19900000000001</c:v>
                </c:pt>
                <c:pt idx="2266">
                  <c:v>370.37299999999999</c:v>
                </c:pt>
                <c:pt idx="2267">
                  <c:v>370.53500000000003</c:v>
                </c:pt>
                <c:pt idx="2268">
                  <c:v>370.67700000000002</c:v>
                </c:pt>
                <c:pt idx="2269">
                  <c:v>370.839</c:v>
                </c:pt>
                <c:pt idx="2270">
                  <c:v>371.01299999999998</c:v>
                </c:pt>
                <c:pt idx="2271">
                  <c:v>371.15699999999998</c:v>
                </c:pt>
                <c:pt idx="2272">
                  <c:v>371.31900000000002</c:v>
                </c:pt>
                <c:pt idx="2273">
                  <c:v>371.49200000000002</c:v>
                </c:pt>
                <c:pt idx="2274">
                  <c:v>371.67</c:v>
                </c:pt>
                <c:pt idx="2275">
                  <c:v>371.83199999999999</c:v>
                </c:pt>
                <c:pt idx="2276">
                  <c:v>371.97399999999999</c:v>
                </c:pt>
                <c:pt idx="2277">
                  <c:v>372.15</c:v>
                </c:pt>
                <c:pt idx="2278">
                  <c:v>372.32400000000001</c:v>
                </c:pt>
                <c:pt idx="2279">
                  <c:v>372.48599999999999</c:v>
                </c:pt>
                <c:pt idx="2280">
                  <c:v>372.62799999999999</c:v>
                </c:pt>
                <c:pt idx="2281">
                  <c:v>372.78800000000001</c:v>
                </c:pt>
                <c:pt idx="2282">
                  <c:v>372.964</c:v>
                </c:pt>
                <c:pt idx="2283">
                  <c:v>373.12599999999998</c:v>
                </c:pt>
                <c:pt idx="2284">
                  <c:v>373.26799999999997</c:v>
                </c:pt>
                <c:pt idx="2285">
                  <c:v>373.43</c:v>
                </c:pt>
                <c:pt idx="2286">
                  <c:v>373.60399999999998</c:v>
                </c:pt>
                <c:pt idx="2287">
                  <c:v>373.76600000000002</c:v>
                </c:pt>
                <c:pt idx="2288">
                  <c:v>373.94</c:v>
                </c:pt>
                <c:pt idx="2289">
                  <c:v>374.11599999999999</c:v>
                </c:pt>
                <c:pt idx="2290">
                  <c:v>374.29199999999997</c:v>
                </c:pt>
                <c:pt idx="2291">
                  <c:v>374.45400000000001</c:v>
                </c:pt>
                <c:pt idx="2292">
                  <c:v>374.62900000000002</c:v>
                </c:pt>
                <c:pt idx="2293">
                  <c:v>374.80500000000001</c:v>
                </c:pt>
                <c:pt idx="2294">
                  <c:v>374.947</c:v>
                </c:pt>
                <c:pt idx="2295">
                  <c:v>375.10899999999998</c:v>
                </c:pt>
                <c:pt idx="2296">
                  <c:v>375.28399999999999</c:v>
                </c:pt>
                <c:pt idx="2297">
                  <c:v>375.46</c:v>
                </c:pt>
                <c:pt idx="2298">
                  <c:v>375.62200000000001</c:v>
                </c:pt>
                <c:pt idx="2299">
                  <c:v>375.76400000000001</c:v>
                </c:pt>
                <c:pt idx="2300">
                  <c:v>375.92599999999999</c:v>
                </c:pt>
                <c:pt idx="2301">
                  <c:v>376.06799999999998</c:v>
                </c:pt>
                <c:pt idx="2302">
                  <c:v>376.23</c:v>
                </c:pt>
                <c:pt idx="2303">
                  <c:v>376.37200000000001</c:v>
                </c:pt>
                <c:pt idx="2304">
                  <c:v>376.53399999999999</c:v>
                </c:pt>
                <c:pt idx="2305">
                  <c:v>376.70800000000003</c:v>
                </c:pt>
                <c:pt idx="2306">
                  <c:v>376.87</c:v>
                </c:pt>
                <c:pt idx="2307">
                  <c:v>377.01</c:v>
                </c:pt>
                <c:pt idx="2308">
                  <c:v>377.17200000000003</c:v>
                </c:pt>
                <c:pt idx="2309">
                  <c:v>377.34699999999998</c:v>
                </c:pt>
                <c:pt idx="2310">
                  <c:v>377.50900000000001</c:v>
                </c:pt>
                <c:pt idx="2311">
                  <c:v>377.68299999999999</c:v>
                </c:pt>
                <c:pt idx="2312">
                  <c:v>377.84500000000003</c:v>
                </c:pt>
                <c:pt idx="2313">
                  <c:v>377.98700000000002</c:v>
                </c:pt>
                <c:pt idx="2314">
                  <c:v>378.149</c:v>
                </c:pt>
                <c:pt idx="2315">
                  <c:v>378.29199999999997</c:v>
                </c:pt>
                <c:pt idx="2316">
                  <c:v>378.46600000000001</c:v>
                </c:pt>
                <c:pt idx="2317">
                  <c:v>378.642</c:v>
                </c:pt>
                <c:pt idx="2318">
                  <c:v>378.786</c:v>
                </c:pt>
                <c:pt idx="2319">
                  <c:v>378.94799999999998</c:v>
                </c:pt>
                <c:pt idx="2320">
                  <c:v>379.12200000000001</c:v>
                </c:pt>
                <c:pt idx="2321">
                  <c:v>379.29599999999999</c:v>
                </c:pt>
                <c:pt idx="2322">
                  <c:v>379.45800000000003</c:v>
                </c:pt>
                <c:pt idx="2323">
                  <c:v>379.60199999999998</c:v>
                </c:pt>
                <c:pt idx="2324">
                  <c:v>379.77800000000002</c:v>
                </c:pt>
                <c:pt idx="2325">
                  <c:v>379.95400000000001</c:v>
                </c:pt>
                <c:pt idx="2326">
                  <c:v>380.11399999999998</c:v>
                </c:pt>
                <c:pt idx="2327">
                  <c:v>380.25799999999998</c:v>
                </c:pt>
                <c:pt idx="2328">
                  <c:v>380.43400000000003</c:v>
                </c:pt>
                <c:pt idx="2329">
                  <c:v>380.61</c:v>
                </c:pt>
                <c:pt idx="2330">
                  <c:v>380.77199999999999</c:v>
                </c:pt>
                <c:pt idx="2331">
                  <c:v>380.94600000000003</c:v>
                </c:pt>
                <c:pt idx="2332">
                  <c:v>381.12200000000001</c:v>
                </c:pt>
                <c:pt idx="2333">
                  <c:v>381.28399999999999</c:v>
                </c:pt>
                <c:pt idx="2334">
                  <c:v>381.42599999999999</c:v>
                </c:pt>
                <c:pt idx="2335">
                  <c:v>381.58800000000002</c:v>
                </c:pt>
                <c:pt idx="2336">
                  <c:v>381.76100000000002</c:v>
                </c:pt>
                <c:pt idx="2337">
                  <c:v>381.923</c:v>
                </c:pt>
                <c:pt idx="2338">
                  <c:v>382.065</c:v>
                </c:pt>
                <c:pt idx="2339">
                  <c:v>382.22800000000001</c:v>
                </c:pt>
                <c:pt idx="2340">
                  <c:v>382.40199999999999</c:v>
                </c:pt>
                <c:pt idx="2341">
                  <c:v>382.56200000000001</c:v>
                </c:pt>
                <c:pt idx="2342">
                  <c:v>382.738</c:v>
                </c:pt>
                <c:pt idx="2343">
                  <c:v>382.91399999999999</c:v>
                </c:pt>
                <c:pt idx="2344">
                  <c:v>383.09</c:v>
                </c:pt>
                <c:pt idx="2345">
                  <c:v>383.25200000000001</c:v>
                </c:pt>
                <c:pt idx="2346">
                  <c:v>383.39400000000001</c:v>
                </c:pt>
                <c:pt idx="2347">
                  <c:v>383.57</c:v>
                </c:pt>
                <c:pt idx="2348">
                  <c:v>383.71199999999999</c:v>
                </c:pt>
                <c:pt idx="2349">
                  <c:v>383.85599999999999</c:v>
                </c:pt>
                <c:pt idx="2350">
                  <c:v>384.01799999999997</c:v>
                </c:pt>
                <c:pt idx="2351">
                  <c:v>384.19400000000002</c:v>
                </c:pt>
                <c:pt idx="2352">
                  <c:v>384.35599999999999</c:v>
                </c:pt>
                <c:pt idx="2353">
                  <c:v>384.49599999999998</c:v>
                </c:pt>
                <c:pt idx="2354">
                  <c:v>384.65800000000002</c:v>
                </c:pt>
                <c:pt idx="2355">
                  <c:v>384.83199999999999</c:v>
                </c:pt>
                <c:pt idx="2356">
                  <c:v>385.00799999999998</c:v>
                </c:pt>
                <c:pt idx="2357">
                  <c:v>385.15199999999999</c:v>
                </c:pt>
                <c:pt idx="2358">
                  <c:v>385.31400000000002</c:v>
                </c:pt>
                <c:pt idx="2359">
                  <c:v>385.488</c:v>
                </c:pt>
                <c:pt idx="2360">
                  <c:v>385.66399999999999</c:v>
                </c:pt>
                <c:pt idx="2361">
                  <c:v>385.82600000000002</c:v>
                </c:pt>
                <c:pt idx="2362">
                  <c:v>385.96800000000002</c:v>
                </c:pt>
                <c:pt idx="2363">
                  <c:v>386.14400000000001</c:v>
                </c:pt>
                <c:pt idx="2364">
                  <c:v>386.28800000000001</c:v>
                </c:pt>
                <c:pt idx="2365">
                  <c:v>386.44900000000001</c:v>
                </c:pt>
                <c:pt idx="2366">
                  <c:v>386.59100000000001</c:v>
                </c:pt>
                <c:pt idx="2367">
                  <c:v>386.767</c:v>
                </c:pt>
                <c:pt idx="2368">
                  <c:v>386.94499999999999</c:v>
                </c:pt>
                <c:pt idx="2369">
                  <c:v>387.08699999999999</c:v>
                </c:pt>
                <c:pt idx="2370">
                  <c:v>387.24900000000002</c:v>
                </c:pt>
                <c:pt idx="2371">
                  <c:v>387.423</c:v>
                </c:pt>
                <c:pt idx="2372">
                  <c:v>387.59899999999999</c:v>
                </c:pt>
                <c:pt idx="2373">
                  <c:v>387.762</c:v>
                </c:pt>
                <c:pt idx="2374">
                  <c:v>387.93599999999998</c:v>
                </c:pt>
                <c:pt idx="2375">
                  <c:v>388.11200000000002</c:v>
                </c:pt>
                <c:pt idx="2376">
                  <c:v>388.274</c:v>
                </c:pt>
                <c:pt idx="2377">
                  <c:v>388.416</c:v>
                </c:pt>
                <c:pt idx="2378">
                  <c:v>388.57799999999997</c:v>
                </c:pt>
                <c:pt idx="2379">
                  <c:v>388.75200000000001</c:v>
                </c:pt>
                <c:pt idx="2380">
                  <c:v>388.89699999999999</c:v>
                </c:pt>
                <c:pt idx="2381">
                  <c:v>389.05900000000003</c:v>
                </c:pt>
                <c:pt idx="2382">
                  <c:v>389.233</c:v>
                </c:pt>
                <c:pt idx="2383">
                  <c:v>389.39100000000002</c:v>
                </c:pt>
                <c:pt idx="2384">
                  <c:v>389.553</c:v>
                </c:pt>
                <c:pt idx="2385">
                  <c:v>389.69499999999999</c:v>
                </c:pt>
                <c:pt idx="2386">
                  <c:v>389.858</c:v>
                </c:pt>
                <c:pt idx="2387">
                  <c:v>390</c:v>
                </c:pt>
                <c:pt idx="2388">
                  <c:v>390.16199999999998</c:v>
                </c:pt>
                <c:pt idx="2389">
                  <c:v>390.30200000000002</c:v>
                </c:pt>
                <c:pt idx="2390">
                  <c:v>390.46199999999999</c:v>
                </c:pt>
                <c:pt idx="2391">
                  <c:v>390.64</c:v>
                </c:pt>
                <c:pt idx="2392">
                  <c:v>390.78399999999999</c:v>
                </c:pt>
                <c:pt idx="2393">
                  <c:v>390.95800000000003</c:v>
                </c:pt>
                <c:pt idx="2394">
                  <c:v>391.12</c:v>
                </c:pt>
                <c:pt idx="2395">
                  <c:v>391.29399999999998</c:v>
                </c:pt>
                <c:pt idx="2396">
                  <c:v>391.43799999999999</c:v>
                </c:pt>
                <c:pt idx="2397">
                  <c:v>391.58300000000003</c:v>
                </c:pt>
                <c:pt idx="2398">
                  <c:v>391.74200000000002</c:v>
                </c:pt>
                <c:pt idx="2399">
                  <c:v>391.91800000000001</c:v>
                </c:pt>
                <c:pt idx="2400">
                  <c:v>392.08</c:v>
                </c:pt>
                <c:pt idx="2401">
                  <c:v>392.22199999999998</c:v>
                </c:pt>
                <c:pt idx="2402">
                  <c:v>392.399</c:v>
                </c:pt>
                <c:pt idx="2403">
                  <c:v>392.57299999999998</c:v>
                </c:pt>
                <c:pt idx="2404">
                  <c:v>392.71699999999998</c:v>
                </c:pt>
                <c:pt idx="2405">
                  <c:v>392.87900000000002</c:v>
                </c:pt>
                <c:pt idx="2406">
                  <c:v>393.053</c:v>
                </c:pt>
                <c:pt idx="2407">
                  <c:v>393.22899999999998</c:v>
                </c:pt>
                <c:pt idx="2408">
                  <c:v>393.39100000000002</c:v>
                </c:pt>
                <c:pt idx="2409">
                  <c:v>393.53300000000002</c:v>
                </c:pt>
                <c:pt idx="2410">
                  <c:v>393.69400000000002</c:v>
                </c:pt>
                <c:pt idx="2411">
                  <c:v>393.86799999999999</c:v>
                </c:pt>
                <c:pt idx="2412">
                  <c:v>394.03</c:v>
                </c:pt>
                <c:pt idx="2413">
                  <c:v>394.17200000000003</c:v>
                </c:pt>
                <c:pt idx="2414">
                  <c:v>394.334</c:v>
                </c:pt>
                <c:pt idx="2415">
                  <c:v>394.50799999999998</c:v>
                </c:pt>
                <c:pt idx="2416">
                  <c:v>394.67</c:v>
                </c:pt>
                <c:pt idx="2417">
                  <c:v>394.81200000000001</c:v>
                </c:pt>
                <c:pt idx="2418">
                  <c:v>394.97399999999999</c:v>
                </c:pt>
                <c:pt idx="2419">
                  <c:v>395.14800000000002</c:v>
                </c:pt>
                <c:pt idx="2420">
                  <c:v>395.31</c:v>
                </c:pt>
                <c:pt idx="2421">
                  <c:v>395.452</c:v>
                </c:pt>
                <c:pt idx="2422">
                  <c:v>395.613</c:v>
                </c:pt>
                <c:pt idx="2423">
                  <c:v>395.78899999999999</c:v>
                </c:pt>
                <c:pt idx="2424">
                  <c:v>395.93299999999999</c:v>
                </c:pt>
                <c:pt idx="2425">
                  <c:v>396.09500000000003</c:v>
                </c:pt>
                <c:pt idx="2426">
                  <c:v>396.26900000000001</c:v>
                </c:pt>
                <c:pt idx="2427">
                  <c:v>396.44299999999998</c:v>
                </c:pt>
                <c:pt idx="2428">
                  <c:v>396.60500000000002</c:v>
                </c:pt>
                <c:pt idx="2429">
                  <c:v>396.74700000000001</c:v>
                </c:pt>
                <c:pt idx="2430">
                  <c:v>396.90899999999999</c:v>
                </c:pt>
                <c:pt idx="2431">
                  <c:v>397.05099999999999</c:v>
                </c:pt>
                <c:pt idx="2432">
                  <c:v>397.22699999999998</c:v>
                </c:pt>
                <c:pt idx="2433">
                  <c:v>397.38900000000001</c:v>
                </c:pt>
                <c:pt idx="2434">
                  <c:v>397.56299999999999</c:v>
                </c:pt>
                <c:pt idx="2435">
                  <c:v>397.73899999999998</c:v>
                </c:pt>
                <c:pt idx="2436">
                  <c:v>397.90100000000001</c:v>
                </c:pt>
                <c:pt idx="2437">
                  <c:v>398.04300000000001</c:v>
                </c:pt>
                <c:pt idx="2438">
                  <c:v>398.21899999999999</c:v>
                </c:pt>
                <c:pt idx="2439">
                  <c:v>398.39499999999998</c:v>
                </c:pt>
                <c:pt idx="2440">
                  <c:v>398.55700000000002</c:v>
                </c:pt>
                <c:pt idx="2441">
                  <c:v>398.73099999999999</c:v>
                </c:pt>
                <c:pt idx="2442">
                  <c:v>398.90699999999998</c:v>
                </c:pt>
                <c:pt idx="2443">
                  <c:v>399.06900000000002</c:v>
                </c:pt>
                <c:pt idx="2444">
                  <c:v>399.21100000000001</c:v>
                </c:pt>
                <c:pt idx="2445">
                  <c:v>399.37299999999999</c:v>
                </c:pt>
                <c:pt idx="2446">
                  <c:v>399.54700000000003</c:v>
                </c:pt>
                <c:pt idx="2447">
                  <c:v>399.709</c:v>
                </c:pt>
                <c:pt idx="2448">
                  <c:v>399.851</c:v>
                </c:pt>
                <c:pt idx="2449">
                  <c:v>400.01299999999998</c:v>
                </c:pt>
                <c:pt idx="2450">
                  <c:v>400.18700000000001</c:v>
                </c:pt>
                <c:pt idx="2451">
                  <c:v>400.34899999999999</c:v>
                </c:pt>
                <c:pt idx="2452">
                  <c:v>400.49099999999999</c:v>
                </c:pt>
                <c:pt idx="2453">
                  <c:v>400.65199999999999</c:v>
                </c:pt>
                <c:pt idx="2454">
                  <c:v>400.82600000000002</c:v>
                </c:pt>
                <c:pt idx="2455">
                  <c:v>400.988</c:v>
                </c:pt>
                <c:pt idx="2456">
                  <c:v>401.13</c:v>
                </c:pt>
                <c:pt idx="2457">
                  <c:v>401.291</c:v>
                </c:pt>
                <c:pt idx="2458">
                  <c:v>401.46499999999997</c:v>
                </c:pt>
                <c:pt idx="2459">
                  <c:v>401.60899999999998</c:v>
                </c:pt>
                <c:pt idx="2460">
                  <c:v>401.77100000000002</c:v>
                </c:pt>
                <c:pt idx="2461">
                  <c:v>401.94499999999999</c:v>
                </c:pt>
                <c:pt idx="2462">
                  <c:v>402.12099999999998</c:v>
                </c:pt>
                <c:pt idx="2463">
                  <c:v>402.28300000000002</c:v>
                </c:pt>
                <c:pt idx="2464">
                  <c:v>402.42500000000001</c:v>
                </c:pt>
                <c:pt idx="2465">
                  <c:v>402.58699999999999</c:v>
                </c:pt>
                <c:pt idx="2466">
                  <c:v>402.76100000000002</c:v>
                </c:pt>
                <c:pt idx="2467">
                  <c:v>402.923</c:v>
                </c:pt>
                <c:pt idx="2468">
                  <c:v>403.065</c:v>
                </c:pt>
                <c:pt idx="2469">
                  <c:v>403.22500000000002</c:v>
                </c:pt>
                <c:pt idx="2470">
                  <c:v>403.40100000000001</c:v>
                </c:pt>
                <c:pt idx="2471">
                  <c:v>403.56299999999999</c:v>
                </c:pt>
                <c:pt idx="2472">
                  <c:v>403.70499999999998</c:v>
                </c:pt>
                <c:pt idx="2473">
                  <c:v>403.86500000000001</c:v>
                </c:pt>
                <c:pt idx="2474">
                  <c:v>404.041</c:v>
                </c:pt>
                <c:pt idx="2475">
                  <c:v>404.185</c:v>
                </c:pt>
                <c:pt idx="2476">
                  <c:v>404.32900000000001</c:v>
                </c:pt>
                <c:pt idx="2477">
                  <c:v>404.505</c:v>
                </c:pt>
                <c:pt idx="2478">
                  <c:v>404.67899999999997</c:v>
                </c:pt>
                <c:pt idx="2479">
                  <c:v>404.84100000000001</c:v>
                </c:pt>
                <c:pt idx="2480">
                  <c:v>405.00299999999999</c:v>
                </c:pt>
                <c:pt idx="2481">
                  <c:v>405.17700000000002</c:v>
                </c:pt>
                <c:pt idx="2482">
                  <c:v>405.339</c:v>
                </c:pt>
                <c:pt idx="2483">
                  <c:v>405.48099999999999</c:v>
                </c:pt>
                <c:pt idx="2484">
                  <c:v>405.625</c:v>
                </c:pt>
                <c:pt idx="2485">
                  <c:v>405.80099999999999</c:v>
                </c:pt>
                <c:pt idx="2486">
                  <c:v>405.96300000000002</c:v>
                </c:pt>
                <c:pt idx="2487">
                  <c:v>406.137</c:v>
                </c:pt>
                <c:pt idx="2488">
                  <c:v>406.28100000000001</c:v>
                </c:pt>
                <c:pt idx="2489">
                  <c:v>406.45699999999999</c:v>
                </c:pt>
                <c:pt idx="2490">
                  <c:v>406.61900000000003</c:v>
                </c:pt>
                <c:pt idx="2491">
                  <c:v>406.76100000000002</c:v>
                </c:pt>
                <c:pt idx="2492">
                  <c:v>406.923</c:v>
                </c:pt>
                <c:pt idx="2493">
                  <c:v>407.09699999999998</c:v>
                </c:pt>
                <c:pt idx="2494">
                  <c:v>407.25900000000001</c:v>
                </c:pt>
                <c:pt idx="2495">
                  <c:v>407.40100000000001</c:v>
                </c:pt>
                <c:pt idx="2496">
                  <c:v>407.54300000000001</c:v>
                </c:pt>
                <c:pt idx="2497">
                  <c:v>407.70299999999997</c:v>
                </c:pt>
                <c:pt idx="2498">
                  <c:v>407.87900000000002</c:v>
                </c:pt>
                <c:pt idx="2499">
                  <c:v>408.04</c:v>
                </c:pt>
                <c:pt idx="2500">
                  <c:v>408.202</c:v>
                </c:pt>
                <c:pt idx="2501">
                  <c:v>408.37599999999998</c:v>
                </c:pt>
                <c:pt idx="2502">
                  <c:v>408.53800000000001</c:v>
                </c:pt>
                <c:pt idx="2503">
                  <c:v>408.68</c:v>
                </c:pt>
                <c:pt idx="2504">
                  <c:v>408.82400000000001</c:v>
                </c:pt>
                <c:pt idx="2505">
                  <c:v>409</c:v>
                </c:pt>
                <c:pt idx="2506">
                  <c:v>409.16</c:v>
                </c:pt>
                <c:pt idx="2507">
                  <c:v>409.303</c:v>
                </c:pt>
                <c:pt idx="2508">
                  <c:v>409.47800000000001</c:v>
                </c:pt>
                <c:pt idx="2509">
                  <c:v>409.65600000000001</c:v>
                </c:pt>
                <c:pt idx="2510">
                  <c:v>409.81799999999998</c:v>
                </c:pt>
                <c:pt idx="2511">
                  <c:v>409.96</c:v>
                </c:pt>
                <c:pt idx="2512">
                  <c:v>410.12200000000001</c:v>
                </c:pt>
                <c:pt idx="2513">
                  <c:v>410.262</c:v>
                </c:pt>
                <c:pt idx="2514">
                  <c:v>410.43900000000002</c:v>
                </c:pt>
                <c:pt idx="2515">
                  <c:v>410.59899999999999</c:v>
                </c:pt>
                <c:pt idx="2516">
                  <c:v>410.76100000000002</c:v>
                </c:pt>
                <c:pt idx="2517">
                  <c:v>410.935</c:v>
                </c:pt>
                <c:pt idx="2518">
                  <c:v>411.09699999999998</c:v>
                </c:pt>
                <c:pt idx="2519">
                  <c:v>411.23899999999998</c:v>
                </c:pt>
                <c:pt idx="2520">
                  <c:v>411.38299999999998</c:v>
                </c:pt>
                <c:pt idx="2521">
                  <c:v>411.55900000000003</c:v>
                </c:pt>
                <c:pt idx="2522">
                  <c:v>411.70299999999997</c:v>
                </c:pt>
                <c:pt idx="2523">
                  <c:v>411.84699999999998</c:v>
                </c:pt>
                <c:pt idx="2524">
                  <c:v>411.98899999999998</c:v>
                </c:pt>
                <c:pt idx="2525">
                  <c:v>412.16699999999997</c:v>
                </c:pt>
                <c:pt idx="2526">
                  <c:v>412.32900000000001</c:v>
                </c:pt>
                <c:pt idx="2527">
                  <c:v>412.471</c:v>
                </c:pt>
                <c:pt idx="2528">
                  <c:v>412.613</c:v>
                </c:pt>
                <c:pt idx="2529">
                  <c:v>412.79</c:v>
                </c:pt>
                <c:pt idx="2530">
                  <c:v>412.952</c:v>
                </c:pt>
                <c:pt idx="2531">
                  <c:v>413.09300000000002</c:v>
                </c:pt>
                <c:pt idx="2532">
                  <c:v>413.26900000000001</c:v>
                </c:pt>
                <c:pt idx="2533">
                  <c:v>413.44499999999999</c:v>
                </c:pt>
                <c:pt idx="2534">
                  <c:v>413.60700000000003</c:v>
                </c:pt>
                <c:pt idx="2535">
                  <c:v>413.74900000000002</c:v>
                </c:pt>
                <c:pt idx="2536">
                  <c:v>413.911</c:v>
                </c:pt>
                <c:pt idx="2537">
                  <c:v>414.08499999999998</c:v>
                </c:pt>
                <c:pt idx="2538">
                  <c:v>414.24700000000001</c:v>
                </c:pt>
                <c:pt idx="2539">
                  <c:v>414.38900000000001</c:v>
                </c:pt>
                <c:pt idx="2540">
                  <c:v>414.55099999999999</c:v>
                </c:pt>
                <c:pt idx="2541">
                  <c:v>414.72500000000002</c:v>
                </c:pt>
                <c:pt idx="2542">
                  <c:v>414.887</c:v>
                </c:pt>
                <c:pt idx="2543">
                  <c:v>415.029</c:v>
                </c:pt>
                <c:pt idx="2544">
                  <c:v>415.19099999999997</c:v>
                </c:pt>
                <c:pt idx="2545">
                  <c:v>415.36500000000001</c:v>
                </c:pt>
                <c:pt idx="2546">
                  <c:v>415.52699999999999</c:v>
                </c:pt>
                <c:pt idx="2547">
                  <c:v>415.66899999999998</c:v>
                </c:pt>
                <c:pt idx="2548">
                  <c:v>415.81099999999998</c:v>
                </c:pt>
                <c:pt idx="2549">
                  <c:v>415.98899999999998</c:v>
                </c:pt>
                <c:pt idx="2550">
                  <c:v>416.15100000000001</c:v>
                </c:pt>
                <c:pt idx="2551">
                  <c:v>416.29300000000001</c:v>
                </c:pt>
                <c:pt idx="2552">
                  <c:v>416.43700000000001</c:v>
                </c:pt>
                <c:pt idx="2553">
                  <c:v>416.613</c:v>
                </c:pt>
                <c:pt idx="2554">
                  <c:v>416.75599999999997</c:v>
                </c:pt>
                <c:pt idx="2555">
                  <c:v>416.9</c:v>
                </c:pt>
                <c:pt idx="2556">
                  <c:v>417.04399999999998</c:v>
                </c:pt>
                <c:pt idx="2557">
                  <c:v>417.22</c:v>
                </c:pt>
                <c:pt idx="2558">
                  <c:v>417.38200000000001</c:v>
                </c:pt>
                <c:pt idx="2559">
                  <c:v>417.524</c:v>
                </c:pt>
                <c:pt idx="2560">
                  <c:v>417.68599999999998</c:v>
                </c:pt>
                <c:pt idx="2561">
                  <c:v>417.86</c:v>
                </c:pt>
                <c:pt idx="2562">
                  <c:v>418.02199999999999</c:v>
                </c:pt>
                <c:pt idx="2563">
                  <c:v>418.16399999999999</c:v>
                </c:pt>
                <c:pt idx="2564">
                  <c:v>418.32600000000002</c:v>
                </c:pt>
                <c:pt idx="2565">
                  <c:v>418.5</c:v>
                </c:pt>
                <c:pt idx="2566">
                  <c:v>418.66199999999998</c:v>
                </c:pt>
                <c:pt idx="2567">
                  <c:v>418.80399999999997</c:v>
                </c:pt>
                <c:pt idx="2568">
                  <c:v>418.96600000000001</c:v>
                </c:pt>
                <c:pt idx="2569">
                  <c:v>419.14</c:v>
                </c:pt>
                <c:pt idx="2570">
                  <c:v>419.30200000000002</c:v>
                </c:pt>
                <c:pt idx="2571">
                  <c:v>419.44400000000002</c:v>
                </c:pt>
                <c:pt idx="2572">
                  <c:v>419.60500000000002</c:v>
                </c:pt>
                <c:pt idx="2573">
                  <c:v>419.779</c:v>
                </c:pt>
                <c:pt idx="2574">
                  <c:v>419.94099999999997</c:v>
                </c:pt>
                <c:pt idx="2575">
                  <c:v>420.08300000000003</c:v>
                </c:pt>
                <c:pt idx="2576">
                  <c:v>420.245</c:v>
                </c:pt>
                <c:pt idx="2577">
                  <c:v>420.41899999999998</c:v>
                </c:pt>
                <c:pt idx="2578">
                  <c:v>420.57900000000001</c:v>
                </c:pt>
                <c:pt idx="2579">
                  <c:v>420.75599999999997</c:v>
                </c:pt>
                <c:pt idx="2580">
                  <c:v>420.93200000000002</c:v>
                </c:pt>
                <c:pt idx="2581">
                  <c:v>421.108</c:v>
                </c:pt>
                <c:pt idx="2582">
                  <c:v>421.27</c:v>
                </c:pt>
                <c:pt idx="2583">
                  <c:v>421.41199999999998</c:v>
                </c:pt>
                <c:pt idx="2584">
                  <c:v>421.58800000000002</c:v>
                </c:pt>
                <c:pt idx="2585">
                  <c:v>421.75</c:v>
                </c:pt>
                <c:pt idx="2586">
                  <c:v>421.892</c:v>
                </c:pt>
                <c:pt idx="2587">
                  <c:v>422.05399999999997</c:v>
                </c:pt>
                <c:pt idx="2588">
                  <c:v>422.22800000000001</c:v>
                </c:pt>
                <c:pt idx="2589">
                  <c:v>422.39</c:v>
                </c:pt>
                <c:pt idx="2590">
                  <c:v>422.53199999999998</c:v>
                </c:pt>
                <c:pt idx="2591">
                  <c:v>422.67399999999998</c:v>
                </c:pt>
                <c:pt idx="2592">
                  <c:v>422.81799999999998</c:v>
                </c:pt>
                <c:pt idx="2593">
                  <c:v>422.99400000000003</c:v>
                </c:pt>
                <c:pt idx="2594">
                  <c:v>423.15600000000001</c:v>
                </c:pt>
                <c:pt idx="2595">
                  <c:v>423.298</c:v>
                </c:pt>
                <c:pt idx="2596">
                  <c:v>423.47500000000002</c:v>
                </c:pt>
                <c:pt idx="2597">
                  <c:v>423.65100000000001</c:v>
                </c:pt>
                <c:pt idx="2598">
                  <c:v>423.81299999999999</c:v>
                </c:pt>
                <c:pt idx="2599">
                  <c:v>423.98700000000002</c:v>
                </c:pt>
                <c:pt idx="2600">
                  <c:v>424.16300000000001</c:v>
                </c:pt>
                <c:pt idx="2601">
                  <c:v>424.32299999999998</c:v>
                </c:pt>
                <c:pt idx="2602">
                  <c:v>424.48399999999998</c:v>
                </c:pt>
                <c:pt idx="2603">
                  <c:v>424.65800000000002</c:v>
                </c:pt>
                <c:pt idx="2604">
                  <c:v>424.834</c:v>
                </c:pt>
                <c:pt idx="2605">
                  <c:v>424.99599999999998</c:v>
                </c:pt>
                <c:pt idx="2606">
                  <c:v>425.13799999999998</c:v>
                </c:pt>
                <c:pt idx="2607">
                  <c:v>425.3</c:v>
                </c:pt>
                <c:pt idx="2608">
                  <c:v>425.47300000000001</c:v>
                </c:pt>
                <c:pt idx="2609">
                  <c:v>425.63499999999999</c:v>
                </c:pt>
                <c:pt idx="2610">
                  <c:v>425.79700000000003</c:v>
                </c:pt>
                <c:pt idx="2611">
                  <c:v>425.971</c:v>
                </c:pt>
                <c:pt idx="2612">
                  <c:v>426.14499999999998</c:v>
                </c:pt>
                <c:pt idx="2613">
                  <c:v>426.30700000000002</c:v>
                </c:pt>
                <c:pt idx="2614">
                  <c:v>426.44900000000001</c:v>
                </c:pt>
                <c:pt idx="2615">
                  <c:v>426.61099999999999</c:v>
                </c:pt>
                <c:pt idx="2616">
                  <c:v>426.76900000000001</c:v>
                </c:pt>
                <c:pt idx="2617">
                  <c:v>426.93099999999998</c:v>
                </c:pt>
                <c:pt idx="2618">
                  <c:v>427.07299999999998</c:v>
                </c:pt>
                <c:pt idx="2619">
                  <c:v>427.21899999999999</c:v>
                </c:pt>
                <c:pt idx="2620">
                  <c:v>427.39400000000001</c:v>
                </c:pt>
                <c:pt idx="2621">
                  <c:v>427.55500000000001</c:v>
                </c:pt>
                <c:pt idx="2622">
                  <c:v>427.697</c:v>
                </c:pt>
                <c:pt idx="2623">
                  <c:v>427.85700000000003</c:v>
                </c:pt>
                <c:pt idx="2624">
                  <c:v>428.03300000000002</c:v>
                </c:pt>
                <c:pt idx="2625">
                  <c:v>428.17599999999999</c:v>
                </c:pt>
                <c:pt idx="2626">
                  <c:v>428.33800000000002</c:v>
                </c:pt>
                <c:pt idx="2627">
                  <c:v>428.512</c:v>
                </c:pt>
                <c:pt idx="2628">
                  <c:v>428.68799999999999</c:v>
                </c:pt>
                <c:pt idx="2629">
                  <c:v>428.85</c:v>
                </c:pt>
                <c:pt idx="2630">
                  <c:v>428.99200000000002</c:v>
                </c:pt>
                <c:pt idx="2631">
                  <c:v>429.154</c:v>
                </c:pt>
                <c:pt idx="2632">
                  <c:v>429.29599999999999</c:v>
                </c:pt>
                <c:pt idx="2633">
                  <c:v>429.47199999999998</c:v>
                </c:pt>
                <c:pt idx="2634">
                  <c:v>429.63400000000001</c:v>
                </c:pt>
                <c:pt idx="2635">
                  <c:v>429.80799999999999</c:v>
                </c:pt>
                <c:pt idx="2636">
                  <c:v>429.98399999999998</c:v>
                </c:pt>
                <c:pt idx="2637">
                  <c:v>430.14400000000001</c:v>
                </c:pt>
                <c:pt idx="2638">
                  <c:v>430.32</c:v>
                </c:pt>
                <c:pt idx="2639">
                  <c:v>430.49400000000003</c:v>
                </c:pt>
                <c:pt idx="2640">
                  <c:v>430.67</c:v>
                </c:pt>
                <c:pt idx="2641">
                  <c:v>430.83199999999999</c:v>
                </c:pt>
                <c:pt idx="2642">
                  <c:v>430.97399999999999</c:v>
                </c:pt>
                <c:pt idx="2643">
                  <c:v>431.15</c:v>
                </c:pt>
                <c:pt idx="2644">
                  <c:v>431.32600000000002</c:v>
                </c:pt>
                <c:pt idx="2645">
                  <c:v>431.488</c:v>
                </c:pt>
                <c:pt idx="2646">
                  <c:v>431.63</c:v>
                </c:pt>
                <c:pt idx="2647">
                  <c:v>431.80599999999998</c:v>
                </c:pt>
                <c:pt idx="2648">
                  <c:v>431.96800000000002</c:v>
                </c:pt>
                <c:pt idx="2649">
                  <c:v>432.108</c:v>
                </c:pt>
                <c:pt idx="2650">
                  <c:v>432.26799999999997</c:v>
                </c:pt>
                <c:pt idx="2651">
                  <c:v>432.44600000000003</c:v>
                </c:pt>
                <c:pt idx="2652">
                  <c:v>432.58800000000002</c:v>
                </c:pt>
                <c:pt idx="2653">
                  <c:v>432.73200000000003</c:v>
                </c:pt>
                <c:pt idx="2654">
                  <c:v>432.87599999999998</c:v>
                </c:pt>
                <c:pt idx="2655">
                  <c:v>433.03800000000001</c:v>
                </c:pt>
                <c:pt idx="2656">
                  <c:v>433.21199999999999</c:v>
                </c:pt>
                <c:pt idx="2657">
                  <c:v>433.35599999999999</c:v>
                </c:pt>
                <c:pt idx="2658">
                  <c:v>433.51799999999997</c:v>
                </c:pt>
                <c:pt idx="2659">
                  <c:v>433.69200000000001</c:v>
                </c:pt>
                <c:pt idx="2660">
                  <c:v>433.86799999999999</c:v>
                </c:pt>
                <c:pt idx="2661">
                  <c:v>434.03</c:v>
                </c:pt>
                <c:pt idx="2662">
                  <c:v>434.17200000000003</c:v>
                </c:pt>
                <c:pt idx="2663">
                  <c:v>434.34800000000001</c:v>
                </c:pt>
                <c:pt idx="2664">
                  <c:v>434.524</c:v>
                </c:pt>
                <c:pt idx="2665">
                  <c:v>434.66699999999997</c:v>
                </c:pt>
                <c:pt idx="2666">
                  <c:v>434.84300000000002</c:v>
                </c:pt>
                <c:pt idx="2667">
                  <c:v>435.01900000000001</c:v>
                </c:pt>
                <c:pt idx="2668">
                  <c:v>435.19299999999998</c:v>
                </c:pt>
                <c:pt idx="2669">
                  <c:v>435.35500000000002</c:v>
                </c:pt>
                <c:pt idx="2670">
                  <c:v>435.517</c:v>
                </c:pt>
                <c:pt idx="2671">
                  <c:v>435.69099999999997</c:v>
                </c:pt>
                <c:pt idx="2672">
                  <c:v>435.85300000000001</c:v>
                </c:pt>
                <c:pt idx="2673">
                  <c:v>435.995</c:v>
                </c:pt>
                <c:pt idx="2674">
                  <c:v>436.15699999999998</c:v>
                </c:pt>
                <c:pt idx="2675">
                  <c:v>436.33100000000002</c:v>
                </c:pt>
                <c:pt idx="2676">
                  <c:v>436.49299999999999</c:v>
                </c:pt>
                <c:pt idx="2677">
                  <c:v>436.63499999999999</c:v>
                </c:pt>
                <c:pt idx="2678">
                  <c:v>436.779</c:v>
                </c:pt>
                <c:pt idx="2679">
                  <c:v>436.95499999999998</c:v>
                </c:pt>
                <c:pt idx="2680">
                  <c:v>437.09899999999999</c:v>
                </c:pt>
                <c:pt idx="2681">
                  <c:v>437.26100000000002</c:v>
                </c:pt>
                <c:pt idx="2682">
                  <c:v>437.435</c:v>
                </c:pt>
                <c:pt idx="2683">
                  <c:v>437.61099999999999</c:v>
                </c:pt>
                <c:pt idx="2684">
                  <c:v>437.77300000000002</c:v>
                </c:pt>
                <c:pt idx="2685">
                  <c:v>437.91500000000002</c:v>
                </c:pt>
                <c:pt idx="2686">
                  <c:v>438.05900000000003</c:v>
                </c:pt>
                <c:pt idx="2687">
                  <c:v>438.23500000000001</c:v>
                </c:pt>
                <c:pt idx="2688">
                  <c:v>438.39699999999999</c:v>
                </c:pt>
                <c:pt idx="2689">
                  <c:v>438.53899999999999</c:v>
                </c:pt>
                <c:pt idx="2690">
                  <c:v>438.68299999999999</c:v>
                </c:pt>
                <c:pt idx="2691">
                  <c:v>438.85700000000003</c:v>
                </c:pt>
                <c:pt idx="2692">
                  <c:v>439.01900000000001</c:v>
                </c:pt>
                <c:pt idx="2693">
                  <c:v>439.161</c:v>
                </c:pt>
                <c:pt idx="2694">
                  <c:v>439.32400000000001</c:v>
                </c:pt>
                <c:pt idx="2695">
                  <c:v>439.49700000000001</c:v>
                </c:pt>
                <c:pt idx="2696">
                  <c:v>439.65899999999999</c:v>
                </c:pt>
                <c:pt idx="2697">
                  <c:v>439.80099999999999</c:v>
                </c:pt>
                <c:pt idx="2698">
                  <c:v>439.94499999999999</c:v>
                </c:pt>
                <c:pt idx="2699">
                  <c:v>440.12099999999998</c:v>
                </c:pt>
                <c:pt idx="2700">
                  <c:v>440.28300000000002</c:v>
                </c:pt>
                <c:pt idx="2701">
                  <c:v>440.42500000000001</c:v>
                </c:pt>
                <c:pt idx="2702">
                  <c:v>440.58699999999999</c:v>
                </c:pt>
                <c:pt idx="2703">
                  <c:v>440.76100000000002</c:v>
                </c:pt>
                <c:pt idx="2704">
                  <c:v>440.923</c:v>
                </c:pt>
                <c:pt idx="2705">
                  <c:v>441.065</c:v>
                </c:pt>
                <c:pt idx="2706">
                  <c:v>441.22699999999998</c:v>
                </c:pt>
                <c:pt idx="2707">
                  <c:v>441.40100000000001</c:v>
                </c:pt>
                <c:pt idx="2708">
                  <c:v>441.54500000000002</c:v>
                </c:pt>
                <c:pt idx="2709">
                  <c:v>441.70699999999999</c:v>
                </c:pt>
                <c:pt idx="2710">
                  <c:v>441.88099999999997</c:v>
                </c:pt>
                <c:pt idx="2711">
                  <c:v>442.05700000000002</c:v>
                </c:pt>
                <c:pt idx="2712">
                  <c:v>442.21899999999999</c:v>
                </c:pt>
                <c:pt idx="2713">
                  <c:v>442.36099999999999</c:v>
                </c:pt>
                <c:pt idx="2714">
                  <c:v>442.52300000000002</c:v>
                </c:pt>
                <c:pt idx="2715">
                  <c:v>442.66500000000002</c:v>
                </c:pt>
                <c:pt idx="2716">
                  <c:v>442.827</c:v>
                </c:pt>
                <c:pt idx="2717">
                  <c:v>442.96899999999999</c:v>
                </c:pt>
                <c:pt idx="2718">
                  <c:v>443.11099999999999</c:v>
                </c:pt>
                <c:pt idx="2719">
                  <c:v>443.28899999999999</c:v>
                </c:pt>
                <c:pt idx="2720">
                  <c:v>443.45100000000002</c:v>
                </c:pt>
                <c:pt idx="2721">
                  <c:v>443.59300000000002</c:v>
                </c:pt>
                <c:pt idx="2722">
                  <c:v>443.75299999999999</c:v>
                </c:pt>
                <c:pt idx="2723">
                  <c:v>443.92899999999997</c:v>
                </c:pt>
                <c:pt idx="2724">
                  <c:v>444.07100000000003</c:v>
                </c:pt>
                <c:pt idx="2725">
                  <c:v>444.233</c:v>
                </c:pt>
                <c:pt idx="2726">
                  <c:v>444.375</c:v>
                </c:pt>
                <c:pt idx="2727">
                  <c:v>444.55200000000002</c:v>
                </c:pt>
                <c:pt idx="2728">
                  <c:v>444.714</c:v>
                </c:pt>
                <c:pt idx="2729">
                  <c:v>444.85599999999999</c:v>
                </c:pt>
                <c:pt idx="2730">
                  <c:v>445.03199999999998</c:v>
                </c:pt>
                <c:pt idx="2731">
                  <c:v>445.20800000000003</c:v>
                </c:pt>
                <c:pt idx="2732">
                  <c:v>445.37</c:v>
                </c:pt>
                <c:pt idx="2733">
                  <c:v>445.512</c:v>
                </c:pt>
                <c:pt idx="2734">
                  <c:v>445.65600000000001</c:v>
                </c:pt>
                <c:pt idx="2735">
                  <c:v>445.83199999999999</c:v>
                </c:pt>
                <c:pt idx="2736">
                  <c:v>445.99400000000003</c:v>
                </c:pt>
                <c:pt idx="2737">
                  <c:v>446.13600000000002</c:v>
                </c:pt>
                <c:pt idx="2738">
                  <c:v>446.298</c:v>
                </c:pt>
                <c:pt idx="2739">
                  <c:v>446.47199999999998</c:v>
                </c:pt>
                <c:pt idx="2740">
                  <c:v>446.63400000000001</c:v>
                </c:pt>
                <c:pt idx="2741">
                  <c:v>446.77600000000001</c:v>
                </c:pt>
                <c:pt idx="2742">
                  <c:v>446.91800000000001</c:v>
                </c:pt>
                <c:pt idx="2743">
                  <c:v>447.09399999999999</c:v>
                </c:pt>
                <c:pt idx="2744">
                  <c:v>447.25400000000002</c:v>
                </c:pt>
                <c:pt idx="2745">
                  <c:v>447.416</c:v>
                </c:pt>
                <c:pt idx="2746">
                  <c:v>447.59</c:v>
                </c:pt>
                <c:pt idx="2747">
                  <c:v>447.76600000000002</c:v>
                </c:pt>
                <c:pt idx="2748">
                  <c:v>447.928</c:v>
                </c:pt>
                <c:pt idx="2749">
                  <c:v>448.07</c:v>
                </c:pt>
                <c:pt idx="2750">
                  <c:v>448.23200000000003</c:v>
                </c:pt>
                <c:pt idx="2751">
                  <c:v>448.40600000000001</c:v>
                </c:pt>
                <c:pt idx="2752">
                  <c:v>448.55</c:v>
                </c:pt>
                <c:pt idx="2753">
                  <c:v>448.71100000000001</c:v>
                </c:pt>
                <c:pt idx="2754">
                  <c:v>448.887</c:v>
                </c:pt>
                <c:pt idx="2755">
                  <c:v>449.06099999999998</c:v>
                </c:pt>
                <c:pt idx="2756">
                  <c:v>449.22300000000001</c:v>
                </c:pt>
                <c:pt idx="2757">
                  <c:v>449.39699999999999</c:v>
                </c:pt>
                <c:pt idx="2758">
                  <c:v>449.57499999999999</c:v>
                </c:pt>
                <c:pt idx="2759">
                  <c:v>449.71699999999998</c:v>
                </c:pt>
                <c:pt idx="2760">
                  <c:v>449.86099999999999</c:v>
                </c:pt>
                <c:pt idx="2761">
                  <c:v>450.02300000000002</c:v>
                </c:pt>
                <c:pt idx="2762">
                  <c:v>450.197</c:v>
                </c:pt>
                <c:pt idx="2763">
                  <c:v>450.37299999999999</c:v>
                </c:pt>
                <c:pt idx="2764">
                  <c:v>450.51799999999997</c:v>
                </c:pt>
                <c:pt idx="2765">
                  <c:v>450.69299999999998</c:v>
                </c:pt>
                <c:pt idx="2766">
                  <c:v>450.86900000000003</c:v>
                </c:pt>
                <c:pt idx="2767">
                  <c:v>451.03100000000001</c:v>
                </c:pt>
                <c:pt idx="2768">
                  <c:v>451.173</c:v>
                </c:pt>
                <c:pt idx="2769">
                  <c:v>451.31700000000001</c:v>
                </c:pt>
                <c:pt idx="2770">
                  <c:v>451.49299999999999</c:v>
                </c:pt>
                <c:pt idx="2771">
                  <c:v>451.65300000000002</c:v>
                </c:pt>
                <c:pt idx="2772">
                  <c:v>451.815</c:v>
                </c:pt>
                <c:pt idx="2773">
                  <c:v>451.98899999999998</c:v>
                </c:pt>
                <c:pt idx="2774">
                  <c:v>452.16500000000002</c:v>
                </c:pt>
                <c:pt idx="2775">
                  <c:v>452.327</c:v>
                </c:pt>
                <c:pt idx="2776">
                  <c:v>452.46899999999999</c:v>
                </c:pt>
                <c:pt idx="2777">
                  <c:v>452.63099999999997</c:v>
                </c:pt>
                <c:pt idx="2778">
                  <c:v>452.80500000000001</c:v>
                </c:pt>
                <c:pt idx="2779">
                  <c:v>452.96699999999998</c:v>
                </c:pt>
                <c:pt idx="2780">
                  <c:v>453.10899999999998</c:v>
                </c:pt>
                <c:pt idx="2781">
                  <c:v>453.25299999999999</c:v>
                </c:pt>
                <c:pt idx="2782">
                  <c:v>453.42899999999997</c:v>
                </c:pt>
                <c:pt idx="2783">
                  <c:v>453.59100000000001</c:v>
                </c:pt>
                <c:pt idx="2784">
                  <c:v>453.733</c:v>
                </c:pt>
                <c:pt idx="2785">
                  <c:v>453.90899999999999</c:v>
                </c:pt>
                <c:pt idx="2786">
                  <c:v>454.08499999999998</c:v>
                </c:pt>
                <c:pt idx="2787">
                  <c:v>454.24700000000001</c:v>
                </c:pt>
                <c:pt idx="2788">
                  <c:v>454.38900000000001</c:v>
                </c:pt>
                <c:pt idx="2789">
                  <c:v>454.56299999999999</c:v>
                </c:pt>
                <c:pt idx="2790">
                  <c:v>454.74099999999999</c:v>
                </c:pt>
                <c:pt idx="2791">
                  <c:v>454.88499999999999</c:v>
                </c:pt>
                <c:pt idx="2792">
                  <c:v>455.029</c:v>
                </c:pt>
                <c:pt idx="2793">
                  <c:v>455.20499999999998</c:v>
                </c:pt>
                <c:pt idx="2794">
                  <c:v>455.37900000000002</c:v>
                </c:pt>
                <c:pt idx="2795">
                  <c:v>455.53899999999999</c:v>
                </c:pt>
                <c:pt idx="2796">
                  <c:v>455.68400000000003</c:v>
                </c:pt>
                <c:pt idx="2797">
                  <c:v>455.86</c:v>
                </c:pt>
                <c:pt idx="2798">
                  <c:v>456.036</c:v>
                </c:pt>
                <c:pt idx="2799">
                  <c:v>456.178</c:v>
                </c:pt>
                <c:pt idx="2800">
                  <c:v>456.34</c:v>
                </c:pt>
                <c:pt idx="2801">
                  <c:v>456.517</c:v>
                </c:pt>
                <c:pt idx="2802">
                  <c:v>456.67899999999997</c:v>
                </c:pt>
                <c:pt idx="2803">
                  <c:v>456.85300000000001</c:v>
                </c:pt>
                <c:pt idx="2804">
                  <c:v>456.99700000000001</c:v>
                </c:pt>
                <c:pt idx="2805">
                  <c:v>457.173</c:v>
                </c:pt>
                <c:pt idx="2806">
                  <c:v>457.33100000000002</c:v>
                </c:pt>
                <c:pt idx="2807">
                  <c:v>457.49299999999999</c:v>
                </c:pt>
                <c:pt idx="2808">
                  <c:v>457.63499999999999</c:v>
                </c:pt>
                <c:pt idx="2809">
                  <c:v>457.81099999999998</c:v>
                </c:pt>
                <c:pt idx="2810">
                  <c:v>457.98700000000002</c:v>
                </c:pt>
                <c:pt idx="2811">
                  <c:v>458.149</c:v>
                </c:pt>
                <c:pt idx="2812">
                  <c:v>458.291</c:v>
                </c:pt>
                <c:pt idx="2813">
                  <c:v>458.46699999999998</c:v>
                </c:pt>
                <c:pt idx="2814">
                  <c:v>458.61099999999999</c:v>
                </c:pt>
                <c:pt idx="2815">
                  <c:v>458.77300000000002</c:v>
                </c:pt>
                <c:pt idx="2816">
                  <c:v>458.91500000000002</c:v>
                </c:pt>
                <c:pt idx="2817">
                  <c:v>459.09100000000001</c:v>
                </c:pt>
                <c:pt idx="2818">
                  <c:v>459.25299999999999</c:v>
                </c:pt>
                <c:pt idx="2819">
                  <c:v>459.39499999999998</c:v>
                </c:pt>
                <c:pt idx="2820">
                  <c:v>459.55700000000002</c:v>
                </c:pt>
                <c:pt idx="2821">
                  <c:v>459.73099999999999</c:v>
                </c:pt>
                <c:pt idx="2822">
                  <c:v>459.89299999999997</c:v>
                </c:pt>
                <c:pt idx="2823">
                  <c:v>460.03500000000003</c:v>
                </c:pt>
                <c:pt idx="2824">
                  <c:v>460.197</c:v>
                </c:pt>
                <c:pt idx="2825">
                  <c:v>460.37099999999998</c:v>
                </c:pt>
                <c:pt idx="2826">
                  <c:v>460.53300000000002</c:v>
                </c:pt>
                <c:pt idx="2827">
                  <c:v>460.67399999999998</c:v>
                </c:pt>
                <c:pt idx="2828">
                  <c:v>460.83600000000001</c:v>
                </c:pt>
                <c:pt idx="2829">
                  <c:v>461.01</c:v>
                </c:pt>
                <c:pt idx="2830">
                  <c:v>461.17200000000003</c:v>
                </c:pt>
                <c:pt idx="2831">
                  <c:v>461.31400000000002</c:v>
                </c:pt>
                <c:pt idx="2832">
                  <c:v>461.476</c:v>
                </c:pt>
                <c:pt idx="2833">
                  <c:v>461.65</c:v>
                </c:pt>
                <c:pt idx="2834">
                  <c:v>461.81200000000001</c:v>
                </c:pt>
                <c:pt idx="2835">
                  <c:v>461.95400000000001</c:v>
                </c:pt>
                <c:pt idx="2836">
                  <c:v>462.11599999999999</c:v>
                </c:pt>
                <c:pt idx="2837">
                  <c:v>462.29</c:v>
                </c:pt>
                <c:pt idx="2838">
                  <c:v>462.43400000000003</c:v>
                </c:pt>
                <c:pt idx="2839">
                  <c:v>462.596</c:v>
                </c:pt>
                <c:pt idx="2840">
                  <c:v>462.75400000000002</c:v>
                </c:pt>
                <c:pt idx="2841">
                  <c:v>462.92899999999997</c:v>
                </c:pt>
                <c:pt idx="2842">
                  <c:v>463.07299999999998</c:v>
                </c:pt>
                <c:pt idx="2843">
                  <c:v>463.23500000000001</c:v>
                </c:pt>
                <c:pt idx="2844">
                  <c:v>463.40899999999999</c:v>
                </c:pt>
                <c:pt idx="2845">
                  <c:v>463.58499999999998</c:v>
                </c:pt>
                <c:pt idx="2846">
                  <c:v>463.74799999999999</c:v>
                </c:pt>
                <c:pt idx="2847">
                  <c:v>463.89</c:v>
                </c:pt>
                <c:pt idx="2848">
                  <c:v>464.05200000000002</c:v>
                </c:pt>
                <c:pt idx="2849">
                  <c:v>464.19200000000001</c:v>
                </c:pt>
                <c:pt idx="2850">
                  <c:v>464.33800000000002</c:v>
                </c:pt>
                <c:pt idx="2851">
                  <c:v>464.48</c:v>
                </c:pt>
                <c:pt idx="2852">
                  <c:v>464.62400000000002</c:v>
                </c:pt>
                <c:pt idx="2853">
                  <c:v>464.8</c:v>
                </c:pt>
                <c:pt idx="2854">
                  <c:v>464.976</c:v>
                </c:pt>
                <c:pt idx="2855">
                  <c:v>465.12</c:v>
                </c:pt>
                <c:pt idx="2856">
                  <c:v>465.26400000000001</c:v>
                </c:pt>
                <c:pt idx="2857">
                  <c:v>465.44</c:v>
                </c:pt>
                <c:pt idx="2858">
                  <c:v>465.61399999999998</c:v>
                </c:pt>
                <c:pt idx="2859">
                  <c:v>465.77600000000001</c:v>
                </c:pt>
                <c:pt idx="2860">
                  <c:v>465.93799999999999</c:v>
                </c:pt>
                <c:pt idx="2861">
                  <c:v>466.11200000000002</c:v>
                </c:pt>
                <c:pt idx="2862">
                  <c:v>466.274</c:v>
                </c:pt>
                <c:pt idx="2863">
                  <c:v>466.416</c:v>
                </c:pt>
                <c:pt idx="2864">
                  <c:v>466.57799999999997</c:v>
                </c:pt>
                <c:pt idx="2865">
                  <c:v>466.75200000000001</c:v>
                </c:pt>
                <c:pt idx="2866">
                  <c:v>466.91399999999999</c:v>
                </c:pt>
                <c:pt idx="2867">
                  <c:v>467.05599999999998</c:v>
                </c:pt>
                <c:pt idx="2868">
                  <c:v>467.21800000000002</c:v>
                </c:pt>
                <c:pt idx="2869">
                  <c:v>467.392</c:v>
                </c:pt>
                <c:pt idx="2870">
                  <c:v>467.55399999999997</c:v>
                </c:pt>
                <c:pt idx="2871">
                  <c:v>467.72800000000001</c:v>
                </c:pt>
                <c:pt idx="2872">
                  <c:v>467.904</c:v>
                </c:pt>
                <c:pt idx="2873">
                  <c:v>468.08</c:v>
                </c:pt>
                <c:pt idx="2874">
                  <c:v>468.22500000000002</c:v>
                </c:pt>
                <c:pt idx="2875">
                  <c:v>468.38600000000002</c:v>
                </c:pt>
                <c:pt idx="2876">
                  <c:v>468.56</c:v>
                </c:pt>
                <c:pt idx="2877">
                  <c:v>468.73500000000001</c:v>
                </c:pt>
                <c:pt idx="2878">
                  <c:v>468.87900000000002</c:v>
                </c:pt>
                <c:pt idx="2879">
                  <c:v>469.041</c:v>
                </c:pt>
                <c:pt idx="2880">
                  <c:v>469.21499999999997</c:v>
                </c:pt>
                <c:pt idx="2881">
                  <c:v>469.39400000000001</c:v>
                </c:pt>
                <c:pt idx="2882">
                  <c:v>469.53399999999999</c:v>
                </c:pt>
                <c:pt idx="2883">
                  <c:v>469.67899999999997</c:v>
                </c:pt>
                <c:pt idx="2884">
                  <c:v>469.85500000000002</c:v>
                </c:pt>
                <c:pt idx="2885">
                  <c:v>470.01499999999999</c:v>
                </c:pt>
                <c:pt idx="2886">
                  <c:v>470.15800000000002</c:v>
                </c:pt>
                <c:pt idx="2887">
                  <c:v>470.30200000000002</c:v>
                </c:pt>
                <c:pt idx="2888">
                  <c:v>470.47800000000001</c:v>
                </c:pt>
                <c:pt idx="2889">
                  <c:v>470.654</c:v>
                </c:pt>
                <c:pt idx="2890">
                  <c:v>470.81599999999997</c:v>
                </c:pt>
                <c:pt idx="2891">
                  <c:v>470.95800000000003</c:v>
                </c:pt>
                <c:pt idx="2892">
                  <c:v>471.13200000000001</c:v>
                </c:pt>
                <c:pt idx="2893">
                  <c:v>471.31</c:v>
                </c:pt>
                <c:pt idx="2894">
                  <c:v>471.47199999999998</c:v>
                </c:pt>
                <c:pt idx="2895">
                  <c:v>471.64600000000002</c:v>
                </c:pt>
                <c:pt idx="2896">
                  <c:v>471.822</c:v>
                </c:pt>
                <c:pt idx="2897">
                  <c:v>471.98399999999998</c:v>
                </c:pt>
                <c:pt idx="2898">
                  <c:v>472.12599999999998</c:v>
                </c:pt>
                <c:pt idx="2899">
                  <c:v>472.27</c:v>
                </c:pt>
                <c:pt idx="2900">
                  <c:v>472.44499999999999</c:v>
                </c:pt>
                <c:pt idx="2901">
                  <c:v>472.60899999999998</c:v>
                </c:pt>
                <c:pt idx="2902">
                  <c:v>472.74900000000002</c:v>
                </c:pt>
                <c:pt idx="2903">
                  <c:v>472.923</c:v>
                </c:pt>
                <c:pt idx="2904">
                  <c:v>473.10300000000001</c:v>
                </c:pt>
                <c:pt idx="2905">
                  <c:v>473.245</c:v>
                </c:pt>
                <c:pt idx="2906">
                  <c:v>473.40699999999998</c:v>
                </c:pt>
                <c:pt idx="2907">
                  <c:v>473.58100000000002</c:v>
                </c:pt>
                <c:pt idx="2908">
                  <c:v>473.75700000000001</c:v>
                </c:pt>
                <c:pt idx="2909">
                  <c:v>473.91899999999998</c:v>
                </c:pt>
                <c:pt idx="2910">
                  <c:v>474.06099999999998</c:v>
                </c:pt>
                <c:pt idx="2911">
                  <c:v>474.20499999999998</c:v>
                </c:pt>
                <c:pt idx="2912">
                  <c:v>474.38099999999997</c:v>
                </c:pt>
                <c:pt idx="2913">
                  <c:v>474.541</c:v>
                </c:pt>
                <c:pt idx="2914">
                  <c:v>474.68599999999998</c:v>
                </c:pt>
                <c:pt idx="2915">
                  <c:v>474.86200000000002</c:v>
                </c:pt>
                <c:pt idx="2916">
                  <c:v>475.03800000000001</c:v>
                </c:pt>
                <c:pt idx="2917">
                  <c:v>475.2</c:v>
                </c:pt>
                <c:pt idx="2918">
                  <c:v>475.37400000000002</c:v>
                </c:pt>
                <c:pt idx="2919">
                  <c:v>475.55</c:v>
                </c:pt>
                <c:pt idx="2920">
                  <c:v>475.69200000000001</c:v>
                </c:pt>
                <c:pt idx="2921">
                  <c:v>475.85399999999998</c:v>
                </c:pt>
                <c:pt idx="2922">
                  <c:v>475.99599999999998</c:v>
                </c:pt>
                <c:pt idx="2923">
                  <c:v>476.17200000000003</c:v>
                </c:pt>
                <c:pt idx="2924">
                  <c:v>476.34800000000001</c:v>
                </c:pt>
                <c:pt idx="2925">
                  <c:v>476.51</c:v>
                </c:pt>
                <c:pt idx="2926">
                  <c:v>476.65199999999999</c:v>
                </c:pt>
                <c:pt idx="2927">
                  <c:v>476.82799999999997</c:v>
                </c:pt>
                <c:pt idx="2928">
                  <c:v>476.99</c:v>
                </c:pt>
                <c:pt idx="2929">
                  <c:v>477.13200000000001</c:v>
                </c:pt>
                <c:pt idx="2930">
                  <c:v>477.29399999999998</c:v>
                </c:pt>
                <c:pt idx="2931">
                  <c:v>477.46800000000002</c:v>
                </c:pt>
                <c:pt idx="2932">
                  <c:v>477.63</c:v>
                </c:pt>
                <c:pt idx="2933">
                  <c:v>477.77199999999999</c:v>
                </c:pt>
                <c:pt idx="2934">
                  <c:v>477.93400000000003</c:v>
                </c:pt>
                <c:pt idx="2935">
                  <c:v>478.108</c:v>
                </c:pt>
                <c:pt idx="2936">
                  <c:v>478.26799999999997</c:v>
                </c:pt>
                <c:pt idx="2937">
                  <c:v>478.428</c:v>
                </c:pt>
                <c:pt idx="2938">
                  <c:v>478.60399999999998</c:v>
                </c:pt>
                <c:pt idx="2939">
                  <c:v>478.78</c:v>
                </c:pt>
                <c:pt idx="2940">
                  <c:v>478.94200000000001</c:v>
                </c:pt>
                <c:pt idx="2941">
                  <c:v>479.084</c:v>
                </c:pt>
                <c:pt idx="2942">
                  <c:v>479.25700000000001</c:v>
                </c:pt>
                <c:pt idx="2943">
                  <c:v>479.435</c:v>
                </c:pt>
                <c:pt idx="2944">
                  <c:v>479.58</c:v>
                </c:pt>
                <c:pt idx="2945">
                  <c:v>479.72399999999999</c:v>
                </c:pt>
                <c:pt idx="2946">
                  <c:v>479.9</c:v>
                </c:pt>
                <c:pt idx="2947">
                  <c:v>480.07600000000002</c:v>
                </c:pt>
                <c:pt idx="2948">
                  <c:v>480.238</c:v>
                </c:pt>
                <c:pt idx="2949">
                  <c:v>480.38</c:v>
                </c:pt>
                <c:pt idx="2950">
                  <c:v>480.55500000000001</c:v>
                </c:pt>
                <c:pt idx="2951">
                  <c:v>480.73099999999999</c:v>
                </c:pt>
                <c:pt idx="2952">
                  <c:v>480.89299999999997</c:v>
                </c:pt>
                <c:pt idx="2953">
                  <c:v>481.03500000000003</c:v>
                </c:pt>
                <c:pt idx="2954">
                  <c:v>481.21100000000001</c:v>
                </c:pt>
                <c:pt idx="2955">
                  <c:v>481.387</c:v>
                </c:pt>
                <c:pt idx="2956">
                  <c:v>481.54700000000003</c:v>
                </c:pt>
                <c:pt idx="2957">
                  <c:v>481.70800000000003</c:v>
                </c:pt>
                <c:pt idx="2958">
                  <c:v>481.88200000000001</c:v>
                </c:pt>
                <c:pt idx="2959">
                  <c:v>482.05799999999999</c:v>
                </c:pt>
                <c:pt idx="2960">
                  <c:v>482.22</c:v>
                </c:pt>
                <c:pt idx="2961">
                  <c:v>482.39400000000001</c:v>
                </c:pt>
                <c:pt idx="2962">
                  <c:v>482.57</c:v>
                </c:pt>
                <c:pt idx="2963">
                  <c:v>482.73200000000003</c:v>
                </c:pt>
                <c:pt idx="2964">
                  <c:v>482.89299999999997</c:v>
                </c:pt>
                <c:pt idx="2965">
                  <c:v>483.06700000000001</c:v>
                </c:pt>
                <c:pt idx="2966">
                  <c:v>483.24299999999999</c:v>
                </c:pt>
                <c:pt idx="2967">
                  <c:v>483.40499999999997</c:v>
                </c:pt>
                <c:pt idx="2968">
                  <c:v>483.54700000000003</c:v>
                </c:pt>
                <c:pt idx="2969">
                  <c:v>483.72300000000001</c:v>
                </c:pt>
                <c:pt idx="2970">
                  <c:v>483.899</c:v>
                </c:pt>
                <c:pt idx="2971">
                  <c:v>484.06099999999998</c:v>
                </c:pt>
                <c:pt idx="2972">
                  <c:v>484.23500000000001</c:v>
                </c:pt>
                <c:pt idx="2973">
                  <c:v>484.40899999999999</c:v>
                </c:pt>
                <c:pt idx="2974">
                  <c:v>484.58499999999998</c:v>
                </c:pt>
                <c:pt idx="2975">
                  <c:v>484.72899999999998</c:v>
                </c:pt>
                <c:pt idx="2976">
                  <c:v>484.89100000000002</c:v>
                </c:pt>
                <c:pt idx="2977">
                  <c:v>485.065</c:v>
                </c:pt>
                <c:pt idx="2978">
                  <c:v>485.22699999999998</c:v>
                </c:pt>
                <c:pt idx="2979">
                  <c:v>485.36900000000003</c:v>
                </c:pt>
                <c:pt idx="2980">
                  <c:v>485.53199999999998</c:v>
                </c:pt>
                <c:pt idx="2981">
                  <c:v>485.70600000000002</c:v>
                </c:pt>
                <c:pt idx="2982">
                  <c:v>485.85</c:v>
                </c:pt>
                <c:pt idx="2983">
                  <c:v>486.012</c:v>
                </c:pt>
                <c:pt idx="2984">
                  <c:v>486.18599999999998</c:v>
                </c:pt>
                <c:pt idx="2985">
                  <c:v>486.36200000000002</c:v>
                </c:pt>
                <c:pt idx="2986">
                  <c:v>486.524</c:v>
                </c:pt>
                <c:pt idx="2987">
                  <c:v>486.68099999999998</c:v>
                </c:pt>
                <c:pt idx="2988">
                  <c:v>486.84199999999998</c:v>
                </c:pt>
                <c:pt idx="2989">
                  <c:v>487.01799999999997</c:v>
                </c:pt>
                <c:pt idx="2990">
                  <c:v>487.18</c:v>
                </c:pt>
                <c:pt idx="2991">
                  <c:v>487.322</c:v>
                </c:pt>
                <c:pt idx="2992">
                  <c:v>487.495</c:v>
                </c:pt>
                <c:pt idx="2993">
                  <c:v>487.673</c:v>
                </c:pt>
                <c:pt idx="2994">
                  <c:v>487.83499999999998</c:v>
                </c:pt>
                <c:pt idx="2995">
                  <c:v>487.97699999999998</c:v>
                </c:pt>
                <c:pt idx="2996">
                  <c:v>488.15300000000002</c:v>
                </c:pt>
                <c:pt idx="2997">
                  <c:v>488.32900000000001</c:v>
                </c:pt>
                <c:pt idx="2998">
                  <c:v>488.49099999999999</c:v>
                </c:pt>
                <c:pt idx="2999">
                  <c:v>488.63299999999998</c:v>
                </c:pt>
                <c:pt idx="3000">
                  <c:v>488.80900000000003</c:v>
                </c:pt>
                <c:pt idx="3001">
                  <c:v>488.971</c:v>
                </c:pt>
                <c:pt idx="3002">
                  <c:v>489.113</c:v>
                </c:pt>
                <c:pt idx="3003">
                  <c:v>489.27499999999998</c:v>
                </c:pt>
                <c:pt idx="3004">
                  <c:v>489.44900000000001</c:v>
                </c:pt>
                <c:pt idx="3005">
                  <c:v>489.59300000000002</c:v>
                </c:pt>
                <c:pt idx="3006">
                  <c:v>489.755</c:v>
                </c:pt>
                <c:pt idx="3007">
                  <c:v>489.92899999999997</c:v>
                </c:pt>
                <c:pt idx="3008">
                  <c:v>490.10500000000002</c:v>
                </c:pt>
                <c:pt idx="3009">
                  <c:v>490.267</c:v>
                </c:pt>
                <c:pt idx="3010">
                  <c:v>490.40699999999998</c:v>
                </c:pt>
                <c:pt idx="3011">
                  <c:v>490.56900000000002</c:v>
                </c:pt>
                <c:pt idx="3012">
                  <c:v>490.74799999999999</c:v>
                </c:pt>
                <c:pt idx="3013">
                  <c:v>490.92</c:v>
                </c:pt>
                <c:pt idx="3014">
                  <c:v>491.08199999999999</c:v>
                </c:pt>
                <c:pt idx="3015">
                  <c:v>491.25599999999997</c:v>
                </c:pt>
                <c:pt idx="3016">
                  <c:v>491.43200000000002</c:v>
                </c:pt>
                <c:pt idx="3017">
                  <c:v>491.59199999999998</c:v>
                </c:pt>
                <c:pt idx="3018">
                  <c:v>491.76900000000001</c:v>
                </c:pt>
                <c:pt idx="3019">
                  <c:v>491.94299999999998</c:v>
                </c:pt>
                <c:pt idx="3020">
                  <c:v>492.11900000000003</c:v>
                </c:pt>
                <c:pt idx="3021">
                  <c:v>492.28100000000001</c:v>
                </c:pt>
                <c:pt idx="3022">
                  <c:v>492.423</c:v>
                </c:pt>
                <c:pt idx="3023">
                  <c:v>492.59899999999999</c:v>
                </c:pt>
                <c:pt idx="3024">
                  <c:v>492.77499999999998</c:v>
                </c:pt>
                <c:pt idx="3025">
                  <c:v>492.92</c:v>
                </c:pt>
                <c:pt idx="3026">
                  <c:v>493.08199999999999</c:v>
                </c:pt>
                <c:pt idx="3027">
                  <c:v>493.25599999999997</c:v>
                </c:pt>
                <c:pt idx="3028">
                  <c:v>493.41399999999999</c:v>
                </c:pt>
                <c:pt idx="3029">
                  <c:v>493.55799999999999</c:v>
                </c:pt>
                <c:pt idx="3030">
                  <c:v>493.72</c:v>
                </c:pt>
                <c:pt idx="3031">
                  <c:v>493.89400000000001</c:v>
                </c:pt>
                <c:pt idx="3032">
                  <c:v>494.07</c:v>
                </c:pt>
                <c:pt idx="3033">
                  <c:v>494.23200000000003</c:v>
                </c:pt>
                <c:pt idx="3034">
                  <c:v>494.40600000000001</c:v>
                </c:pt>
                <c:pt idx="3035">
                  <c:v>494.58199999999999</c:v>
                </c:pt>
                <c:pt idx="3036">
                  <c:v>494.74400000000003</c:v>
                </c:pt>
                <c:pt idx="3037">
                  <c:v>494.88600000000002</c:v>
                </c:pt>
                <c:pt idx="3038">
                  <c:v>495.02800000000002</c:v>
                </c:pt>
                <c:pt idx="3039">
                  <c:v>495.20400000000001</c:v>
                </c:pt>
                <c:pt idx="3040">
                  <c:v>495.38</c:v>
                </c:pt>
                <c:pt idx="3041">
                  <c:v>495.54</c:v>
                </c:pt>
                <c:pt idx="3042">
                  <c:v>495.71499999999997</c:v>
                </c:pt>
                <c:pt idx="3043">
                  <c:v>495.89299999999997</c:v>
                </c:pt>
                <c:pt idx="3044">
                  <c:v>496.03500000000003</c:v>
                </c:pt>
                <c:pt idx="3045">
                  <c:v>496.197</c:v>
                </c:pt>
                <c:pt idx="3046">
                  <c:v>496.339</c:v>
                </c:pt>
                <c:pt idx="3047">
                  <c:v>496.51499999999999</c:v>
                </c:pt>
                <c:pt idx="3048">
                  <c:v>496.69099999999997</c:v>
                </c:pt>
                <c:pt idx="3049">
                  <c:v>496.85300000000001</c:v>
                </c:pt>
                <c:pt idx="3050">
                  <c:v>497.02800000000002</c:v>
                </c:pt>
                <c:pt idx="3051">
                  <c:v>497.202</c:v>
                </c:pt>
                <c:pt idx="3052">
                  <c:v>497.36399999999998</c:v>
                </c:pt>
                <c:pt idx="3053">
                  <c:v>497.50599999999997</c:v>
                </c:pt>
                <c:pt idx="3054">
                  <c:v>497.66800000000001</c:v>
                </c:pt>
                <c:pt idx="3055">
                  <c:v>497.84199999999998</c:v>
                </c:pt>
                <c:pt idx="3056">
                  <c:v>498.00400000000002</c:v>
                </c:pt>
                <c:pt idx="3057">
                  <c:v>498.161</c:v>
                </c:pt>
                <c:pt idx="3058">
                  <c:v>498.32299999999998</c:v>
                </c:pt>
                <c:pt idx="3059">
                  <c:v>498.49900000000002</c:v>
                </c:pt>
                <c:pt idx="3060">
                  <c:v>498.661</c:v>
                </c:pt>
                <c:pt idx="3061">
                  <c:v>498.803</c:v>
                </c:pt>
                <c:pt idx="3062">
                  <c:v>498.97699999999998</c:v>
                </c:pt>
                <c:pt idx="3063">
                  <c:v>499.15300000000002</c:v>
                </c:pt>
                <c:pt idx="3064">
                  <c:v>499.315</c:v>
                </c:pt>
                <c:pt idx="3065">
                  <c:v>499.45699999999999</c:v>
                </c:pt>
                <c:pt idx="3066">
                  <c:v>499.63200000000001</c:v>
                </c:pt>
                <c:pt idx="3067">
                  <c:v>499.81</c:v>
                </c:pt>
                <c:pt idx="3068">
                  <c:v>499.97199999999998</c:v>
                </c:pt>
                <c:pt idx="3069">
                  <c:v>500.11399999999998</c:v>
                </c:pt>
                <c:pt idx="3070">
                  <c:v>500.29</c:v>
                </c:pt>
                <c:pt idx="3071">
                  <c:v>500.46600000000001</c:v>
                </c:pt>
                <c:pt idx="3072">
                  <c:v>500.62799999999999</c:v>
                </c:pt>
                <c:pt idx="3073">
                  <c:v>500.80200000000002</c:v>
                </c:pt>
                <c:pt idx="3074">
                  <c:v>500.97800000000001</c:v>
                </c:pt>
                <c:pt idx="3075">
                  <c:v>501.14</c:v>
                </c:pt>
                <c:pt idx="3076">
                  <c:v>501.28199999999998</c:v>
                </c:pt>
                <c:pt idx="3077">
                  <c:v>501.42599999999999</c:v>
                </c:pt>
                <c:pt idx="3078">
                  <c:v>501.60199999999998</c:v>
                </c:pt>
                <c:pt idx="3079">
                  <c:v>501.745</c:v>
                </c:pt>
                <c:pt idx="3080">
                  <c:v>501.90699999999998</c:v>
                </c:pt>
                <c:pt idx="3081">
                  <c:v>502.08100000000002</c:v>
                </c:pt>
                <c:pt idx="3082">
                  <c:v>502.25700000000001</c:v>
                </c:pt>
                <c:pt idx="3083">
                  <c:v>502.41899999999998</c:v>
                </c:pt>
                <c:pt idx="3084">
                  <c:v>502.56099999999998</c:v>
                </c:pt>
                <c:pt idx="3085">
                  <c:v>502.70499999999998</c:v>
                </c:pt>
                <c:pt idx="3086">
                  <c:v>502.88099999999997</c:v>
                </c:pt>
                <c:pt idx="3087">
                  <c:v>503.04300000000001</c:v>
                </c:pt>
                <c:pt idx="3088">
                  <c:v>503.18400000000003</c:v>
                </c:pt>
                <c:pt idx="3089">
                  <c:v>503.346</c:v>
                </c:pt>
                <c:pt idx="3090">
                  <c:v>503.52</c:v>
                </c:pt>
                <c:pt idx="3091">
                  <c:v>503.68200000000002</c:v>
                </c:pt>
                <c:pt idx="3092">
                  <c:v>503.82400000000001</c:v>
                </c:pt>
                <c:pt idx="3093">
                  <c:v>503.96800000000002</c:v>
                </c:pt>
                <c:pt idx="3094">
                  <c:v>504.14400000000001</c:v>
                </c:pt>
                <c:pt idx="3095">
                  <c:v>504.28800000000001</c:v>
                </c:pt>
                <c:pt idx="3096">
                  <c:v>504.45</c:v>
                </c:pt>
                <c:pt idx="3097">
                  <c:v>504.62400000000002</c:v>
                </c:pt>
                <c:pt idx="3098">
                  <c:v>504.8</c:v>
                </c:pt>
                <c:pt idx="3099">
                  <c:v>504.96199999999999</c:v>
                </c:pt>
                <c:pt idx="3100">
                  <c:v>505.10399999999998</c:v>
                </c:pt>
                <c:pt idx="3101">
                  <c:v>505.26600000000002</c:v>
                </c:pt>
                <c:pt idx="3102">
                  <c:v>505.44</c:v>
                </c:pt>
                <c:pt idx="3103">
                  <c:v>505.584</c:v>
                </c:pt>
                <c:pt idx="3104">
                  <c:v>505.745</c:v>
                </c:pt>
                <c:pt idx="3105">
                  <c:v>505.92</c:v>
                </c:pt>
                <c:pt idx="3106">
                  <c:v>506.096</c:v>
                </c:pt>
                <c:pt idx="3107">
                  <c:v>506.25799999999998</c:v>
                </c:pt>
                <c:pt idx="3108">
                  <c:v>506.4</c:v>
                </c:pt>
                <c:pt idx="3109">
                  <c:v>506.57400000000001</c:v>
                </c:pt>
                <c:pt idx="3110">
                  <c:v>506.75200000000001</c:v>
                </c:pt>
                <c:pt idx="3111">
                  <c:v>506.91399999999999</c:v>
                </c:pt>
                <c:pt idx="3112">
                  <c:v>507.05599999999998</c:v>
                </c:pt>
                <c:pt idx="3113">
                  <c:v>507.23</c:v>
                </c:pt>
                <c:pt idx="3114">
                  <c:v>507.40600000000001</c:v>
                </c:pt>
                <c:pt idx="3115">
                  <c:v>507.56799999999998</c:v>
                </c:pt>
                <c:pt idx="3116">
                  <c:v>507.71</c:v>
                </c:pt>
                <c:pt idx="3117">
                  <c:v>507.87099999999998</c:v>
                </c:pt>
                <c:pt idx="3118">
                  <c:v>508.04599999999999</c:v>
                </c:pt>
                <c:pt idx="3119">
                  <c:v>508.20800000000003</c:v>
                </c:pt>
                <c:pt idx="3120">
                  <c:v>508.35</c:v>
                </c:pt>
                <c:pt idx="3121">
                  <c:v>508.52600000000001</c:v>
                </c:pt>
                <c:pt idx="3122">
                  <c:v>508.702</c:v>
                </c:pt>
                <c:pt idx="3123">
                  <c:v>508.86399999999998</c:v>
                </c:pt>
                <c:pt idx="3124">
                  <c:v>509.005</c:v>
                </c:pt>
                <c:pt idx="3125">
                  <c:v>509.16699999999997</c:v>
                </c:pt>
                <c:pt idx="3126">
                  <c:v>509.32900000000001</c:v>
                </c:pt>
                <c:pt idx="3127">
                  <c:v>509.471</c:v>
                </c:pt>
                <c:pt idx="3128">
                  <c:v>509.613</c:v>
                </c:pt>
                <c:pt idx="3129">
                  <c:v>509.77499999999998</c:v>
                </c:pt>
                <c:pt idx="3130">
                  <c:v>509.93700000000001</c:v>
                </c:pt>
                <c:pt idx="3131">
                  <c:v>510.077</c:v>
                </c:pt>
                <c:pt idx="3132">
                  <c:v>510.23899999999998</c:v>
                </c:pt>
                <c:pt idx="3133">
                  <c:v>510.41300000000001</c:v>
                </c:pt>
                <c:pt idx="3134">
                  <c:v>510.589</c:v>
                </c:pt>
                <c:pt idx="3135">
                  <c:v>510.733</c:v>
                </c:pt>
                <c:pt idx="3136">
                  <c:v>510.87700000000001</c:v>
                </c:pt>
                <c:pt idx="3137">
                  <c:v>511.053</c:v>
                </c:pt>
                <c:pt idx="3138">
                  <c:v>511.22899999999998</c:v>
                </c:pt>
                <c:pt idx="3139">
                  <c:v>511.39100000000002</c:v>
                </c:pt>
                <c:pt idx="3140">
                  <c:v>511.565</c:v>
                </c:pt>
                <c:pt idx="3141">
                  <c:v>511.74099999999999</c:v>
                </c:pt>
                <c:pt idx="3142">
                  <c:v>511.90300000000002</c:v>
                </c:pt>
                <c:pt idx="3143">
                  <c:v>512.04499999999996</c:v>
                </c:pt>
                <c:pt idx="3144">
                  <c:v>512.18899999999996</c:v>
                </c:pt>
                <c:pt idx="3145">
                  <c:v>512.36500000000001</c:v>
                </c:pt>
                <c:pt idx="3146">
                  <c:v>512.52700000000004</c:v>
                </c:pt>
                <c:pt idx="3147">
                  <c:v>512.66899999999998</c:v>
                </c:pt>
                <c:pt idx="3148">
                  <c:v>512.83000000000004</c:v>
                </c:pt>
                <c:pt idx="3149">
                  <c:v>513.00400000000002</c:v>
                </c:pt>
                <c:pt idx="3150">
                  <c:v>513.18499999999995</c:v>
                </c:pt>
                <c:pt idx="3151">
                  <c:v>513.35699999999997</c:v>
                </c:pt>
                <c:pt idx="3152">
                  <c:v>513.51599999999996</c:v>
                </c:pt>
                <c:pt idx="3153">
                  <c:v>513.69200000000001</c:v>
                </c:pt>
                <c:pt idx="3154">
                  <c:v>513.83600000000001</c:v>
                </c:pt>
                <c:pt idx="3155">
                  <c:v>513.99800000000005</c:v>
                </c:pt>
                <c:pt idx="3156">
                  <c:v>514.17200000000003</c:v>
                </c:pt>
                <c:pt idx="3157">
                  <c:v>514.34799999999996</c:v>
                </c:pt>
                <c:pt idx="3158">
                  <c:v>514.49199999999996</c:v>
                </c:pt>
                <c:pt idx="3159">
                  <c:v>514.654</c:v>
                </c:pt>
                <c:pt idx="3160">
                  <c:v>514.82799999999997</c:v>
                </c:pt>
                <c:pt idx="3161">
                  <c:v>515.00400000000002</c:v>
                </c:pt>
                <c:pt idx="3162">
                  <c:v>515.16600000000005</c:v>
                </c:pt>
                <c:pt idx="3163">
                  <c:v>515.30600000000004</c:v>
                </c:pt>
                <c:pt idx="3164">
                  <c:v>515.46900000000005</c:v>
                </c:pt>
                <c:pt idx="3165">
                  <c:v>515.61099999999999</c:v>
                </c:pt>
                <c:pt idx="3166">
                  <c:v>515.77200000000005</c:v>
                </c:pt>
                <c:pt idx="3167">
                  <c:v>515.93399999999997</c:v>
                </c:pt>
                <c:pt idx="3168">
                  <c:v>516.10799999999995</c:v>
                </c:pt>
                <c:pt idx="3169">
                  <c:v>516.28200000000004</c:v>
                </c:pt>
                <c:pt idx="3170">
                  <c:v>516.44399999999996</c:v>
                </c:pt>
                <c:pt idx="3171">
                  <c:v>516.58799999999997</c:v>
                </c:pt>
                <c:pt idx="3172">
                  <c:v>516.76400000000001</c:v>
                </c:pt>
                <c:pt idx="3173">
                  <c:v>516.92399999999998</c:v>
                </c:pt>
                <c:pt idx="3174">
                  <c:v>517.08600000000001</c:v>
                </c:pt>
                <c:pt idx="3175">
                  <c:v>517.26</c:v>
                </c:pt>
                <c:pt idx="3176">
                  <c:v>517.43600000000004</c:v>
                </c:pt>
                <c:pt idx="3177">
                  <c:v>517.59799999999996</c:v>
                </c:pt>
                <c:pt idx="3178">
                  <c:v>517.77200000000005</c:v>
                </c:pt>
                <c:pt idx="3179">
                  <c:v>517.93299999999999</c:v>
                </c:pt>
                <c:pt idx="3180">
                  <c:v>518.10699999999997</c:v>
                </c:pt>
                <c:pt idx="3181">
                  <c:v>518.26900000000001</c:v>
                </c:pt>
                <c:pt idx="3182">
                  <c:v>518.41099999999994</c:v>
                </c:pt>
                <c:pt idx="3183">
                  <c:v>518.57299999999998</c:v>
                </c:pt>
                <c:pt idx="3184">
                  <c:v>518.74699999999996</c:v>
                </c:pt>
                <c:pt idx="3185">
                  <c:v>518.90899999999999</c:v>
                </c:pt>
                <c:pt idx="3186">
                  <c:v>519.05100000000004</c:v>
                </c:pt>
                <c:pt idx="3187">
                  <c:v>519.21299999999997</c:v>
                </c:pt>
                <c:pt idx="3188">
                  <c:v>519.35500000000002</c:v>
                </c:pt>
                <c:pt idx="3189">
                  <c:v>519.51700000000005</c:v>
                </c:pt>
                <c:pt idx="3190">
                  <c:v>519.65899999999999</c:v>
                </c:pt>
                <c:pt idx="3191">
                  <c:v>519.82100000000003</c:v>
                </c:pt>
                <c:pt idx="3192">
                  <c:v>519.995</c:v>
                </c:pt>
                <c:pt idx="3193">
                  <c:v>520.15499999999997</c:v>
                </c:pt>
                <c:pt idx="3194">
                  <c:v>520.31700000000001</c:v>
                </c:pt>
                <c:pt idx="3195">
                  <c:v>520.49099999999999</c:v>
                </c:pt>
                <c:pt idx="3196">
                  <c:v>520.66499999999996</c:v>
                </c:pt>
                <c:pt idx="3197">
                  <c:v>520.827</c:v>
                </c:pt>
                <c:pt idx="3198">
                  <c:v>520.96900000000005</c:v>
                </c:pt>
                <c:pt idx="3199">
                  <c:v>521.13099999999997</c:v>
                </c:pt>
                <c:pt idx="3200">
                  <c:v>521.30499999999995</c:v>
                </c:pt>
                <c:pt idx="3201">
                  <c:v>521.46799999999996</c:v>
                </c:pt>
                <c:pt idx="3202">
                  <c:v>521.60799999999995</c:v>
                </c:pt>
                <c:pt idx="3203">
                  <c:v>521.78399999999999</c:v>
                </c:pt>
                <c:pt idx="3204">
                  <c:v>521.96199999999999</c:v>
                </c:pt>
                <c:pt idx="3205">
                  <c:v>522.10400000000004</c:v>
                </c:pt>
                <c:pt idx="3206">
                  <c:v>522.25</c:v>
                </c:pt>
                <c:pt idx="3207">
                  <c:v>522.42600000000004</c:v>
                </c:pt>
                <c:pt idx="3208">
                  <c:v>522.60199999999998</c:v>
                </c:pt>
                <c:pt idx="3209">
                  <c:v>522.74599999999998</c:v>
                </c:pt>
                <c:pt idx="3210">
                  <c:v>522.88800000000003</c:v>
                </c:pt>
                <c:pt idx="3211">
                  <c:v>523.04999999999995</c:v>
                </c:pt>
                <c:pt idx="3212">
                  <c:v>523.22400000000005</c:v>
                </c:pt>
                <c:pt idx="3213">
                  <c:v>523.38599999999997</c:v>
                </c:pt>
                <c:pt idx="3214">
                  <c:v>523.52800000000002</c:v>
                </c:pt>
                <c:pt idx="3215">
                  <c:v>523.70500000000004</c:v>
                </c:pt>
                <c:pt idx="3216">
                  <c:v>523.87900000000002</c:v>
                </c:pt>
                <c:pt idx="3217">
                  <c:v>524.04100000000005</c:v>
                </c:pt>
                <c:pt idx="3218">
                  <c:v>524.20299999999997</c:v>
                </c:pt>
                <c:pt idx="3219">
                  <c:v>524.37699999999995</c:v>
                </c:pt>
                <c:pt idx="3220">
                  <c:v>524.53499999999997</c:v>
                </c:pt>
                <c:pt idx="3221">
                  <c:v>524.68100000000004</c:v>
                </c:pt>
                <c:pt idx="3222">
                  <c:v>524.84400000000005</c:v>
                </c:pt>
                <c:pt idx="3223">
                  <c:v>525.01800000000003</c:v>
                </c:pt>
                <c:pt idx="3224">
                  <c:v>525.16200000000003</c:v>
                </c:pt>
                <c:pt idx="3225">
                  <c:v>525.32299999999998</c:v>
                </c:pt>
                <c:pt idx="3226">
                  <c:v>525.46500000000003</c:v>
                </c:pt>
                <c:pt idx="3227">
                  <c:v>525.64099999999996</c:v>
                </c:pt>
                <c:pt idx="3228">
                  <c:v>525.803</c:v>
                </c:pt>
                <c:pt idx="3229">
                  <c:v>525.94600000000003</c:v>
                </c:pt>
                <c:pt idx="3230">
                  <c:v>526.10699999999997</c:v>
                </c:pt>
                <c:pt idx="3231">
                  <c:v>526.28099999999995</c:v>
                </c:pt>
                <c:pt idx="3232">
                  <c:v>526.44299999999998</c:v>
                </c:pt>
                <c:pt idx="3233">
                  <c:v>526.58500000000004</c:v>
                </c:pt>
                <c:pt idx="3234">
                  <c:v>526.74699999999996</c:v>
                </c:pt>
                <c:pt idx="3235">
                  <c:v>526.92100000000005</c:v>
                </c:pt>
                <c:pt idx="3236">
                  <c:v>527.08299999999997</c:v>
                </c:pt>
                <c:pt idx="3237">
                  <c:v>527.226</c:v>
                </c:pt>
                <c:pt idx="3238">
                  <c:v>527.36800000000005</c:v>
                </c:pt>
                <c:pt idx="3239">
                  <c:v>527.54399999999998</c:v>
                </c:pt>
                <c:pt idx="3240">
                  <c:v>527.72</c:v>
                </c:pt>
                <c:pt idx="3241">
                  <c:v>527.88199999999995</c:v>
                </c:pt>
                <c:pt idx="3242">
                  <c:v>528.05600000000004</c:v>
                </c:pt>
                <c:pt idx="3243">
                  <c:v>528.23199999999997</c:v>
                </c:pt>
                <c:pt idx="3244">
                  <c:v>528.39400000000001</c:v>
                </c:pt>
                <c:pt idx="3245">
                  <c:v>528.53599999999994</c:v>
                </c:pt>
                <c:pt idx="3246">
                  <c:v>528.69799999999998</c:v>
                </c:pt>
                <c:pt idx="3247">
                  <c:v>528.87199999999996</c:v>
                </c:pt>
                <c:pt idx="3248">
                  <c:v>529.03399999999999</c:v>
                </c:pt>
                <c:pt idx="3249">
                  <c:v>529.17600000000004</c:v>
                </c:pt>
                <c:pt idx="3250">
                  <c:v>529.33799999999997</c:v>
                </c:pt>
                <c:pt idx="3251">
                  <c:v>529.51199999999994</c:v>
                </c:pt>
                <c:pt idx="3252">
                  <c:v>529.67399999999998</c:v>
                </c:pt>
                <c:pt idx="3253">
                  <c:v>529.81600000000003</c:v>
                </c:pt>
                <c:pt idx="3254">
                  <c:v>529.97799999999995</c:v>
                </c:pt>
                <c:pt idx="3255">
                  <c:v>530.12</c:v>
                </c:pt>
                <c:pt idx="3256">
                  <c:v>530.28200000000004</c:v>
                </c:pt>
                <c:pt idx="3257">
                  <c:v>530.42399999999998</c:v>
                </c:pt>
                <c:pt idx="3258">
                  <c:v>530.56799999999998</c:v>
                </c:pt>
                <c:pt idx="3259">
                  <c:v>530.74400000000003</c:v>
                </c:pt>
                <c:pt idx="3260">
                  <c:v>530.90599999999995</c:v>
                </c:pt>
                <c:pt idx="3261">
                  <c:v>531.048</c:v>
                </c:pt>
                <c:pt idx="3262">
                  <c:v>531.19000000000005</c:v>
                </c:pt>
                <c:pt idx="3263">
                  <c:v>531.36599999999999</c:v>
                </c:pt>
                <c:pt idx="3264">
                  <c:v>531.52800000000002</c:v>
                </c:pt>
                <c:pt idx="3265">
                  <c:v>531.66999999999996</c:v>
                </c:pt>
                <c:pt idx="3266">
                  <c:v>531.83199999999999</c:v>
                </c:pt>
                <c:pt idx="3267">
                  <c:v>532.00599999999997</c:v>
                </c:pt>
                <c:pt idx="3268">
                  <c:v>532.16800000000001</c:v>
                </c:pt>
                <c:pt idx="3269">
                  <c:v>532.30999999999995</c:v>
                </c:pt>
                <c:pt idx="3270">
                  <c:v>532.45399999999995</c:v>
                </c:pt>
                <c:pt idx="3271">
                  <c:v>532.63</c:v>
                </c:pt>
                <c:pt idx="3272">
                  <c:v>532.774</c:v>
                </c:pt>
                <c:pt idx="3273">
                  <c:v>532.91800000000001</c:v>
                </c:pt>
                <c:pt idx="3274">
                  <c:v>533.08000000000004</c:v>
                </c:pt>
                <c:pt idx="3275">
                  <c:v>533.25400000000002</c:v>
                </c:pt>
                <c:pt idx="3276">
                  <c:v>533.41600000000005</c:v>
                </c:pt>
                <c:pt idx="3277">
                  <c:v>533.55799999999999</c:v>
                </c:pt>
                <c:pt idx="3278">
                  <c:v>533.702</c:v>
                </c:pt>
                <c:pt idx="3279">
                  <c:v>533.87800000000004</c:v>
                </c:pt>
                <c:pt idx="3280">
                  <c:v>534.04</c:v>
                </c:pt>
                <c:pt idx="3281">
                  <c:v>534.18200000000002</c:v>
                </c:pt>
                <c:pt idx="3282">
                  <c:v>534.36</c:v>
                </c:pt>
                <c:pt idx="3283">
                  <c:v>534.53399999999999</c:v>
                </c:pt>
                <c:pt idx="3284">
                  <c:v>534.678</c:v>
                </c:pt>
                <c:pt idx="3285">
                  <c:v>534.84</c:v>
                </c:pt>
                <c:pt idx="3286">
                  <c:v>535.01400000000001</c:v>
                </c:pt>
                <c:pt idx="3287">
                  <c:v>535.19000000000005</c:v>
                </c:pt>
                <c:pt idx="3288">
                  <c:v>535.35199999999998</c:v>
                </c:pt>
                <c:pt idx="3289">
                  <c:v>535.49400000000003</c:v>
                </c:pt>
                <c:pt idx="3290">
                  <c:v>535.65599999999995</c:v>
                </c:pt>
                <c:pt idx="3291">
                  <c:v>535.83000000000004</c:v>
                </c:pt>
                <c:pt idx="3292">
                  <c:v>535.99199999999996</c:v>
                </c:pt>
                <c:pt idx="3293">
                  <c:v>536.13400000000001</c:v>
                </c:pt>
                <c:pt idx="3294">
                  <c:v>536.29600000000005</c:v>
                </c:pt>
                <c:pt idx="3295">
                  <c:v>536.43799999999999</c:v>
                </c:pt>
                <c:pt idx="3296">
                  <c:v>536.58199999999999</c:v>
                </c:pt>
                <c:pt idx="3297">
                  <c:v>536.74400000000003</c:v>
                </c:pt>
                <c:pt idx="3298">
                  <c:v>536.91800000000001</c:v>
                </c:pt>
                <c:pt idx="3299">
                  <c:v>537.09199999999998</c:v>
                </c:pt>
                <c:pt idx="3300">
                  <c:v>537.25400000000002</c:v>
                </c:pt>
                <c:pt idx="3301">
                  <c:v>537.41600000000005</c:v>
                </c:pt>
                <c:pt idx="3302">
                  <c:v>537.59</c:v>
                </c:pt>
                <c:pt idx="3303">
                  <c:v>537.76400000000001</c:v>
                </c:pt>
                <c:pt idx="3304">
                  <c:v>537.90800000000002</c:v>
                </c:pt>
                <c:pt idx="3305">
                  <c:v>538.07000000000005</c:v>
                </c:pt>
                <c:pt idx="3306">
                  <c:v>538.24400000000003</c:v>
                </c:pt>
                <c:pt idx="3307">
                  <c:v>538.41999999999996</c:v>
                </c:pt>
                <c:pt idx="3308">
                  <c:v>538.58199999999999</c:v>
                </c:pt>
                <c:pt idx="3309">
                  <c:v>538.72400000000005</c:v>
                </c:pt>
                <c:pt idx="3310">
                  <c:v>538.89800000000002</c:v>
                </c:pt>
                <c:pt idx="3311">
                  <c:v>539.07600000000002</c:v>
                </c:pt>
                <c:pt idx="3312">
                  <c:v>539.22</c:v>
                </c:pt>
                <c:pt idx="3313">
                  <c:v>539.36400000000003</c:v>
                </c:pt>
                <c:pt idx="3314">
                  <c:v>539.54</c:v>
                </c:pt>
                <c:pt idx="3315">
                  <c:v>539.71400000000006</c:v>
                </c:pt>
                <c:pt idx="3316">
                  <c:v>539.87599999999998</c:v>
                </c:pt>
                <c:pt idx="3317">
                  <c:v>540.02</c:v>
                </c:pt>
                <c:pt idx="3318">
                  <c:v>540.19600000000003</c:v>
                </c:pt>
                <c:pt idx="3319">
                  <c:v>540.35599999999999</c:v>
                </c:pt>
                <c:pt idx="3320">
                  <c:v>540.51800000000003</c:v>
                </c:pt>
                <c:pt idx="3321">
                  <c:v>540.69200000000001</c:v>
                </c:pt>
                <c:pt idx="3322">
                  <c:v>540.86800000000005</c:v>
                </c:pt>
                <c:pt idx="3323">
                  <c:v>541.03</c:v>
                </c:pt>
                <c:pt idx="3324">
                  <c:v>541.17200000000003</c:v>
                </c:pt>
                <c:pt idx="3325">
                  <c:v>541.33399999999995</c:v>
                </c:pt>
                <c:pt idx="3326">
                  <c:v>541.49199999999996</c:v>
                </c:pt>
                <c:pt idx="3327">
                  <c:v>541.63599999999997</c:v>
                </c:pt>
                <c:pt idx="3328">
                  <c:v>541.79600000000005</c:v>
                </c:pt>
                <c:pt idx="3329">
                  <c:v>541.97199999999998</c:v>
                </c:pt>
                <c:pt idx="3330">
                  <c:v>542.14800000000002</c:v>
                </c:pt>
                <c:pt idx="3331">
                  <c:v>542.29200000000003</c:v>
                </c:pt>
                <c:pt idx="3332">
                  <c:v>542.45299999999997</c:v>
                </c:pt>
                <c:pt idx="3333">
                  <c:v>542.62699999999995</c:v>
                </c:pt>
                <c:pt idx="3334">
                  <c:v>542.80100000000004</c:v>
                </c:pt>
                <c:pt idx="3335">
                  <c:v>542.96500000000003</c:v>
                </c:pt>
                <c:pt idx="3336">
                  <c:v>543.10699999999997</c:v>
                </c:pt>
                <c:pt idx="3337">
                  <c:v>543.28200000000004</c:v>
                </c:pt>
                <c:pt idx="3338">
                  <c:v>543.45799999999997</c:v>
                </c:pt>
                <c:pt idx="3339">
                  <c:v>543.62</c:v>
                </c:pt>
                <c:pt idx="3340">
                  <c:v>543.76199999999994</c:v>
                </c:pt>
                <c:pt idx="3341">
                  <c:v>543.93899999999996</c:v>
                </c:pt>
                <c:pt idx="3342">
                  <c:v>544.11500000000001</c:v>
                </c:pt>
                <c:pt idx="3343">
                  <c:v>544.27700000000004</c:v>
                </c:pt>
                <c:pt idx="3344">
                  <c:v>544.41899999999998</c:v>
                </c:pt>
                <c:pt idx="3345">
                  <c:v>544.59400000000005</c:v>
                </c:pt>
                <c:pt idx="3346">
                  <c:v>544.77</c:v>
                </c:pt>
                <c:pt idx="3347">
                  <c:v>544.91399999999999</c:v>
                </c:pt>
                <c:pt idx="3348">
                  <c:v>545.07500000000005</c:v>
                </c:pt>
                <c:pt idx="3349">
                  <c:v>545.25099999999998</c:v>
                </c:pt>
                <c:pt idx="3350">
                  <c:v>545.41300000000001</c:v>
                </c:pt>
                <c:pt idx="3351">
                  <c:v>545.55499999999995</c:v>
                </c:pt>
                <c:pt idx="3352">
                  <c:v>545.71400000000006</c:v>
                </c:pt>
                <c:pt idx="3353">
                  <c:v>545.89</c:v>
                </c:pt>
                <c:pt idx="3354">
                  <c:v>546.05200000000002</c:v>
                </c:pt>
                <c:pt idx="3355">
                  <c:v>546.19399999999996</c:v>
                </c:pt>
                <c:pt idx="3356">
                  <c:v>546.35599999999999</c:v>
                </c:pt>
                <c:pt idx="3357">
                  <c:v>546.53</c:v>
                </c:pt>
                <c:pt idx="3358">
                  <c:v>546.69200000000001</c:v>
                </c:pt>
                <c:pt idx="3359">
                  <c:v>546.83399999999995</c:v>
                </c:pt>
                <c:pt idx="3360">
                  <c:v>547.01</c:v>
                </c:pt>
                <c:pt idx="3361">
                  <c:v>547.18399999999997</c:v>
                </c:pt>
                <c:pt idx="3362">
                  <c:v>547.36199999999997</c:v>
                </c:pt>
                <c:pt idx="3363">
                  <c:v>547.50400000000002</c:v>
                </c:pt>
                <c:pt idx="3364">
                  <c:v>547.66600000000005</c:v>
                </c:pt>
                <c:pt idx="3365">
                  <c:v>547.84199999999998</c:v>
                </c:pt>
                <c:pt idx="3366">
                  <c:v>547.98599999999999</c:v>
                </c:pt>
                <c:pt idx="3367">
                  <c:v>548.14800000000002</c:v>
                </c:pt>
                <c:pt idx="3368">
                  <c:v>548.322</c:v>
                </c:pt>
                <c:pt idx="3369">
                  <c:v>548.49800000000005</c:v>
                </c:pt>
                <c:pt idx="3370">
                  <c:v>548.66</c:v>
                </c:pt>
                <c:pt idx="3371">
                  <c:v>548.80200000000002</c:v>
                </c:pt>
                <c:pt idx="3372">
                  <c:v>548.976</c:v>
                </c:pt>
                <c:pt idx="3373">
                  <c:v>549.15200000000004</c:v>
                </c:pt>
                <c:pt idx="3374">
                  <c:v>549.31399999999996</c:v>
                </c:pt>
                <c:pt idx="3375">
                  <c:v>549.45399999999995</c:v>
                </c:pt>
                <c:pt idx="3376">
                  <c:v>549.61599999999999</c:v>
                </c:pt>
                <c:pt idx="3377">
                  <c:v>549.79200000000003</c:v>
                </c:pt>
                <c:pt idx="3378">
                  <c:v>549.93600000000004</c:v>
                </c:pt>
                <c:pt idx="3379">
                  <c:v>550.08000000000004</c:v>
                </c:pt>
                <c:pt idx="3380">
                  <c:v>550.24199999999996</c:v>
                </c:pt>
                <c:pt idx="3381">
                  <c:v>550.38400000000001</c:v>
                </c:pt>
                <c:pt idx="3382">
                  <c:v>550.52800000000002</c:v>
                </c:pt>
                <c:pt idx="3383">
                  <c:v>550.69000000000005</c:v>
                </c:pt>
                <c:pt idx="3384">
                  <c:v>550.86400000000003</c:v>
                </c:pt>
                <c:pt idx="3385">
                  <c:v>551.04</c:v>
                </c:pt>
                <c:pt idx="3386">
                  <c:v>551.202</c:v>
                </c:pt>
                <c:pt idx="3387">
                  <c:v>551.34400000000005</c:v>
                </c:pt>
                <c:pt idx="3388">
                  <c:v>551.52</c:v>
                </c:pt>
                <c:pt idx="3389">
                  <c:v>551.69600000000003</c:v>
                </c:pt>
                <c:pt idx="3390">
                  <c:v>551.85799999999995</c:v>
                </c:pt>
                <c:pt idx="3391">
                  <c:v>552</c:v>
                </c:pt>
                <c:pt idx="3392">
                  <c:v>552.17600000000004</c:v>
                </c:pt>
                <c:pt idx="3393">
                  <c:v>552.35199999999998</c:v>
                </c:pt>
                <c:pt idx="3394">
                  <c:v>552.51400000000001</c:v>
                </c:pt>
                <c:pt idx="3395">
                  <c:v>552.68799999999999</c:v>
                </c:pt>
                <c:pt idx="3396">
                  <c:v>552.86400000000003</c:v>
                </c:pt>
                <c:pt idx="3397">
                  <c:v>553.02599999999995</c:v>
                </c:pt>
                <c:pt idx="3398">
                  <c:v>553.16800000000001</c:v>
                </c:pt>
                <c:pt idx="3399">
                  <c:v>553.34299999999996</c:v>
                </c:pt>
                <c:pt idx="3400">
                  <c:v>553.51900000000001</c:v>
                </c:pt>
                <c:pt idx="3401">
                  <c:v>553.68100000000004</c:v>
                </c:pt>
                <c:pt idx="3402">
                  <c:v>553.82299999999998</c:v>
                </c:pt>
                <c:pt idx="3403">
                  <c:v>553.96699999999998</c:v>
                </c:pt>
                <c:pt idx="3404">
                  <c:v>554.14300000000003</c:v>
                </c:pt>
                <c:pt idx="3405">
                  <c:v>554.28700000000003</c:v>
                </c:pt>
                <c:pt idx="3406">
                  <c:v>554.44899999999996</c:v>
                </c:pt>
                <c:pt idx="3407">
                  <c:v>554.62300000000005</c:v>
                </c:pt>
                <c:pt idx="3408">
                  <c:v>554.798</c:v>
                </c:pt>
                <c:pt idx="3409">
                  <c:v>554.96</c:v>
                </c:pt>
                <c:pt idx="3410">
                  <c:v>555.10199999999998</c:v>
                </c:pt>
                <c:pt idx="3411">
                  <c:v>555.24599999999998</c:v>
                </c:pt>
                <c:pt idx="3412">
                  <c:v>555.42200000000003</c:v>
                </c:pt>
                <c:pt idx="3413">
                  <c:v>555.58399999999995</c:v>
                </c:pt>
                <c:pt idx="3414">
                  <c:v>555.726</c:v>
                </c:pt>
                <c:pt idx="3415">
                  <c:v>555.88800000000003</c:v>
                </c:pt>
                <c:pt idx="3416">
                  <c:v>556.06200000000001</c:v>
                </c:pt>
                <c:pt idx="3417">
                  <c:v>556.22400000000005</c:v>
                </c:pt>
                <c:pt idx="3418">
                  <c:v>556.36599999999999</c:v>
                </c:pt>
                <c:pt idx="3419">
                  <c:v>556.51</c:v>
                </c:pt>
                <c:pt idx="3420">
                  <c:v>556.68399999999997</c:v>
                </c:pt>
                <c:pt idx="3421">
                  <c:v>556.846</c:v>
                </c:pt>
                <c:pt idx="3422">
                  <c:v>557.00800000000004</c:v>
                </c:pt>
                <c:pt idx="3423">
                  <c:v>557.18200000000002</c:v>
                </c:pt>
                <c:pt idx="3424">
                  <c:v>557.35799999999995</c:v>
                </c:pt>
                <c:pt idx="3425">
                  <c:v>557.50199999999995</c:v>
                </c:pt>
                <c:pt idx="3426">
                  <c:v>557.64599999999996</c:v>
                </c:pt>
                <c:pt idx="3427">
                  <c:v>557.79</c:v>
                </c:pt>
                <c:pt idx="3428">
                  <c:v>557.96600000000001</c:v>
                </c:pt>
                <c:pt idx="3429">
                  <c:v>558.10900000000004</c:v>
                </c:pt>
                <c:pt idx="3430">
                  <c:v>558.27099999999996</c:v>
                </c:pt>
                <c:pt idx="3431">
                  <c:v>558.44500000000005</c:v>
                </c:pt>
                <c:pt idx="3432">
                  <c:v>558.62099999999998</c:v>
                </c:pt>
                <c:pt idx="3433">
                  <c:v>558.76499999999999</c:v>
                </c:pt>
                <c:pt idx="3434">
                  <c:v>558.90899999999999</c:v>
                </c:pt>
                <c:pt idx="3435">
                  <c:v>559.053</c:v>
                </c:pt>
                <c:pt idx="3436">
                  <c:v>559.22699999999998</c:v>
                </c:pt>
                <c:pt idx="3437">
                  <c:v>559.40300000000002</c:v>
                </c:pt>
                <c:pt idx="3438">
                  <c:v>559.56500000000005</c:v>
                </c:pt>
                <c:pt idx="3439">
                  <c:v>559.70699999999999</c:v>
                </c:pt>
                <c:pt idx="3440">
                  <c:v>559.88300000000004</c:v>
                </c:pt>
                <c:pt idx="3441">
                  <c:v>560.04499999999996</c:v>
                </c:pt>
                <c:pt idx="3442">
                  <c:v>560.18700000000001</c:v>
                </c:pt>
                <c:pt idx="3443">
                  <c:v>560.34900000000005</c:v>
                </c:pt>
                <c:pt idx="3444">
                  <c:v>560.52300000000002</c:v>
                </c:pt>
                <c:pt idx="3445">
                  <c:v>560.68499999999995</c:v>
                </c:pt>
                <c:pt idx="3446">
                  <c:v>560.82500000000005</c:v>
                </c:pt>
                <c:pt idx="3447">
                  <c:v>560.96900000000005</c:v>
                </c:pt>
                <c:pt idx="3448">
                  <c:v>561.13099999999997</c:v>
                </c:pt>
                <c:pt idx="3449">
                  <c:v>561.27300000000002</c:v>
                </c:pt>
                <c:pt idx="3450">
                  <c:v>561.41800000000001</c:v>
                </c:pt>
                <c:pt idx="3451">
                  <c:v>561.56200000000001</c:v>
                </c:pt>
                <c:pt idx="3452">
                  <c:v>561.73599999999999</c:v>
                </c:pt>
                <c:pt idx="3453">
                  <c:v>561.91399999999999</c:v>
                </c:pt>
                <c:pt idx="3454">
                  <c:v>562.05600000000004</c:v>
                </c:pt>
                <c:pt idx="3455">
                  <c:v>562.20000000000005</c:v>
                </c:pt>
                <c:pt idx="3456">
                  <c:v>562.36199999999997</c:v>
                </c:pt>
                <c:pt idx="3457">
                  <c:v>562.53599999999994</c:v>
                </c:pt>
                <c:pt idx="3458">
                  <c:v>562.69799999999998</c:v>
                </c:pt>
                <c:pt idx="3459">
                  <c:v>562.84</c:v>
                </c:pt>
                <c:pt idx="3460">
                  <c:v>563.00199999999995</c:v>
                </c:pt>
                <c:pt idx="3461">
                  <c:v>563.17600000000004</c:v>
                </c:pt>
                <c:pt idx="3462">
                  <c:v>563.33600000000001</c:v>
                </c:pt>
                <c:pt idx="3463">
                  <c:v>563.48</c:v>
                </c:pt>
                <c:pt idx="3464">
                  <c:v>563.64200000000005</c:v>
                </c:pt>
                <c:pt idx="3465">
                  <c:v>563.81600000000003</c:v>
                </c:pt>
                <c:pt idx="3466">
                  <c:v>563.97799999999995</c:v>
                </c:pt>
                <c:pt idx="3467">
                  <c:v>564.12</c:v>
                </c:pt>
                <c:pt idx="3468">
                  <c:v>564.28200000000004</c:v>
                </c:pt>
                <c:pt idx="3469">
                  <c:v>564.42399999999998</c:v>
                </c:pt>
                <c:pt idx="3470">
                  <c:v>564.58600000000001</c:v>
                </c:pt>
                <c:pt idx="3471">
                  <c:v>564.72799999999995</c:v>
                </c:pt>
                <c:pt idx="3472">
                  <c:v>564.89</c:v>
                </c:pt>
                <c:pt idx="3473">
                  <c:v>565.06399999999996</c:v>
                </c:pt>
                <c:pt idx="3474">
                  <c:v>565.22400000000005</c:v>
                </c:pt>
                <c:pt idx="3475">
                  <c:v>565.36699999999996</c:v>
                </c:pt>
                <c:pt idx="3476">
                  <c:v>565.51099999999997</c:v>
                </c:pt>
                <c:pt idx="3477">
                  <c:v>565.68700000000001</c:v>
                </c:pt>
                <c:pt idx="3478">
                  <c:v>565.83100000000002</c:v>
                </c:pt>
                <c:pt idx="3479">
                  <c:v>565.99300000000005</c:v>
                </c:pt>
                <c:pt idx="3480">
                  <c:v>566.16700000000003</c:v>
                </c:pt>
                <c:pt idx="3481">
                  <c:v>566.34299999999996</c:v>
                </c:pt>
                <c:pt idx="3482">
                  <c:v>566.505</c:v>
                </c:pt>
                <c:pt idx="3483">
                  <c:v>566.64700000000005</c:v>
                </c:pt>
                <c:pt idx="3484">
                  <c:v>566.82100000000003</c:v>
                </c:pt>
                <c:pt idx="3485">
                  <c:v>566.99800000000005</c:v>
                </c:pt>
                <c:pt idx="3486">
                  <c:v>567.16</c:v>
                </c:pt>
                <c:pt idx="3487">
                  <c:v>567.322</c:v>
                </c:pt>
                <c:pt idx="3488">
                  <c:v>567.49599999999998</c:v>
                </c:pt>
                <c:pt idx="3489">
                  <c:v>567.64</c:v>
                </c:pt>
                <c:pt idx="3490">
                  <c:v>567.80200000000002</c:v>
                </c:pt>
                <c:pt idx="3491">
                  <c:v>567.976</c:v>
                </c:pt>
                <c:pt idx="3492">
                  <c:v>568.15</c:v>
                </c:pt>
                <c:pt idx="3493">
                  <c:v>568.32600000000002</c:v>
                </c:pt>
                <c:pt idx="3494">
                  <c:v>568.48800000000006</c:v>
                </c:pt>
                <c:pt idx="3495">
                  <c:v>568.63</c:v>
                </c:pt>
                <c:pt idx="3496">
                  <c:v>568.80600000000004</c:v>
                </c:pt>
                <c:pt idx="3497">
                  <c:v>568.95000000000005</c:v>
                </c:pt>
                <c:pt idx="3498">
                  <c:v>569.11199999999997</c:v>
                </c:pt>
                <c:pt idx="3499">
                  <c:v>569.25400000000002</c:v>
                </c:pt>
                <c:pt idx="3500">
                  <c:v>569.42999999999995</c:v>
                </c:pt>
                <c:pt idx="3501">
                  <c:v>569.59199999999998</c:v>
                </c:pt>
                <c:pt idx="3502">
                  <c:v>569.73400000000004</c:v>
                </c:pt>
                <c:pt idx="3503">
                  <c:v>569.87800000000004</c:v>
                </c:pt>
                <c:pt idx="3504">
                  <c:v>570.05399999999997</c:v>
                </c:pt>
                <c:pt idx="3505">
                  <c:v>570.19799999999998</c:v>
                </c:pt>
                <c:pt idx="3506">
                  <c:v>570.34199999999998</c:v>
                </c:pt>
                <c:pt idx="3507">
                  <c:v>570.48599999999999</c:v>
                </c:pt>
                <c:pt idx="3508">
                  <c:v>570.64800000000002</c:v>
                </c:pt>
                <c:pt idx="3509">
                  <c:v>570.79</c:v>
                </c:pt>
                <c:pt idx="3510">
                  <c:v>570.952</c:v>
                </c:pt>
                <c:pt idx="3511">
                  <c:v>571.09400000000005</c:v>
                </c:pt>
                <c:pt idx="3512">
                  <c:v>571.27</c:v>
                </c:pt>
                <c:pt idx="3513">
                  <c:v>571.44600000000003</c:v>
                </c:pt>
                <c:pt idx="3514">
                  <c:v>571.60799999999995</c:v>
                </c:pt>
                <c:pt idx="3515">
                  <c:v>571.75</c:v>
                </c:pt>
                <c:pt idx="3516">
                  <c:v>571.92600000000004</c:v>
                </c:pt>
                <c:pt idx="3517">
                  <c:v>572.08600000000001</c:v>
                </c:pt>
                <c:pt idx="3518">
                  <c:v>572.24699999999996</c:v>
                </c:pt>
                <c:pt idx="3519">
                  <c:v>572.38900000000001</c:v>
                </c:pt>
                <c:pt idx="3520">
                  <c:v>572.56500000000005</c:v>
                </c:pt>
                <c:pt idx="3521">
                  <c:v>572.74099999999999</c:v>
                </c:pt>
                <c:pt idx="3522">
                  <c:v>572.90300000000002</c:v>
                </c:pt>
                <c:pt idx="3523">
                  <c:v>573.077</c:v>
                </c:pt>
                <c:pt idx="3524">
                  <c:v>573.25300000000004</c:v>
                </c:pt>
                <c:pt idx="3525">
                  <c:v>573.39700000000005</c:v>
                </c:pt>
                <c:pt idx="3526">
                  <c:v>573.55899999999997</c:v>
                </c:pt>
                <c:pt idx="3527">
                  <c:v>573.73299999999995</c:v>
                </c:pt>
                <c:pt idx="3528">
                  <c:v>573.90899999999999</c:v>
                </c:pt>
                <c:pt idx="3529">
                  <c:v>574.07100000000003</c:v>
                </c:pt>
                <c:pt idx="3530">
                  <c:v>574.21299999999997</c:v>
                </c:pt>
                <c:pt idx="3531">
                  <c:v>574.375</c:v>
                </c:pt>
                <c:pt idx="3532">
                  <c:v>574.51700000000005</c:v>
                </c:pt>
                <c:pt idx="3533">
                  <c:v>574.69200000000001</c:v>
                </c:pt>
                <c:pt idx="3534">
                  <c:v>574.85400000000004</c:v>
                </c:pt>
                <c:pt idx="3535">
                  <c:v>575.02800000000002</c:v>
                </c:pt>
                <c:pt idx="3536">
                  <c:v>575.20399999999995</c:v>
                </c:pt>
                <c:pt idx="3537">
                  <c:v>575.36599999999999</c:v>
                </c:pt>
                <c:pt idx="3538">
                  <c:v>575.524</c:v>
                </c:pt>
                <c:pt idx="3539">
                  <c:v>575.70000000000005</c:v>
                </c:pt>
                <c:pt idx="3540">
                  <c:v>575.87599999999998</c:v>
                </c:pt>
                <c:pt idx="3541">
                  <c:v>576.03800000000001</c:v>
                </c:pt>
                <c:pt idx="3542">
                  <c:v>576.17999999999995</c:v>
                </c:pt>
                <c:pt idx="3543">
                  <c:v>576.35599999999999</c:v>
                </c:pt>
                <c:pt idx="3544">
                  <c:v>576.51599999999996</c:v>
                </c:pt>
                <c:pt idx="3545">
                  <c:v>576.678</c:v>
                </c:pt>
                <c:pt idx="3546">
                  <c:v>576.82000000000005</c:v>
                </c:pt>
                <c:pt idx="3547">
                  <c:v>576.99599999999998</c:v>
                </c:pt>
                <c:pt idx="3548">
                  <c:v>577.15599999999995</c:v>
                </c:pt>
                <c:pt idx="3549">
                  <c:v>577.29999999999995</c:v>
                </c:pt>
                <c:pt idx="3550">
                  <c:v>577.44399999999996</c:v>
                </c:pt>
                <c:pt idx="3551">
                  <c:v>577.62</c:v>
                </c:pt>
                <c:pt idx="3552">
                  <c:v>577.78200000000004</c:v>
                </c:pt>
                <c:pt idx="3553">
                  <c:v>577.92399999999998</c:v>
                </c:pt>
                <c:pt idx="3554">
                  <c:v>578.06799999999998</c:v>
                </c:pt>
                <c:pt idx="3555">
                  <c:v>578.24400000000003</c:v>
                </c:pt>
                <c:pt idx="3556">
                  <c:v>578.38800000000003</c:v>
                </c:pt>
                <c:pt idx="3557">
                  <c:v>578.53200000000004</c:v>
                </c:pt>
                <c:pt idx="3558">
                  <c:v>578.67399999999998</c:v>
                </c:pt>
                <c:pt idx="3559">
                  <c:v>578.85199999999998</c:v>
                </c:pt>
                <c:pt idx="3560">
                  <c:v>579.02800000000002</c:v>
                </c:pt>
                <c:pt idx="3561">
                  <c:v>579.19000000000005</c:v>
                </c:pt>
                <c:pt idx="3562">
                  <c:v>579.36400000000003</c:v>
                </c:pt>
                <c:pt idx="3563">
                  <c:v>579.53800000000001</c:v>
                </c:pt>
                <c:pt idx="3564">
                  <c:v>579.71400000000006</c:v>
                </c:pt>
                <c:pt idx="3565">
                  <c:v>579.85799999999995</c:v>
                </c:pt>
                <c:pt idx="3566">
                  <c:v>580.00199999999995</c:v>
                </c:pt>
                <c:pt idx="3567">
                  <c:v>580.178</c:v>
                </c:pt>
                <c:pt idx="3568">
                  <c:v>580.35400000000004</c:v>
                </c:pt>
                <c:pt idx="3569">
                  <c:v>580.51599999999996</c:v>
                </c:pt>
                <c:pt idx="3570">
                  <c:v>580.69000000000005</c:v>
                </c:pt>
                <c:pt idx="3571">
                  <c:v>580.86599999999999</c:v>
                </c:pt>
                <c:pt idx="3572">
                  <c:v>581.02800000000002</c:v>
                </c:pt>
                <c:pt idx="3573">
                  <c:v>581.16999999999996</c:v>
                </c:pt>
                <c:pt idx="3574">
                  <c:v>581.33199999999999</c:v>
                </c:pt>
                <c:pt idx="3575">
                  <c:v>581.50599999999997</c:v>
                </c:pt>
                <c:pt idx="3576">
                  <c:v>581.66800000000001</c:v>
                </c:pt>
                <c:pt idx="3577">
                  <c:v>581.80999999999995</c:v>
                </c:pt>
                <c:pt idx="3578">
                  <c:v>581.98900000000003</c:v>
                </c:pt>
                <c:pt idx="3579">
                  <c:v>582.12900000000002</c:v>
                </c:pt>
                <c:pt idx="3580">
                  <c:v>582.30499999999995</c:v>
                </c:pt>
                <c:pt idx="3581">
                  <c:v>582.46699999999998</c:v>
                </c:pt>
                <c:pt idx="3582">
                  <c:v>582.64099999999996</c:v>
                </c:pt>
                <c:pt idx="3583">
                  <c:v>582.81700000000001</c:v>
                </c:pt>
                <c:pt idx="3584">
                  <c:v>582.97900000000004</c:v>
                </c:pt>
                <c:pt idx="3585">
                  <c:v>583.12099999999998</c:v>
                </c:pt>
                <c:pt idx="3586">
                  <c:v>583.29600000000005</c:v>
                </c:pt>
                <c:pt idx="3587">
                  <c:v>583.47400000000005</c:v>
                </c:pt>
                <c:pt idx="3588">
                  <c:v>583.63599999999997</c:v>
                </c:pt>
                <c:pt idx="3589">
                  <c:v>583.80999999999995</c:v>
                </c:pt>
                <c:pt idx="3590">
                  <c:v>583.98599999999999</c:v>
                </c:pt>
                <c:pt idx="3591">
                  <c:v>584.14800000000002</c:v>
                </c:pt>
                <c:pt idx="3592">
                  <c:v>584.29</c:v>
                </c:pt>
                <c:pt idx="3593">
                  <c:v>584.43200000000002</c:v>
                </c:pt>
                <c:pt idx="3594">
                  <c:v>584.61</c:v>
                </c:pt>
                <c:pt idx="3595">
                  <c:v>584.75199999999995</c:v>
                </c:pt>
                <c:pt idx="3596">
                  <c:v>584.91399999999999</c:v>
                </c:pt>
                <c:pt idx="3597">
                  <c:v>585.05600000000004</c:v>
                </c:pt>
                <c:pt idx="3598">
                  <c:v>585.21699999999998</c:v>
                </c:pt>
                <c:pt idx="3599">
                  <c:v>585.37900000000002</c:v>
                </c:pt>
                <c:pt idx="3600">
                  <c:v>585.553</c:v>
                </c:pt>
                <c:pt idx="3601">
                  <c:v>585.71500000000003</c:v>
                </c:pt>
                <c:pt idx="3602">
                  <c:v>585.88900000000001</c:v>
                </c:pt>
                <c:pt idx="3603">
                  <c:v>586.05100000000004</c:v>
                </c:pt>
                <c:pt idx="3604">
                  <c:v>586.19299999999998</c:v>
                </c:pt>
                <c:pt idx="3605">
                  <c:v>586.33699999999999</c:v>
                </c:pt>
                <c:pt idx="3606">
                  <c:v>586.51300000000003</c:v>
                </c:pt>
                <c:pt idx="3607">
                  <c:v>586.65700000000004</c:v>
                </c:pt>
                <c:pt idx="3608">
                  <c:v>586.81899999999996</c:v>
                </c:pt>
                <c:pt idx="3609">
                  <c:v>586.99300000000005</c:v>
                </c:pt>
                <c:pt idx="3610">
                  <c:v>587.16700000000003</c:v>
                </c:pt>
                <c:pt idx="3611">
                  <c:v>587.31100000000004</c:v>
                </c:pt>
                <c:pt idx="3612">
                  <c:v>587.47299999999996</c:v>
                </c:pt>
                <c:pt idx="3613">
                  <c:v>587.61500000000001</c:v>
                </c:pt>
                <c:pt idx="3614">
                  <c:v>587.79200000000003</c:v>
                </c:pt>
                <c:pt idx="3615">
                  <c:v>587.95399999999995</c:v>
                </c:pt>
                <c:pt idx="3616">
                  <c:v>588.09500000000003</c:v>
                </c:pt>
                <c:pt idx="3617">
                  <c:v>588.25699999999995</c:v>
                </c:pt>
                <c:pt idx="3618">
                  <c:v>588.43100000000004</c:v>
                </c:pt>
                <c:pt idx="3619">
                  <c:v>588.57500000000005</c:v>
                </c:pt>
                <c:pt idx="3620">
                  <c:v>588.73699999999997</c:v>
                </c:pt>
                <c:pt idx="3621">
                  <c:v>588.89599999999996</c:v>
                </c:pt>
                <c:pt idx="3622">
                  <c:v>589.072</c:v>
                </c:pt>
                <c:pt idx="3623">
                  <c:v>589.21600000000001</c:v>
                </c:pt>
                <c:pt idx="3624">
                  <c:v>589.37800000000004</c:v>
                </c:pt>
                <c:pt idx="3625">
                  <c:v>589.55200000000002</c:v>
                </c:pt>
                <c:pt idx="3626">
                  <c:v>589.726</c:v>
                </c:pt>
                <c:pt idx="3627">
                  <c:v>589.88800000000003</c:v>
                </c:pt>
                <c:pt idx="3628">
                  <c:v>590.03</c:v>
                </c:pt>
                <c:pt idx="3629">
                  <c:v>590.19200000000001</c:v>
                </c:pt>
                <c:pt idx="3630">
                  <c:v>590.36599999999999</c:v>
                </c:pt>
                <c:pt idx="3631">
                  <c:v>590.52800000000002</c:v>
                </c:pt>
                <c:pt idx="3632">
                  <c:v>590.66999999999996</c:v>
                </c:pt>
                <c:pt idx="3633">
                  <c:v>590.83199999999999</c:v>
                </c:pt>
                <c:pt idx="3634">
                  <c:v>591.00599999999997</c:v>
                </c:pt>
                <c:pt idx="3635">
                  <c:v>591.16800000000001</c:v>
                </c:pt>
                <c:pt idx="3636">
                  <c:v>591.34199999999998</c:v>
                </c:pt>
                <c:pt idx="3637">
                  <c:v>591.50400000000002</c:v>
                </c:pt>
                <c:pt idx="3638">
                  <c:v>591.64599999999996</c:v>
                </c:pt>
                <c:pt idx="3639">
                  <c:v>591.80799999999999</c:v>
                </c:pt>
                <c:pt idx="3640">
                  <c:v>591.95000000000005</c:v>
                </c:pt>
                <c:pt idx="3641">
                  <c:v>592.11300000000006</c:v>
                </c:pt>
                <c:pt idx="3642">
                  <c:v>592.28700000000003</c:v>
                </c:pt>
                <c:pt idx="3643">
                  <c:v>592.42999999999995</c:v>
                </c:pt>
                <c:pt idx="3644">
                  <c:v>592.59199999999998</c:v>
                </c:pt>
                <c:pt idx="3645">
                  <c:v>592.76599999999996</c:v>
                </c:pt>
                <c:pt idx="3646">
                  <c:v>592.94200000000001</c:v>
                </c:pt>
                <c:pt idx="3647">
                  <c:v>593.10400000000004</c:v>
                </c:pt>
                <c:pt idx="3648">
                  <c:v>593.24599999999998</c:v>
                </c:pt>
                <c:pt idx="3649">
                  <c:v>593.40800000000002</c:v>
                </c:pt>
                <c:pt idx="3650">
                  <c:v>593.54999999999995</c:v>
                </c:pt>
                <c:pt idx="3651">
                  <c:v>593.71199999999999</c:v>
                </c:pt>
                <c:pt idx="3652">
                  <c:v>593.85400000000004</c:v>
                </c:pt>
                <c:pt idx="3653">
                  <c:v>593.99800000000005</c:v>
                </c:pt>
                <c:pt idx="3654">
                  <c:v>594.17399999999998</c:v>
                </c:pt>
                <c:pt idx="3655">
                  <c:v>594.33600000000001</c:v>
                </c:pt>
                <c:pt idx="3656">
                  <c:v>594.47799999999995</c:v>
                </c:pt>
                <c:pt idx="3657">
                  <c:v>594.62199999999996</c:v>
                </c:pt>
                <c:pt idx="3658">
                  <c:v>594.798</c:v>
                </c:pt>
                <c:pt idx="3659">
                  <c:v>594.94200000000001</c:v>
                </c:pt>
                <c:pt idx="3660">
                  <c:v>595.08600000000001</c:v>
                </c:pt>
                <c:pt idx="3661">
                  <c:v>595.24800000000005</c:v>
                </c:pt>
                <c:pt idx="3662">
                  <c:v>595.42200000000003</c:v>
                </c:pt>
                <c:pt idx="3663">
                  <c:v>595.58399999999995</c:v>
                </c:pt>
                <c:pt idx="3664">
                  <c:v>595.726</c:v>
                </c:pt>
                <c:pt idx="3665">
                  <c:v>595.88800000000003</c:v>
                </c:pt>
                <c:pt idx="3666">
                  <c:v>596.06200000000001</c:v>
                </c:pt>
                <c:pt idx="3667">
                  <c:v>596.22400000000005</c:v>
                </c:pt>
                <c:pt idx="3668">
                  <c:v>596.36599999999999</c:v>
                </c:pt>
                <c:pt idx="3669">
                  <c:v>596.52800000000002</c:v>
                </c:pt>
                <c:pt idx="3670">
                  <c:v>596.66999999999996</c:v>
                </c:pt>
                <c:pt idx="3671">
                  <c:v>596.83199999999999</c:v>
                </c:pt>
                <c:pt idx="3672">
                  <c:v>596.97400000000005</c:v>
                </c:pt>
                <c:pt idx="3673">
                  <c:v>597.13599999999997</c:v>
                </c:pt>
                <c:pt idx="3674">
                  <c:v>597.30999999999995</c:v>
                </c:pt>
                <c:pt idx="3675">
                  <c:v>597.47199999999998</c:v>
                </c:pt>
                <c:pt idx="3676">
                  <c:v>597.61400000000003</c:v>
                </c:pt>
                <c:pt idx="3677">
                  <c:v>597.77599999999995</c:v>
                </c:pt>
                <c:pt idx="3678">
                  <c:v>597.91800000000001</c:v>
                </c:pt>
                <c:pt idx="3679">
                  <c:v>598.06200000000001</c:v>
                </c:pt>
                <c:pt idx="3680">
                  <c:v>598.20399999999995</c:v>
                </c:pt>
                <c:pt idx="3681">
                  <c:v>598.36599999999999</c:v>
                </c:pt>
                <c:pt idx="3682">
                  <c:v>598.54</c:v>
                </c:pt>
                <c:pt idx="3683">
                  <c:v>598.71600000000001</c:v>
                </c:pt>
                <c:pt idx="3684">
                  <c:v>598.87800000000004</c:v>
                </c:pt>
                <c:pt idx="3685">
                  <c:v>599.05200000000002</c:v>
                </c:pt>
                <c:pt idx="3686">
                  <c:v>599.22799999999995</c:v>
                </c:pt>
                <c:pt idx="3687">
                  <c:v>599.37199999999996</c:v>
                </c:pt>
                <c:pt idx="3688">
                  <c:v>599.53399999999999</c:v>
                </c:pt>
                <c:pt idx="3689">
                  <c:v>599.70799999999997</c:v>
                </c:pt>
                <c:pt idx="3690">
                  <c:v>599.88699999999994</c:v>
                </c:pt>
                <c:pt idx="3691">
                  <c:v>600.029</c:v>
                </c:pt>
                <c:pt idx="3692">
                  <c:v>600.18899999999996</c:v>
                </c:pt>
                <c:pt idx="3693">
                  <c:v>600.36500000000001</c:v>
                </c:pt>
                <c:pt idx="3694">
                  <c:v>600.54100000000005</c:v>
                </c:pt>
                <c:pt idx="3695">
                  <c:v>600.70299999999997</c:v>
                </c:pt>
                <c:pt idx="3696">
                  <c:v>600.87699999999995</c:v>
                </c:pt>
                <c:pt idx="3697">
                  <c:v>601.05100000000004</c:v>
                </c:pt>
                <c:pt idx="3698">
                  <c:v>601.22900000000004</c:v>
                </c:pt>
                <c:pt idx="3699">
                  <c:v>601.37099999999998</c:v>
                </c:pt>
                <c:pt idx="3700">
                  <c:v>601.53300000000002</c:v>
                </c:pt>
                <c:pt idx="3701">
                  <c:v>601.70699999999999</c:v>
                </c:pt>
                <c:pt idx="3702">
                  <c:v>601.86699999999996</c:v>
                </c:pt>
                <c:pt idx="3703">
                  <c:v>602.01099999999997</c:v>
                </c:pt>
                <c:pt idx="3704">
                  <c:v>602.173</c:v>
                </c:pt>
                <c:pt idx="3705">
                  <c:v>602.34699999999998</c:v>
                </c:pt>
                <c:pt idx="3706">
                  <c:v>602.50900000000001</c:v>
                </c:pt>
                <c:pt idx="3707">
                  <c:v>602.65099999999995</c:v>
                </c:pt>
                <c:pt idx="3708">
                  <c:v>602.81100000000004</c:v>
                </c:pt>
                <c:pt idx="3709">
                  <c:v>602.98699999999997</c:v>
                </c:pt>
                <c:pt idx="3710">
                  <c:v>603.15</c:v>
                </c:pt>
                <c:pt idx="3711">
                  <c:v>603.29200000000003</c:v>
                </c:pt>
                <c:pt idx="3712">
                  <c:v>603.43600000000004</c:v>
                </c:pt>
                <c:pt idx="3713">
                  <c:v>603.61</c:v>
                </c:pt>
                <c:pt idx="3714">
                  <c:v>603.78599999999994</c:v>
                </c:pt>
                <c:pt idx="3715">
                  <c:v>603.94799999999998</c:v>
                </c:pt>
                <c:pt idx="3716">
                  <c:v>604.12199999999996</c:v>
                </c:pt>
                <c:pt idx="3717">
                  <c:v>604.298</c:v>
                </c:pt>
                <c:pt idx="3718">
                  <c:v>604.46</c:v>
                </c:pt>
                <c:pt idx="3719">
                  <c:v>604.60199999999998</c:v>
                </c:pt>
                <c:pt idx="3720">
                  <c:v>604.76400000000001</c:v>
                </c:pt>
                <c:pt idx="3721">
                  <c:v>604.93799999999999</c:v>
                </c:pt>
                <c:pt idx="3722">
                  <c:v>605.1</c:v>
                </c:pt>
                <c:pt idx="3723">
                  <c:v>605.24199999999996</c:v>
                </c:pt>
                <c:pt idx="3724">
                  <c:v>605.404</c:v>
                </c:pt>
                <c:pt idx="3725">
                  <c:v>605.57799999999997</c:v>
                </c:pt>
                <c:pt idx="3726">
                  <c:v>605.74</c:v>
                </c:pt>
                <c:pt idx="3727">
                  <c:v>605.88199999999995</c:v>
                </c:pt>
                <c:pt idx="3728">
                  <c:v>606.04300000000001</c:v>
                </c:pt>
                <c:pt idx="3729">
                  <c:v>606.21900000000005</c:v>
                </c:pt>
                <c:pt idx="3730">
                  <c:v>606.36300000000006</c:v>
                </c:pt>
                <c:pt idx="3731">
                  <c:v>606.52499999999998</c:v>
                </c:pt>
                <c:pt idx="3732">
                  <c:v>606.69899999999996</c:v>
                </c:pt>
                <c:pt idx="3733">
                  <c:v>606.86099999999999</c:v>
                </c:pt>
                <c:pt idx="3734">
                  <c:v>607.00300000000004</c:v>
                </c:pt>
                <c:pt idx="3735">
                  <c:v>607.14499999999998</c:v>
                </c:pt>
                <c:pt idx="3736">
                  <c:v>607.30700000000002</c:v>
                </c:pt>
                <c:pt idx="3737">
                  <c:v>607.48099999999999</c:v>
                </c:pt>
                <c:pt idx="3738">
                  <c:v>607.625</c:v>
                </c:pt>
                <c:pt idx="3739">
                  <c:v>607.78700000000003</c:v>
                </c:pt>
                <c:pt idx="3740">
                  <c:v>607.96100000000001</c:v>
                </c:pt>
                <c:pt idx="3741">
                  <c:v>608.13499999999999</c:v>
                </c:pt>
                <c:pt idx="3742">
                  <c:v>608.29700000000003</c:v>
                </c:pt>
                <c:pt idx="3743">
                  <c:v>608.44100000000003</c:v>
                </c:pt>
                <c:pt idx="3744">
                  <c:v>608.61699999999996</c:v>
                </c:pt>
                <c:pt idx="3745">
                  <c:v>608.79300000000001</c:v>
                </c:pt>
                <c:pt idx="3746">
                  <c:v>608.95500000000004</c:v>
                </c:pt>
                <c:pt idx="3747">
                  <c:v>609.09699999999998</c:v>
                </c:pt>
                <c:pt idx="3748">
                  <c:v>609.27099999999996</c:v>
                </c:pt>
                <c:pt idx="3749">
                  <c:v>609.44899999999996</c:v>
                </c:pt>
                <c:pt idx="3750">
                  <c:v>609.59400000000005</c:v>
                </c:pt>
                <c:pt idx="3751">
                  <c:v>609.75599999999997</c:v>
                </c:pt>
                <c:pt idx="3752">
                  <c:v>609.92999999999995</c:v>
                </c:pt>
                <c:pt idx="3753">
                  <c:v>610.09199999999998</c:v>
                </c:pt>
                <c:pt idx="3754">
                  <c:v>610.23400000000004</c:v>
                </c:pt>
                <c:pt idx="3755">
                  <c:v>610.37599999999998</c:v>
                </c:pt>
                <c:pt idx="3756">
                  <c:v>610.55200000000002</c:v>
                </c:pt>
                <c:pt idx="3757">
                  <c:v>610.72799999999995</c:v>
                </c:pt>
                <c:pt idx="3758">
                  <c:v>610.87199999999996</c:v>
                </c:pt>
                <c:pt idx="3759">
                  <c:v>611.01700000000005</c:v>
                </c:pt>
                <c:pt idx="3760">
                  <c:v>611.19299999999998</c:v>
                </c:pt>
                <c:pt idx="3761">
                  <c:v>611.35500000000002</c:v>
                </c:pt>
                <c:pt idx="3762">
                  <c:v>611.49699999999996</c:v>
                </c:pt>
                <c:pt idx="3763">
                  <c:v>611.65899999999999</c:v>
                </c:pt>
                <c:pt idx="3764">
                  <c:v>611.83299999999997</c:v>
                </c:pt>
                <c:pt idx="3765">
                  <c:v>611.97699999999998</c:v>
                </c:pt>
                <c:pt idx="3766">
                  <c:v>612.12099999999998</c:v>
                </c:pt>
                <c:pt idx="3767">
                  <c:v>612.28300000000002</c:v>
                </c:pt>
                <c:pt idx="3768">
                  <c:v>612.45699999999999</c:v>
                </c:pt>
                <c:pt idx="3769">
                  <c:v>612.61699999999996</c:v>
                </c:pt>
                <c:pt idx="3770">
                  <c:v>612.779</c:v>
                </c:pt>
                <c:pt idx="3771">
                  <c:v>612.95299999999997</c:v>
                </c:pt>
                <c:pt idx="3772">
                  <c:v>613.12699999999995</c:v>
                </c:pt>
                <c:pt idx="3773">
                  <c:v>613.27099999999996</c:v>
                </c:pt>
                <c:pt idx="3774">
                  <c:v>613.43299999999999</c:v>
                </c:pt>
                <c:pt idx="3775">
                  <c:v>613.60699999999997</c:v>
                </c:pt>
                <c:pt idx="3776">
                  <c:v>613.78300000000002</c:v>
                </c:pt>
                <c:pt idx="3777">
                  <c:v>613.94500000000005</c:v>
                </c:pt>
                <c:pt idx="3778">
                  <c:v>614.08699999999999</c:v>
                </c:pt>
                <c:pt idx="3779">
                  <c:v>614.24900000000002</c:v>
                </c:pt>
                <c:pt idx="3780">
                  <c:v>614.423</c:v>
                </c:pt>
                <c:pt idx="3781">
                  <c:v>614.58500000000004</c:v>
                </c:pt>
                <c:pt idx="3782">
                  <c:v>614.72699999999998</c:v>
                </c:pt>
                <c:pt idx="3783">
                  <c:v>614.88900000000001</c:v>
                </c:pt>
                <c:pt idx="3784">
                  <c:v>615.03099999999995</c:v>
                </c:pt>
                <c:pt idx="3785">
                  <c:v>615.19299999999998</c:v>
                </c:pt>
                <c:pt idx="3786">
                  <c:v>615.33500000000004</c:v>
                </c:pt>
                <c:pt idx="3787">
                  <c:v>615.49699999999996</c:v>
                </c:pt>
                <c:pt idx="3788">
                  <c:v>615.67100000000005</c:v>
                </c:pt>
                <c:pt idx="3789">
                  <c:v>615.83299999999997</c:v>
                </c:pt>
                <c:pt idx="3790">
                  <c:v>615.97299999999996</c:v>
                </c:pt>
                <c:pt idx="3791">
                  <c:v>616.13599999999997</c:v>
                </c:pt>
                <c:pt idx="3792">
                  <c:v>616.30999999999995</c:v>
                </c:pt>
                <c:pt idx="3793">
                  <c:v>616.45399999999995</c:v>
                </c:pt>
                <c:pt idx="3794">
                  <c:v>616.59799999999996</c:v>
                </c:pt>
                <c:pt idx="3795">
                  <c:v>616.76</c:v>
                </c:pt>
                <c:pt idx="3796">
                  <c:v>616.93399999999997</c:v>
                </c:pt>
                <c:pt idx="3797">
                  <c:v>617.096</c:v>
                </c:pt>
                <c:pt idx="3798">
                  <c:v>617.23800000000006</c:v>
                </c:pt>
                <c:pt idx="3799">
                  <c:v>617.4</c:v>
                </c:pt>
                <c:pt idx="3800">
                  <c:v>617.57399999999996</c:v>
                </c:pt>
                <c:pt idx="3801">
                  <c:v>617.73599999999999</c:v>
                </c:pt>
                <c:pt idx="3802">
                  <c:v>617.87800000000004</c:v>
                </c:pt>
                <c:pt idx="3803">
                  <c:v>618.04</c:v>
                </c:pt>
                <c:pt idx="3804">
                  <c:v>618.18200000000002</c:v>
                </c:pt>
                <c:pt idx="3805">
                  <c:v>618.34400000000005</c:v>
                </c:pt>
                <c:pt idx="3806">
                  <c:v>618.48599999999999</c:v>
                </c:pt>
                <c:pt idx="3807">
                  <c:v>618.64800000000002</c:v>
                </c:pt>
                <c:pt idx="3808">
                  <c:v>618.822</c:v>
                </c:pt>
                <c:pt idx="3809">
                  <c:v>618.98199999999997</c:v>
                </c:pt>
                <c:pt idx="3810">
                  <c:v>619.14400000000001</c:v>
                </c:pt>
                <c:pt idx="3811">
                  <c:v>619.31799999999998</c:v>
                </c:pt>
                <c:pt idx="3812">
                  <c:v>619.49400000000003</c:v>
                </c:pt>
                <c:pt idx="3813">
                  <c:v>619.65599999999995</c:v>
                </c:pt>
                <c:pt idx="3814">
                  <c:v>619.798</c:v>
                </c:pt>
                <c:pt idx="3815">
                  <c:v>619.97400000000005</c:v>
                </c:pt>
                <c:pt idx="3816">
                  <c:v>620.14800000000002</c:v>
                </c:pt>
                <c:pt idx="3817">
                  <c:v>620.30999999999995</c:v>
                </c:pt>
                <c:pt idx="3818">
                  <c:v>620.47199999999998</c:v>
                </c:pt>
                <c:pt idx="3819">
                  <c:v>620.64599999999996</c:v>
                </c:pt>
                <c:pt idx="3820">
                  <c:v>620.80799999999999</c:v>
                </c:pt>
                <c:pt idx="3821">
                  <c:v>620.95000000000005</c:v>
                </c:pt>
                <c:pt idx="3822">
                  <c:v>621.11199999999997</c:v>
                </c:pt>
                <c:pt idx="3823">
                  <c:v>621.28499999999997</c:v>
                </c:pt>
                <c:pt idx="3824">
                  <c:v>621.447</c:v>
                </c:pt>
                <c:pt idx="3825">
                  <c:v>621.58900000000006</c:v>
                </c:pt>
                <c:pt idx="3826">
                  <c:v>621.75099999999998</c:v>
                </c:pt>
                <c:pt idx="3827">
                  <c:v>621.92499999999995</c:v>
                </c:pt>
                <c:pt idx="3828">
                  <c:v>622.08699999999999</c:v>
                </c:pt>
                <c:pt idx="3829">
                  <c:v>622.22900000000004</c:v>
                </c:pt>
                <c:pt idx="3830">
                  <c:v>622.39099999999996</c:v>
                </c:pt>
                <c:pt idx="3831">
                  <c:v>622.56500000000005</c:v>
                </c:pt>
                <c:pt idx="3832">
                  <c:v>622.72699999999998</c:v>
                </c:pt>
                <c:pt idx="3833">
                  <c:v>622.88400000000001</c:v>
                </c:pt>
                <c:pt idx="3834">
                  <c:v>623.02800000000002</c:v>
                </c:pt>
                <c:pt idx="3835">
                  <c:v>623.202</c:v>
                </c:pt>
                <c:pt idx="3836">
                  <c:v>623.38</c:v>
                </c:pt>
                <c:pt idx="3837">
                  <c:v>623.54</c:v>
                </c:pt>
                <c:pt idx="3838">
                  <c:v>623.68200000000002</c:v>
                </c:pt>
                <c:pt idx="3839">
                  <c:v>623.85900000000004</c:v>
                </c:pt>
                <c:pt idx="3840">
                  <c:v>624.00300000000004</c:v>
                </c:pt>
                <c:pt idx="3841">
                  <c:v>624.16499999999996</c:v>
                </c:pt>
                <c:pt idx="3842">
                  <c:v>624.30700000000002</c:v>
                </c:pt>
                <c:pt idx="3843">
                  <c:v>624.48299999999995</c:v>
                </c:pt>
                <c:pt idx="3844">
                  <c:v>624.625</c:v>
                </c:pt>
                <c:pt idx="3845">
                  <c:v>624.76900000000001</c:v>
                </c:pt>
                <c:pt idx="3846">
                  <c:v>624.91300000000001</c:v>
                </c:pt>
                <c:pt idx="3847">
                  <c:v>625.07500000000005</c:v>
                </c:pt>
                <c:pt idx="3848">
                  <c:v>625.24900000000002</c:v>
                </c:pt>
                <c:pt idx="3849">
                  <c:v>625.41099999999994</c:v>
                </c:pt>
                <c:pt idx="3850">
                  <c:v>625.553</c:v>
                </c:pt>
                <c:pt idx="3851">
                  <c:v>625.71500000000003</c:v>
                </c:pt>
                <c:pt idx="3852">
                  <c:v>625.88800000000003</c:v>
                </c:pt>
                <c:pt idx="3853">
                  <c:v>626.05100000000004</c:v>
                </c:pt>
                <c:pt idx="3854">
                  <c:v>626.19100000000003</c:v>
                </c:pt>
                <c:pt idx="3855">
                  <c:v>626.37</c:v>
                </c:pt>
                <c:pt idx="3856">
                  <c:v>626.54399999999998</c:v>
                </c:pt>
                <c:pt idx="3857">
                  <c:v>626.68799999999999</c:v>
                </c:pt>
                <c:pt idx="3858">
                  <c:v>626.85</c:v>
                </c:pt>
                <c:pt idx="3859">
                  <c:v>627.024</c:v>
                </c:pt>
                <c:pt idx="3860">
                  <c:v>627.20000000000005</c:v>
                </c:pt>
                <c:pt idx="3861">
                  <c:v>627.36199999999997</c:v>
                </c:pt>
                <c:pt idx="3862">
                  <c:v>627.50400000000002</c:v>
                </c:pt>
                <c:pt idx="3863">
                  <c:v>627.678</c:v>
                </c:pt>
                <c:pt idx="3864">
                  <c:v>627.85599999999999</c:v>
                </c:pt>
                <c:pt idx="3865">
                  <c:v>628.02300000000002</c:v>
                </c:pt>
                <c:pt idx="3866">
                  <c:v>628.17499999999995</c:v>
                </c:pt>
                <c:pt idx="3867">
                  <c:v>628.351</c:v>
                </c:pt>
                <c:pt idx="3868">
                  <c:v>628.52700000000004</c:v>
                </c:pt>
                <c:pt idx="3869">
                  <c:v>628.68899999999996</c:v>
                </c:pt>
                <c:pt idx="3870">
                  <c:v>628.82899999999995</c:v>
                </c:pt>
                <c:pt idx="3871">
                  <c:v>629.005</c:v>
                </c:pt>
                <c:pt idx="3872">
                  <c:v>629.18299999999999</c:v>
                </c:pt>
                <c:pt idx="3873">
                  <c:v>629.327</c:v>
                </c:pt>
                <c:pt idx="3874">
                  <c:v>629.48900000000003</c:v>
                </c:pt>
                <c:pt idx="3875">
                  <c:v>629.66300000000001</c:v>
                </c:pt>
                <c:pt idx="3876">
                  <c:v>629.82299999999998</c:v>
                </c:pt>
                <c:pt idx="3877">
                  <c:v>629.96600000000001</c:v>
                </c:pt>
                <c:pt idx="3878">
                  <c:v>630.11</c:v>
                </c:pt>
                <c:pt idx="3879">
                  <c:v>630.28599999999994</c:v>
                </c:pt>
                <c:pt idx="3880">
                  <c:v>630.44799999999998</c:v>
                </c:pt>
                <c:pt idx="3881">
                  <c:v>630.59</c:v>
                </c:pt>
                <c:pt idx="3882">
                  <c:v>630.73299999999995</c:v>
                </c:pt>
                <c:pt idx="3883">
                  <c:v>630.91099999999994</c:v>
                </c:pt>
                <c:pt idx="3884">
                  <c:v>631.07299999999998</c:v>
                </c:pt>
                <c:pt idx="3885">
                  <c:v>631.21500000000003</c:v>
                </c:pt>
                <c:pt idx="3886">
                  <c:v>631.37699999999995</c:v>
                </c:pt>
                <c:pt idx="3887">
                  <c:v>631.55100000000004</c:v>
                </c:pt>
                <c:pt idx="3888">
                  <c:v>631.69299999999998</c:v>
                </c:pt>
                <c:pt idx="3889">
                  <c:v>631.85500000000002</c:v>
                </c:pt>
                <c:pt idx="3890">
                  <c:v>632.029</c:v>
                </c:pt>
                <c:pt idx="3891">
                  <c:v>632.20500000000004</c:v>
                </c:pt>
                <c:pt idx="3892">
                  <c:v>632.36699999999996</c:v>
                </c:pt>
                <c:pt idx="3893">
                  <c:v>632.50900000000001</c:v>
                </c:pt>
                <c:pt idx="3894">
                  <c:v>632.67100000000005</c:v>
                </c:pt>
                <c:pt idx="3895">
                  <c:v>632.84500000000003</c:v>
                </c:pt>
                <c:pt idx="3896">
                  <c:v>633.00699999999995</c:v>
                </c:pt>
                <c:pt idx="3897">
                  <c:v>633.149</c:v>
                </c:pt>
                <c:pt idx="3898">
                  <c:v>633.31100000000004</c:v>
                </c:pt>
                <c:pt idx="3899">
                  <c:v>633.48500000000001</c:v>
                </c:pt>
                <c:pt idx="3900">
                  <c:v>633.64700000000005</c:v>
                </c:pt>
                <c:pt idx="3901">
                  <c:v>633.78899999999999</c:v>
                </c:pt>
                <c:pt idx="3902">
                  <c:v>633.95100000000002</c:v>
                </c:pt>
                <c:pt idx="3903">
                  <c:v>634.125</c:v>
                </c:pt>
                <c:pt idx="3904">
                  <c:v>634.26900000000001</c:v>
                </c:pt>
                <c:pt idx="3905">
                  <c:v>634.43100000000004</c:v>
                </c:pt>
                <c:pt idx="3906">
                  <c:v>634.60500000000002</c:v>
                </c:pt>
                <c:pt idx="3907">
                  <c:v>634.78099999999995</c:v>
                </c:pt>
                <c:pt idx="3908">
                  <c:v>634.94299999999998</c:v>
                </c:pt>
                <c:pt idx="3909">
                  <c:v>635.08500000000004</c:v>
                </c:pt>
                <c:pt idx="3910">
                  <c:v>635.24699999999996</c:v>
                </c:pt>
                <c:pt idx="3911">
                  <c:v>635.38900000000001</c:v>
                </c:pt>
                <c:pt idx="3912">
                  <c:v>635.55100000000004</c:v>
                </c:pt>
                <c:pt idx="3913">
                  <c:v>635.69299999999998</c:v>
                </c:pt>
                <c:pt idx="3914">
                  <c:v>635.85500000000002</c:v>
                </c:pt>
                <c:pt idx="3915">
                  <c:v>636.029</c:v>
                </c:pt>
                <c:pt idx="3916">
                  <c:v>636.19100000000003</c:v>
                </c:pt>
                <c:pt idx="3917">
                  <c:v>636.33299999999997</c:v>
                </c:pt>
                <c:pt idx="3918">
                  <c:v>636.495</c:v>
                </c:pt>
                <c:pt idx="3919">
                  <c:v>636.63699999999994</c:v>
                </c:pt>
                <c:pt idx="3920">
                  <c:v>636.79899999999998</c:v>
                </c:pt>
                <c:pt idx="3921">
                  <c:v>636.94100000000003</c:v>
                </c:pt>
                <c:pt idx="3922">
                  <c:v>637.11599999999999</c:v>
                </c:pt>
                <c:pt idx="3923">
                  <c:v>637.29200000000003</c:v>
                </c:pt>
                <c:pt idx="3924">
                  <c:v>637.45399999999995</c:v>
                </c:pt>
                <c:pt idx="3925">
                  <c:v>637.596</c:v>
                </c:pt>
                <c:pt idx="3926">
                  <c:v>637.75800000000004</c:v>
                </c:pt>
                <c:pt idx="3927">
                  <c:v>637.93200000000002</c:v>
                </c:pt>
                <c:pt idx="3928">
                  <c:v>638.07600000000002</c:v>
                </c:pt>
                <c:pt idx="3929">
                  <c:v>638.22</c:v>
                </c:pt>
                <c:pt idx="3930">
                  <c:v>638.38199999999995</c:v>
                </c:pt>
                <c:pt idx="3931">
                  <c:v>638.55600000000004</c:v>
                </c:pt>
                <c:pt idx="3932">
                  <c:v>638.71799999999996</c:v>
                </c:pt>
                <c:pt idx="3933">
                  <c:v>638.86</c:v>
                </c:pt>
                <c:pt idx="3934">
                  <c:v>639.02200000000005</c:v>
                </c:pt>
                <c:pt idx="3935">
                  <c:v>639.16399999999999</c:v>
                </c:pt>
                <c:pt idx="3936">
                  <c:v>639.32600000000002</c:v>
                </c:pt>
                <c:pt idx="3937">
                  <c:v>639.46799999999996</c:v>
                </c:pt>
                <c:pt idx="3938">
                  <c:v>639.64499999999998</c:v>
                </c:pt>
                <c:pt idx="3939">
                  <c:v>639.81899999999996</c:v>
                </c:pt>
                <c:pt idx="3940">
                  <c:v>639.98099999999999</c:v>
                </c:pt>
                <c:pt idx="3941">
                  <c:v>640.12300000000005</c:v>
                </c:pt>
                <c:pt idx="3942">
                  <c:v>640.28499999999997</c:v>
                </c:pt>
                <c:pt idx="3943">
                  <c:v>640.45899999999995</c:v>
                </c:pt>
                <c:pt idx="3944">
                  <c:v>640.62099999999998</c:v>
                </c:pt>
                <c:pt idx="3945">
                  <c:v>640.76300000000003</c:v>
                </c:pt>
                <c:pt idx="3946">
                  <c:v>640.92499999999995</c:v>
                </c:pt>
                <c:pt idx="3947">
                  <c:v>641.09900000000005</c:v>
                </c:pt>
                <c:pt idx="3948">
                  <c:v>641.26099999999997</c:v>
                </c:pt>
                <c:pt idx="3949">
                  <c:v>641.40300000000002</c:v>
                </c:pt>
                <c:pt idx="3950">
                  <c:v>641.57899999999995</c:v>
                </c:pt>
                <c:pt idx="3951">
                  <c:v>641.755</c:v>
                </c:pt>
                <c:pt idx="3952">
                  <c:v>641.899</c:v>
                </c:pt>
                <c:pt idx="3953">
                  <c:v>642.04100000000005</c:v>
                </c:pt>
                <c:pt idx="3954">
                  <c:v>642.20299999999997</c:v>
                </c:pt>
                <c:pt idx="3955">
                  <c:v>642.37900000000002</c:v>
                </c:pt>
                <c:pt idx="3956">
                  <c:v>642.52200000000005</c:v>
                </c:pt>
                <c:pt idx="3957">
                  <c:v>642.68499999999995</c:v>
                </c:pt>
                <c:pt idx="3958">
                  <c:v>642.85900000000004</c:v>
                </c:pt>
                <c:pt idx="3959">
                  <c:v>643.03499999999997</c:v>
                </c:pt>
                <c:pt idx="3960">
                  <c:v>643.17700000000002</c:v>
                </c:pt>
                <c:pt idx="3961">
                  <c:v>643.32100000000003</c:v>
                </c:pt>
                <c:pt idx="3962">
                  <c:v>643.48299999999995</c:v>
                </c:pt>
                <c:pt idx="3963">
                  <c:v>643.65700000000004</c:v>
                </c:pt>
                <c:pt idx="3964">
                  <c:v>643.81899999999996</c:v>
                </c:pt>
                <c:pt idx="3965">
                  <c:v>643.96100000000001</c:v>
                </c:pt>
                <c:pt idx="3966">
                  <c:v>644.12300000000005</c:v>
                </c:pt>
                <c:pt idx="3967">
                  <c:v>644.26499999999999</c:v>
                </c:pt>
                <c:pt idx="3968">
                  <c:v>644.41</c:v>
                </c:pt>
                <c:pt idx="3969">
                  <c:v>644.55399999999997</c:v>
                </c:pt>
                <c:pt idx="3970">
                  <c:v>644.71600000000001</c:v>
                </c:pt>
                <c:pt idx="3971">
                  <c:v>644.85799999999995</c:v>
                </c:pt>
                <c:pt idx="3972">
                  <c:v>645</c:v>
                </c:pt>
                <c:pt idx="3973">
                  <c:v>645.16200000000003</c:v>
                </c:pt>
                <c:pt idx="3974">
                  <c:v>645.32399999999996</c:v>
                </c:pt>
                <c:pt idx="3975">
                  <c:v>645.49800000000005</c:v>
                </c:pt>
                <c:pt idx="3976">
                  <c:v>645.65599999999995</c:v>
                </c:pt>
                <c:pt idx="3977">
                  <c:v>645.81799999999998</c:v>
                </c:pt>
                <c:pt idx="3978">
                  <c:v>645.99199999999996</c:v>
                </c:pt>
                <c:pt idx="3979">
                  <c:v>646.16800000000001</c:v>
                </c:pt>
                <c:pt idx="3980">
                  <c:v>646.31200000000001</c:v>
                </c:pt>
                <c:pt idx="3981">
                  <c:v>646.47400000000005</c:v>
                </c:pt>
                <c:pt idx="3982">
                  <c:v>646.64800000000002</c:v>
                </c:pt>
                <c:pt idx="3983">
                  <c:v>646.82399999999996</c:v>
                </c:pt>
                <c:pt idx="3984">
                  <c:v>646.96799999999996</c:v>
                </c:pt>
                <c:pt idx="3985">
                  <c:v>647.14400000000001</c:v>
                </c:pt>
                <c:pt idx="3986">
                  <c:v>647.32000000000005</c:v>
                </c:pt>
                <c:pt idx="3987">
                  <c:v>647.49599999999998</c:v>
                </c:pt>
                <c:pt idx="3988">
                  <c:v>647.65800000000002</c:v>
                </c:pt>
                <c:pt idx="3989">
                  <c:v>647.79999999999995</c:v>
                </c:pt>
                <c:pt idx="3990">
                  <c:v>647.976</c:v>
                </c:pt>
                <c:pt idx="3991">
                  <c:v>648.15200000000004</c:v>
                </c:pt>
                <c:pt idx="3992">
                  <c:v>648.31200000000001</c:v>
                </c:pt>
                <c:pt idx="3993">
                  <c:v>648.48599999999999</c:v>
                </c:pt>
                <c:pt idx="3994">
                  <c:v>648.66399999999999</c:v>
                </c:pt>
                <c:pt idx="3995">
                  <c:v>648.80799999999999</c:v>
                </c:pt>
                <c:pt idx="3996">
                  <c:v>648.97</c:v>
                </c:pt>
                <c:pt idx="3997">
                  <c:v>649.14400000000001</c:v>
                </c:pt>
                <c:pt idx="3998">
                  <c:v>649.32000000000005</c:v>
                </c:pt>
                <c:pt idx="3999">
                  <c:v>649.48199999999997</c:v>
                </c:pt>
                <c:pt idx="4000">
                  <c:v>649.62400000000002</c:v>
                </c:pt>
                <c:pt idx="4001">
                  <c:v>649.78599999999994</c:v>
                </c:pt>
                <c:pt idx="4002">
                  <c:v>649.928</c:v>
                </c:pt>
                <c:pt idx="4003">
                  <c:v>650.07000000000005</c:v>
                </c:pt>
                <c:pt idx="4004">
                  <c:v>650.23199999999997</c:v>
                </c:pt>
                <c:pt idx="4005">
                  <c:v>650.39400000000001</c:v>
                </c:pt>
                <c:pt idx="4006">
                  <c:v>650.56799999999998</c:v>
                </c:pt>
                <c:pt idx="4007">
                  <c:v>650.72799999999995</c:v>
                </c:pt>
                <c:pt idx="4008">
                  <c:v>650.87199999999996</c:v>
                </c:pt>
                <c:pt idx="4009">
                  <c:v>651.01499999999999</c:v>
                </c:pt>
                <c:pt idx="4010">
                  <c:v>651.19100000000003</c:v>
                </c:pt>
                <c:pt idx="4011">
                  <c:v>651.35299999999995</c:v>
                </c:pt>
                <c:pt idx="4012">
                  <c:v>651.495</c:v>
                </c:pt>
                <c:pt idx="4013">
                  <c:v>651.65700000000004</c:v>
                </c:pt>
                <c:pt idx="4014">
                  <c:v>651.83100000000002</c:v>
                </c:pt>
                <c:pt idx="4015">
                  <c:v>651.99300000000005</c:v>
                </c:pt>
                <c:pt idx="4016">
                  <c:v>652.13499999999999</c:v>
                </c:pt>
                <c:pt idx="4017">
                  <c:v>652.279</c:v>
                </c:pt>
                <c:pt idx="4018">
                  <c:v>652.45500000000004</c:v>
                </c:pt>
                <c:pt idx="4019">
                  <c:v>652.59900000000005</c:v>
                </c:pt>
                <c:pt idx="4020">
                  <c:v>652.76099999999997</c:v>
                </c:pt>
                <c:pt idx="4021">
                  <c:v>652.93499999999995</c:v>
                </c:pt>
                <c:pt idx="4022">
                  <c:v>653.11099999999999</c:v>
                </c:pt>
                <c:pt idx="4023">
                  <c:v>653.25300000000004</c:v>
                </c:pt>
                <c:pt idx="4024">
                  <c:v>653.39700000000005</c:v>
                </c:pt>
                <c:pt idx="4025">
                  <c:v>653.55899999999997</c:v>
                </c:pt>
                <c:pt idx="4026">
                  <c:v>653.73299999999995</c:v>
                </c:pt>
                <c:pt idx="4027">
                  <c:v>653.89499999999998</c:v>
                </c:pt>
                <c:pt idx="4028">
                  <c:v>654.03700000000003</c:v>
                </c:pt>
                <c:pt idx="4029">
                  <c:v>654.19899999999996</c:v>
                </c:pt>
                <c:pt idx="4030">
                  <c:v>654.37300000000005</c:v>
                </c:pt>
                <c:pt idx="4031">
                  <c:v>654.53499999999997</c:v>
                </c:pt>
                <c:pt idx="4032">
                  <c:v>654.67700000000002</c:v>
                </c:pt>
                <c:pt idx="4033">
                  <c:v>654.85299999999995</c:v>
                </c:pt>
                <c:pt idx="4034">
                  <c:v>655.029</c:v>
                </c:pt>
                <c:pt idx="4035">
                  <c:v>655.19100000000003</c:v>
                </c:pt>
                <c:pt idx="4036">
                  <c:v>655.33299999999997</c:v>
                </c:pt>
                <c:pt idx="4037">
                  <c:v>655.49300000000005</c:v>
                </c:pt>
                <c:pt idx="4038">
                  <c:v>655.66899999999998</c:v>
                </c:pt>
                <c:pt idx="4039">
                  <c:v>655.81299999999999</c:v>
                </c:pt>
                <c:pt idx="4040">
                  <c:v>655.95699999999999</c:v>
                </c:pt>
                <c:pt idx="4041">
                  <c:v>656.11900000000003</c:v>
                </c:pt>
                <c:pt idx="4042">
                  <c:v>656.29300000000001</c:v>
                </c:pt>
                <c:pt idx="4043">
                  <c:v>656.45500000000004</c:v>
                </c:pt>
                <c:pt idx="4044">
                  <c:v>656.596</c:v>
                </c:pt>
                <c:pt idx="4045">
                  <c:v>656.75800000000004</c:v>
                </c:pt>
                <c:pt idx="4046">
                  <c:v>656.93200000000002</c:v>
                </c:pt>
                <c:pt idx="4047">
                  <c:v>657.07600000000002</c:v>
                </c:pt>
                <c:pt idx="4048">
                  <c:v>657.23800000000006</c:v>
                </c:pt>
                <c:pt idx="4049">
                  <c:v>657.41200000000003</c:v>
                </c:pt>
                <c:pt idx="4050">
                  <c:v>657.58799999999997</c:v>
                </c:pt>
                <c:pt idx="4051">
                  <c:v>657.75</c:v>
                </c:pt>
                <c:pt idx="4052">
                  <c:v>657.89200000000005</c:v>
                </c:pt>
                <c:pt idx="4053">
                  <c:v>658.053</c:v>
                </c:pt>
                <c:pt idx="4054">
                  <c:v>658.22900000000004</c:v>
                </c:pt>
                <c:pt idx="4055">
                  <c:v>658.39099999999996</c:v>
                </c:pt>
                <c:pt idx="4056">
                  <c:v>658.53499999999997</c:v>
                </c:pt>
                <c:pt idx="4057">
                  <c:v>658.70899999999995</c:v>
                </c:pt>
                <c:pt idx="4058">
                  <c:v>658.87099999999998</c:v>
                </c:pt>
                <c:pt idx="4059">
                  <c:v>659.01300000000003</c:v>
                </c:pt>
                <c:pt idx="4060">
                  <c:v>659.17499999999995</c:v>
                </c:pt>
                <c:pt idx="4061">
                  <c:v>659.34900000000005</c:v>
                </c:pt>
                <c:pt idx="4062">
                  <c:v>659.51099999999997</c:v>
                </c:pt>
                <c:pt idx="4063">
                  <c:v>659.65200000000004</c:v>
                </c:pt>
                <c:pt idx="4064">
                  <c:v>659.79499999999996</c:v>
                </c:pt>
                <c:pt idx="4065">
                  <c:v>659.95699999999999</c:v>
                </c:pt>
                <c:pt idx="4066">
                  <c:v>660.11500000000001</c:v>
                </c:pt>
                <c:pt idx="4067">
                  <c:v>660.27700000000004</c:v>
                </c:pt>
                <c:pt idx="4068">
                  <c:v>660.41899999999998</c:v>
                </c:pt>
                <c:pt idx="4069">
                  <c:v>660.58100000000002</c:v>
                </c:pt>
                <c:pt idx="4070">
                  <c:v>660.72299999999996</c:v>
                </c:pt>
                <c:pt idx="4071">
                  <c:v>660.88499999999999</c:v>
                </c:pt>
                <c:pt idx="4072">
                  <c:v>661.02700000000004</c:v>
                </c:pt>
                <c:pt idx="4073">
                  <c:v>661.19</c:v>
                </c:pt>
                <c:pt idx="4074">
                  <c:v>661.36400000000003</c:v>
                </c:pt>
                <c:pt idx="4075">
                  <c:v>661.52599999999995</c:v>
                </c:pt>
                <c:pt idx="4076">
                  <c:v>661.66800000000001</c:v>
                </c:pt>
                <c:pt idx="4077">
                  <c:v>661.82799999999997</c:v>
                </c:pt>
                <c:pt idx="4078">
                  <c:v>662.00400000000002</c:v>
                </c:pt>
                <c:pt idx="4079">
                  <c:v>662.14800000000002</c:v>
                </c:pt>
                <c:pt idx="4080">
                  <c:v>662.31</c:v>
                </c:pt>
                <c:pt idx="4081">
                  <c:v>662.48400000000004</c:v>
                </c:pt>
                <c:pt idx="4082">
                  <c:v>662.66</c:v>
                </c:pt>
                <c:pt idx="4083">
                  <c:v>662.803</c:v>
                </c:pt>
                <c:pt idx="4084">
                  <c:v>662.96600000000001</c:v>
                </c:pt>
                <c:pt idx="4085">
                  <c:v>663.13900000000001</c:v>
                </c:pt>
                <c:pt idx="4086">
                  <c:v>663.31600000000003</c:v>
                </c:pt>
                <c:pt idx="4087">
                  <c:v>663.46</c:v>
                </c:pt>
                <c:pt idx="4088">
                  <c:v>663.62199999999996</c:v>
                </c:pt>
                <c:pt idx="4089">
                  <c:v>663.79600000000005</c:v>
                </c:pt>
                <c:pt idx="4090">
                  <c:v>663.95799999999997</c:v>
                </c:pt>
                <c:pt idx="4091">
                  <c:v>664.1</c:v>
                </c:pt>
                <c:pt idx="4092">
                  <c:v>664.26199999999994</c:v>
                </c:pt>
                <c:pt idx="4093">
                  <c:v>664.43600000000004</c:v>
                </c:pt>
                <c:pt idx="4094">
                  <c:v>664.59799999999996</c:v>
                </c:pt>
                <c:pt idx="4095">
                  <c:v>664.73900000000003</c:v>
                </c:pt>
                <c:pt idx="4096">
                  <c:v>664.9</c:v>
                </c:pt>
                <c:pt idx="4097">
                  <c:v>665.07600000000002</c:v>
                </c:pt>
                <c:pt idx="4098">
                  <c:v>665.23800000000006</c:v>
                </c:pt>
                <c:pt idx="4099">
                  <c:v>665.38</c:v>
                </c:pt>
                <c:pt idx="4100">
                  <c:v>665.55399999999997</c:v>
                </c:pt>
                <c:pt idx="4101">
                  <c:v>665.73</c:v>
                </c:pt>
                <c:pt idx="4102">
                  <c:v>665.87400000000002</c:v>
                </c:pt>
                <c:pt idx="4103">
                  <c:v>666.03599999999994</c:v>
                </c:pt>
                <c:pt idx="4104">
                  <c:v>666.178</c:v>
                </c:pt>
                <c:pt idx="4105">
                  <c:v>666.35400000000004</c:v>
                </c:pt>
                <c:pt idx="4106">
                  <c:v>666.51599999999996</c:v>
                </c:pt>
                <c:pt idx="4107">
                  <c:v>666.65800000000002</c:v>
                </c:pt>
                <c:pt idx="4108">
                  <c:v>666.83299999999997</c:v>
                </c:pt>
                <c:pt idx="4109">
                  <c:v>667.01099999999997</c:v>
                </c:pt>
                <c:pt idx="4110">
                  <c:v>667.173</c:v>
                </c:pt>
                <c:pt idx="4111">
                  <c:v>667.31500000000005</c:v>
                </c:pt>
                <c:pt idx="4112">
                  <c:v>667.476</c:v>
                </c:pt>
                <c:pt idx="4113">
                  <c:v>667.65099999999995</c:v>
                </c:pt>
                <c:pt idx="4114">
                  <c:v>667.81200000000001</c:v>
                </c:pt>
                <c:pt idx="4115">
                  <c:v>667.95399999999995</c:v>
                </c:pt>
                <c:pt idx="4116">
                  <c:v>668.09799999999996</c:v>
                </c:pt>
                <c:pt idx="4117">
                  <c:v>668.274</c:v>
                </c:pt>
                <c:pt idx="4118">
                  <c:v>668.43600000000004</c:v>
                </c:pt>
                <c:pt idx="4119">
                  <c:v>668.57799999999997</c:v>
                </c:pt>
                <c:pt idx="4120">
                  <c:v>668.755</c:v>
                </c:pt>
                <c:pt idx="4121">
                  <c:v>668.92899999999997</c:v>
                </c:pt>
                <c:pt idx="4122">
                  <c:v>669.09100000000001</c:v>
                </c:pt>
                <c:pt idx="4123">
                  <c:v>669.23299999999995</c:v>
                </c:pt>
                <c:pt idx="4124">
                  <c:v>669.39499999999998</c:v>
                </c:pt>
                <c:pt idx="4125">
                  <c:v>669.56899999999996</c:v>
                </c:pt>
                <c:pt idx="4126">
                  <c:v>669.73099999999999</c:v>
                </c:pt>
                <c:pt idx="4127">
                  <c:v>669.87300000000005</c:v>
                </c:pt>
                <c:pt idx="4128">
                  <c:v>670.03499999999997</c:v>
                </c:pt>
                <c:pt idx="4129">
                  <c:v>670.20799999999997</c:v>
                </c:pt>
                <c:pt idx="4130">
                  <c:v>670.37</c:v>
                </c:pt>
                <c:pt idx="4131">
                  <c:v>670.53200000000004</c:v>
                </c:pt>
                <c:pt idx="4132">
                  <c:v>670.70600000000002</c:v>
                </c:pt>
                <c:pt idx="4133">
                  <c:v>670.88199999999995</c:v>
                </c:pt>
                <c:pt idx="4134">
                  <c:v>671.02599999999995</c:v>
                </c:pt>
                <c:pt idx="4135">
                  <c:v>671.18799999999999</c:v>
                </c:pt>
                <c:pt idx="4136">
                  <c:v>671.36199999999997</c:v>
                </c:pt>
                <c:pt idx="4137">
                  <c:v>671.524</c:v>
                </c:pt>
                <c:pt idx="4138">
                  <c:v>671.66600000000005</c:v>
                </c:pt>
                <c:pt idx="4139">
                  <c:v>671.81</c:v>
                </c:pt>
                <c:pt idx="4140">
                  <c:v>671.98400000000004</c:v>
                </c:pt>
                <c:pt idx="4141">
                  <c:v>672.16</c:v>
                </c:pt>
                <c:pt idx="4142">
                  <c:v>672.30399999999997</c:v>
                </c:pt>
                <c:pt idx="4143">
                  <c:v>672.46600000000001</c:v>
                </c:pt>
                <c:pt idx="4144">
                  <c:v>672.64</c:v>
                </c:pt>
                <c:pt idx="4145">
                  <c:v>672.81600000000003</c:v>
                </c:pt>
                <c:pt idx="4146">
                  <c:v>672.97799999999995</c:v>
                </c:pt>
                <c:pt idx="4147">
                  <c:v>673.12</c:v>
                </c:pt>
                <c:pt idx="4148">
                  <c:v>673.29600000000005</c:v>
                </c:pt>
                <c:pt idx="4149">
                  <c:v>673.45799999999997</c:v>
                </c:pt>
                <c:pt idx="4150">
                  <c:v>673.6</c:v>
                </c:pt>
                <c:pt idx="4151">
                  <c:v>673.76199999999994</c:v>
                </c:pt>
                <c:pt idx="4152">
                  <c:v>673.93600000000004</c:v>
                </c:pt>
                <c:pt idx="4153">
                  <c:v>674.09799999999996</c:v>
                </c:pt>
                <c:pt idx="4154">
                  <c:v>674.24</c:v>
                </c:pt>
                <c:pt idx="4155">
                  <c:v>674.40200000000004</c:v>
                </c:pt>
                <c:pt idx="4156">
                  <c:v>674.57600000000002</c:v>
                </c:pt>
                <c:pt idx="4157">
                  <c:v>674.72</c:v>
                </c:pt>
                <c:pt idx="4158">
                  <c:v>674.88199999999995</c:v>
                </c:pt>
                <c:pt idx="4159">
                  <c:v>675.05600000000004</c:v>
                </c:pt>
                <c:pt idx="4160">
                  <c:v>675.23199999999997</c:v>
                </c:pt>
                <c:pt idx="4161">
                  <c:v>675.39400000000001</c:v>
                </c:pt>
                <c:pt idx="4162">
                  <c:v>675.53599999999994</c:v>
                </c:pt>
                <c:pt idx="4163">
                  <c:v>675.69799999999998</c:v>
                </c:pt>
                <c:pt idx="4164">
                  <c:v>675.87199999999996</c:v>
                </c:pt>
                <c:pt idx="4165">
                  <c:v>676.03399999999999</c:v>
                </c:pt>
                <c:pt idx="4166">
                  <c:v>676.17600000000004</c:v>
                </c:pt>
                <c:pt idx="4167">
                  <c:v>676.32</c:v>
                </c:pt>
                <c:pt idx="4168">
                  <c:v>676.49599999999998</c:v>
                </c:pt>
                <c:pt idx="4169">
                  <c:v>676.654</c:v>
                </c:pt>
                <c:pt idx="4170">
                  <c:v>676.81600000000003</c:v>
                </c:pt>
                <c:pt idx="4171">
                  <c:v>676.99</c:v>
                </c:pt>
                <c:pt idx="4172">
                  <c:v>677.16800000000001</c:v>
                </c:pt>
                <c:pt idx="4173">
                  <c:v>677.31</c:v>
                </c:pt>
                <c:pt idx="4174">
                  <c:v>677.45399999999995</c:v>
                </c:pt>
                <c:pt idx="4175">
                  <c:v>677.61599999999999</c:v>
                </c:pt>
                <c:pt idx="4176">
                  <c:v>677.79</c:v>
                </c:pt>
                <c:pt idx="4177">
                  <c:v>677.95299999999997</c:v>
                </c:pt>
                <c:pt idx="4178">
                  <c:v>678.09500000000003</c:v>
                </c:pt>
                <c:pt idx="4179">
                  <c:v>678.27099999999996</c:v>
                </c:pt>
                <c:pt idx="4180">
                  <c:v>678.447</c:v>
                </c:pt>
                <c:pt idx="4181">
                  <c:v>678.60900000000004</c:v>
                </c:pt>
                <c:pt idx="4182">
                  <c:v>678.75099999999998</c:v>
                </c:pt>
                <c:pt idx="4183">
                  <c:v>678.89400000000001</c:v>
                </c:pt>
                <c:pt idx="4184">
                  <c:v>679.07</c:v>
                </c:pt>
                <c:pt idx="4185">
                  <c:v>679.23199999999997</c:v>
                </c:pt>
                <c:pt idx="4186">
                  <c:v>679.37400000000002</c:v>
                </c:pt>
                <c:pt idx="4187">
                  <c:v>679.55</c:v>
                </c:pt>
                <c:pt idx="4188">
                  <c:v>679.726</c:v>
                </c:pt>
                <c:pt idx="4189">
                  <c:v>679.87</c:v>
                </c:pt>
                <c:pt idx="4190">
                  <c:v>680.01300000000003</c:v>
                </c:pt>
                <c:pt idx="4191">
                  <c:v>680.17499999999995</c:v>
                </c:pt>
                <c:pt idx="4192">
                  <c:v>680.34799999999996</c:v>
                </c:pt>
                <c:pt idx="4193">
                  <c:v>680.51</c:v>
                </c:pt>
                <c:pt idx="4194">
                  <c:v>680.67200000000003</c:v>
                </c:pt>
                <c:pt idx="4195">
                  <c:v>680.846</c:v>
                </c:pt>
                <c:pt idx="4196">
                  <c:v>681.02200000000005</c:v>
                </c:pt>
                <c:pt idx="4197">
                  <c:v>681.18399999999997</c:v>
                </c:pt>
                <c:pt idx="4198">
                  <c:v>681.35799999999995</c:v>
                </c:pt>
                <c:pt idx="4199">
                  <c:v>681.53399999999999</c:v>
                </c:pt>
                <c:pt idx="4200">
                  <c:v>681.69600000000003</c:v>
                </c:pt>
                <c:pt idx="4201">
                  <c:v>681.83799999999997</c:v>
                </c:pt>
                <c:pt idx="4202">
                  <c:v>682</c:v>
                </c:pt>
                <c:pt idx="4203">
                  <c:v>682.17399999999998</c:v>
                </c:pt>
                <c:pt idx="4204">
                  <c:v>682.33600000000001</c:v>
                </c:pt>
                <c:pt idx="4205">
                  <c:v>682.47799999999995</c:v>
                </c:pt>
                <c:pt idx="4206">
                  <c:v>682.64</c:v>
                </c:pt>
                <c:pt idx="4207">
                  <c:v>682.81399999999996</c:v>
                </c:pt>
                <c:pt idx="4208">
                  <c:v>682.95600000000002</c:v>
                </c:pt>
                <c:pt idx="4209">
                  <c:v>683.11800000000005</c:v>
                </c:pt>
                <c:pt idx="4210">
                  <c:v>683.26</c:v>
                </c:pt>
                <c:pt idx="4211">
                  <c:v>683.43600000000004</c:v>
                </c:pt>
                <c:pt idx="4212">
                  <c:v>683.596</c:v>
                </c:pt>
                <c:pt idx="4213">
                  <c:v>683.74099999999999</c:v>
                </c:pt>
                <c:pt idx="4214">
                  <c:v>683.88499999999999</c:v>
                </c:pt>
                <c:pt idx="4215">
                  <c:v>684.06100000000004</c:v>
                </c:pt>
                <c:pt idx="4216">
                  <c:v>684.22299999999996</c:v>
                </c:pt>
                <c:pt idx="4217">
                  <c:v>684.36500000000001</c:v>
                </c:pt>
                <c:pt idx="4218">
                  <c:v>684.50800000000004</c:v>
                </c:pt>
                <c:pt idx="4219">
                  <c:v>684.68399999999997</c:v>
                </c:pt>
                <c:pt idx="4220">
                  <c:v>684.846</c:v>
                </c:pt>
                <c:pt idx="4221">
                  <c:v>685.02</c:v>
                </c:pt>
                <c:pt idx="4222">
                  <c:v>685.18200000000002</c:v>
                </c:pt>
                <c:pt idx="4223">
                  <c:v>685.35599999999999</c:v>
                </c:pt>
                <c:pt idx="4224">
                  <c:v>685.51800000000003</c:v>
                </c:pt>
                <c:pt idx="4225">
                  <c:v>685.66</c:v>
                </c:pt>
                <c:pt idx="4226">
                  <c:v>685.80399999999997</c:v>
                </c:pt>
                <c:pt idx="4227">
                  <c:v>685.98</c:v>
                </c:pt>
                <c:pt idx="4228">
                  <c:v>686.12400000000002</c:v>
                </c:pt>
                <c:pt idx="4229">
                  <c:v>686.28599999999994</c:v>
                </c:pt>
                <c:pt idx="4230">
                  <c:v>686.46</c:v>
                </c:pt>
                <c:pt idx="4231">
                  <c:v>686.63599999999997</c:v>
                </c:pt>
                <c:pt idx="4232">
                  <c:v>686.798</c:v>
                </c:pt>
                <c:pt idx="4233">
                  <c:v>686.94</c:v>
                </c:pt>
                <c:pt idx="4234">
                  <c:v>687.08399999999995</c:v>
                </c:pt>
                <c:pt idx="4235">
                  <c:v>687.26</c:v>
                </c:pt>
                <c:pt idx="4236">
                  <c:v>687.42</c:v>
                </c:pt>
                <c:pt idx="4237">
                  <c:v>687.56200000000001</c:v>
                </c:pt>
                <c:pt idx="4238">
                  <c:v>687.72400000000005</c:v>
                </c:pt>
                <c:pt idx="4239">
                  <c:v>687.89800000000002</c:v>
                </c:pt>
                <c:pt idx="4240">
                  <c:v>688.06</c:v>
                </c:pt>
                <c:pt idx="4241">
                  <c:v>688.202</c:v>
                </c:pt>
                <c:pt idx="4242">
                  <c:v>688.346</c:v>
                </c:pt>
                <c:pt idx="4243">
                  <c:v>688.52200000000005</c:v>
                </c:pt>
                <c:pt idx="4244">
                  <c:v>688.66499999999996</c:v>
                </c:pt>
                <c:pt idx="4245">
                  <c:v>688.80700000000002</c:v>
                </c:pt>
                <c:pt idx="4246">
                  <c:v>688.971</c:v>
                </c:pt>
                <c:pt idx="4247">
                  <c:v>689.14499999999998</c:v>
                </c:pt>
                <c:pt idx="4248">
                  <c:v>689.32100000000003</c:v>
                </c:pt>
                <c:pt idx="4249">
                  <c:v>689.48299999999995</c:v>
                </c:pt>
                <c:pt idx="4250">
                  <c:v>689.65700000000004</c:v>
                </c:pt>
                <c:pt idx="4251">
                  <c:v>689.83299999999997</c:v>
                </c:pt>
                <c:pt idx="4252">
                  <c:v>689.97500000000002</c:v>
                </c:pt>
                <c:pt idx="4253">
                  <c:v>690.13699999999994</c:v>
                </c:pt>
                <c:pt idx="4254">
                  <c:v>690.279</c:v>
                </c:pt>
                <c:pt idx="4255">
                  <c:v>690.44100000000003</c:v>
                </c:pt>
                <c:pt idx="4256">
                  <c:v>690.58299999999997</c:v>
                </c:pt>
                <c:pt idx="4257">
                  <c:v>690.72699999999998</c:v>
                </c:pt>
                <c:pt idx="4258">
                  <c:v>690.87099999999998</c:v>
                </c:pt>
                <c:pt idx="4259">
                  <c:v>691.03300000000002</c:v>
                </c:pt>
                <c:pt idx="4260">
                  <c:v>691.17499999999995</c:v>
                </c:pt>
                <c:pt idx="4261">
                  <c:v>691.31899999999996</c:v>
                </c:pt>
                <c:pt idx="4262">
                  <c:v>691.48099999999999</c:v>
                </c:pt>
                <c:pt idx="4263">
                  <c:v>691.65499999999997</c:v>
                </c:pt>
                <c:pt idx="4264">
                  <c:v>691.83100000000002</c:v>
                </c:pt>
                <c:pt idx="4265">
                  <c:v>691.99300000000005</c:v>
                </c:pt>
                <c:pt idx="4266">
                  <c:v>692.13499999999999</c:v>
                </c:pt>
                <c:pt idx="4267">
                  <c:v>692.31100000000004</c:v>
                </c:pt>
                <c:pt idx="4268">
                  <c:v>692.48699999999997</c:v>
                </c:pt>
                <c:pt idx="4269">
                  <c:v>692.649</c:v>
                </c:pt>
                <c:pt idx="4270">
                  <c:v>692.79100000000005</c:v>
                </c:pt>
                <c:pt idx="4271">
                  <c:v>692.96500000000003</c:v>
                </c:pt>
                <c:pt idx="4272">
                  <c:v>693.14099999999996</c:v>
                </c:pt>
                <c:pt idx="4273">
                  <c:v>693.303</c:v>
                </c:pt>
                <c:pt idx="4274">
                  <c:v>693.44500000000005</c:v>
                </c:pt>
                <c:pt idx="4275">
                  <c:v>693.60699999999997</c:v>
                </c:pt>
                <c:pt idx="4276">
                  <c:v>693.74900000000002</c:v>
                </c:pt>
                <c:pt idx="4277">
                  <c:v>693.91099999999994</c:v>
                </c:pt>
                <c:pt idx="4278">
                  <c:v>694.053</c:v>
                </c:pt>
                <c:pt idx="4279">
                  <c:v>694.21500000000003</c:v>
                </c:pt>
                <c:pt idx="4280">
                  <c:v>694.38800000000003</c:v>
                </c:pt>
                <c:pt idx="4281">
                  <c:v>694.55200000000002</c:v>
                </c:pt>
                <c:pt idx="4282">
                  <c:v>694.69399999999996</c:v>
                </c:pt>
                <c:pt idx="4283">
                  <c:v>694.87</c:v>
                </c:pt>
                <c:pt idx="4284">
                  <c:v>695.04600000000005</c:v>
                </c:pt>
                <c:pt idx="4285">
                  <c:v>695.20799999999997</c:v>
                </c:pt>
                <c:pt idx="4286">
                  <c:v>695.38199999999995</c:v>
                </c:pt>
                <c:pt idx="4287">
                  <c:v>695.55600000000004</c:v>
                </c:pt>
                <c:pt idx="4288">
                  <c:v>695.73199999999997</c:v>
                </c:pt>
                <c:pt idx="4289">
                  <c:v>695.89400000000001</c:v>
                </c:pt>
                <c:pt idx="4290">
                  <c:v>696.03599999999994</c:v>
                </c:pt>
                <c:pt idx="4291">
                  <c:v>696.18</c:v>
                </c:pt>
                <c:pt idx="4292">
                  <c:v>696.35599999999999</c:v>
                </c:pt>
                <c:pt idx="4293">
                  <c:v>696.51800000000003</c:v>
                </c:pt>
                <c:pt idx="4294">
                  <c:v>696.66</c:v>
                </c:pt>
                <c:pt idx="4295">
                  <c:v>696.83600000000001</c:v>
                </c:pt>
                <c:pt idx="4296">
                  <c:v>696.99800000000005</c:v>
                </c:pt>
                <c:pt idx="4297">
                  <c:v>697.14</c:v>
                </c:pt>
                <c:pt idx="4298">
                  <c:v>697.30200000000002</c:v>
                </c:pt>
                <c:pt idx="4299">
                  <c:v>697.476</c:v>
                </c:pt>
                <c:pt idx="4300">
                  <c:v>697.63800000000003</c:v>
                </c:pt>
                <c:pt idx="4301">
                  <c:v>697.78</c:v>
                </c:pt>
                <c:pt idx="4302">
                  <c:v>697.92399999999998</c:v>
                </c:pt>
                <c:pt idx="4303">
                  <c:v>698.1</c:v>
                </c:pt>
                <c:pt idx="4304">
                  <c:v>698.24400000000003</c:v>
                </c:pt>
                <c:pt idx="4305">
                  <c:v>698.40599999999995</c:v>
                </c:pt>
                <c:pt idx="4306">
                  <c:v>698.58</c:v>
                </c:pt>
                <c:pt idx="4307">
                  <c:v>698.73900000000003</c:v>
                </c:pt>
                <c:pt idx="4308">
                  <c:v>698.91499999999996</c:v>
                </c:pt>
                <c:pt idx="4309">
                  <c:v>699.077</c:v>
                </c:pt>
                <c:pt idx="4310">
                  <c:v>699.25099999999998</c:v>
                </c:pt>
                <c:pt idx="4311">
                  <c:v>699.42700000000002</c:v>
                </c:pt>
                <c:pt idx="4312">
                  <c:v>699.58900000000006</c:v>
                </c:pt>
                <c:pt idx="4313">
                  <c:v>699.73099999999999</c:v>
                </c:pt>
                <c:pt idx="4314">
                  <c:v>699.89300000000003</c:v>
                </c:pt>
                <c:pt idx="4315">
                  <c:v>700.06700000000001</c:v>
                </c:pt>
                <c:pt idx="4316">
                  <c:v>700.22900000000004</c:v>
                </c:pt>
                <c:pt idx="4317">
                  <c:v>700.37099999999998</c:v>
                </c:pt>
                <c:pt idx="4318">
                  <c:v>700.53300000000002</c:v>
                </c:pt>
                <c:pt idx="4319">
                  <c:v>700.70699999999999</c:v>
                </c:pt>
                <c:pt idx="4320">
                  <c:v>700.851</c:v>
                </c:pt>
                <c:pt idx="4321">
                  <c:v>700.995</c:v>
                </c:pt>
                <c:pt idx="4322">
                  <c:v>701.13900000000001</c:v>
                </c:pt>
                <c:pt idx="4323">
                  <c:v>701.31500000000005</c:v>
                </c:pt>
                <c:pt idx="4324">
                  <c:v>701.45899999999995</c:v>
                </c:pt>
                <c:pt idx="4325">
                  <c:v>701.60299999999995</c:v>
                </c:pt>
                <c:pt idx="4326">
                  <c:v>701.76499999999999</c:v>
                </c:pt>
                <c:pt idx="4327">
                  <c:v>701.93899999999996</c:v>
                </c:pt>
                <c:pt idx="4328">
                  <c:v>702.101</c:v>
                </c:pt>
                <c:pt idx="4329">
                  <c:v>702.24300000000005</c:v>
                </c:pt>
                <c:pt idx="4330">
                  <c:v>702.38499999999999</c:v>
                </c:pt>
                <c:pt idx="4331">
                  <c:v>702.56299999999999</c:v>
                </c:pt>
                <c:pt idx="4332">
                  <c:v>702.72500000000002</c:v>
                </c:pt>
                <c:pt idx="4333">
                  <c:v>702.86699999999996</c:v>
                </c:pt>
                <c:pt idx="4334">
                  <c:v>703.01099999999997</c:v>
                </c:pt>
                <c:pt idx="4335">
                  <c:v>703.17100000000005</c:v>
                </c:pt>
                <c:pt idx="4336">
                  <c:v>703.33299999999997</c:v>
                </c:pt>
                <c:pt idx="4337">
                  <c:v>703.47500000000002</c:v>
                </c:pt>
                <c:pt idx="4338">
                  <c:v>703.61900000000003</c:v>
                </c:pt>
                <c:pt idx="4339">
                  <c:v>703.79499999999996</c:v>
                </c:pt>
                <c:pt idx="4340">
                  <c:v>703.95699999999999</c:v>
                </c:pt>
                <c:pt idx="4341">
                  <c:v>704.09900000000005</c:v>
                </c:pt>
                <c:pt idx="4342">
                  <c:v>704.26099999999997</c:v>
                </c:pt>
                <c:pt idx="4343">
                  <c:v>704.43499999999995</c:v>
                </c:pt>
                <c:pt idx="4344">
                  <c:v>704.57899999999995</c:v>
                </c:pt>
                <c:pt idx="4345">
                  <c:v>704.74099999999999</c:v>
                </c:pt>
                <c:pt idx="4346">
                  <c:v>704.91499999999996</c:v>
                </c:pt>
                <c:pt idx="4347">
                  <c:v>705.08900000000006</c:v>
                </c:pt>
                <c:pt idx="4348">
                  <c:v>705.25099999999998</c:v>
                </c:pt>
                <c:pt idx="4349">
                  <c:v>705.39300000000003</c:v>
                </c:pt>
                <c:pt idx="4350">
                  <c:v>705.55499999999995</c:v>
                </c:pt>
                <c:pt idx="4351">
                  <c:v>705.72900000000004</c:v>
                </c:pt>
                <c:pt idx="4352">
                  <c:v>705.89099999999996</c:v>
                </c:pt>
                <c:pt idx="4353">
                  <c:v>706.03300000000002</c:v>
                </c:pt>
                <c:pt idx="4354">
                  <c:v>706.17700000000002</c:v>
                </c:pt>
                <c:pt idx="4355">
                  <c:v>706.35299999999995</c:v>
                </c:pt>
                <c:pt idx="4356">
                  <c:v>706.51499999999999</c:v>
                </c:pt>
                <c:pt idx="4357">
                  <c:v>706.65700000000004</c:v>
                </c:pt>
                <c:pt idx="4358">
                  <c:v>706.81899999999996</c:v>
                </c:pt>
                <c:pt idx="4359">
                  <c:v>706.99300000000005</c:v>
                </c:pt>
                <c:pt idx="4360">
                  <c:v>707.15499999999997</c:v>
                </c:pt>
                <c:pt idx="4361">
                  <c:v>707.29700000000003</c:v>
                </c:pt>
                <c:pt idx="4362">
                  <c:v>707.47400000000005</c:v>
                </c:pt>
                <c:pt idx="4363">
                  <c:v>707.65</c:v>
                </c:pt>
                <c:pt idx="4364">
                  <c:v>707.81200000000001</c:v>
                </c:pt>
                <c:pt idx="4365">
                  <c:v>707.95399999999995</c:v>
                </c:pt>
                <c:pt idx="4366">
                  <c:v>708.13</c:v>
                </c:pt>
                <c:pt idx="4367">
                  <c:v>708.30600000000004</c:v>
                </c:pt>
                <c:pt idx="4368">
                  <c:v>708.44799999999998</c:v>
                </c:pt>
                <c:pt idx="4369">
                  <c:v>708.61</c:v>
                </c:pt>
                <c:pt idx="4370">
                  <c:v>708.78399999999999</c:v>
                </c:pt>
                <c:pt idx="4371">
                  <c:v>708.96</c:v>
                </c:pt>
                <c:pt idx="4372">
                  <c:v>709.10400000000004</c:v>
                </c:pt>
                <c:pt idx="4373">
                  <c:v>709.26599999999996</c:v>
                </c:pt>
                <c:pt idx="4374">
                  <c:v>709.44</c:v>
                </c:pt>
                <c:pt idx="4375">
                  <c:v>709.61599999999999</c:v>
                </c:pt>
                <c:pt idx="4376">
                  <c:v>709.77800000000002</c:v>
                </c:pt>
                <c:pt idx="4377">
                  <c:v>709.92</c:v>
                </c:pt>
                <c:pt idx="4378">
                  <c:v>710.096</c:v>
                </c:pt>
                <c:pt idx="4379">
                  <c:v>710.25800000000004</c:v>
                </c:pt>
                <c:pt idx="4380">
                  <c:v>710.4</c:v>
                </c:pt>
                <c:pt idx="4381">
                  <c:v>710.56200000000001</c:v>
                </c:pt>
                <c:pt idx="4382">
                  <c:v>710.73599999999999</c:v>
                </c:pt>
                <c:pt idx="4383">
                  <c:v>710.89800000000002</c:v>
                </c:pt>
                <c:pt idx="4384">
                  <c:v>711.04</c:v>
                </c:pt>
                <c:pt idx="4385">
                  <c:v>711.202</c:v>
                </c:pt>
                <c:pt idx="4386">
                  <c:v>711.37599999999998</c:v>
                </c:pt>
                <c:pt idx="4387">
                  <c:v>711.52</c:v>
                </c:pt>
                <c:pt idx="4388">
                  <c:v>711.68200000000002</c:v>
                </c:pt>
                <c:pt idx="4389">
                  <c:v>711.85599999999999</c:v>
                </c:pt>
                <c:pt idx="4390">
                  <c:v>712.03200000000004</c:v>
                </c:pt>
                <c:pt idx="4391">
                  <c:v>712.19399999999996</c:v>
                </c:pt>
                <c:pt idx="4392">
                  <c:v>712.33600000000001</c:v>
                </c:pt>
                <c:pt idx="4393">
                  <c:v>712.48</c:v>
                </c:pt>
                <c:pt idx="4394">
                  <c:v>712.65599999999995</c:v>
                </c:pt>
                <c:pt idx="4395">
                  <c:v>712.81799999999998</c:v>
                </c:pt>
                <c:pt idx="4396">
                  <c:v>712.96</c:v>
                </c:pt>
                <c:pt idx="4397">
                  <c:v>713.12199999999996</c:v>
                </c:pt>
                <c:pt idx="4398">
                  <c:v>713.29600000000005</c:v>
                </c:pt>
                <c:pt idx="4399">
                  <c:v>713.45799999999997</c:v>
                </c:pt>
                <c:pt idx="4400">
                  <c:v>713.6</c:v>
                </c:pt>
                <c:pt idx="4401">
                  <c:v>713.74199999999996</c:v>
                </c:pt>
                <c:pt idx="4402">
                  <c:v>713.91800000000001</c:v>
                </c:pt>
                <c:pt idx="4403">
                  <c:v>714.06200000000001</c:v>
                </c:pt>
                <c:pt idx="4404">
                  <c:v>714.22400000000005</c:v>
                </c:pt>
                <c:pt idx="4405">
                  <c:v>714.36599999999999</c:v>
                </c:pt>
                <c:pt idx="4406">
                  <c:v>714.51099999999997</c:v>
                </c:pt>
                <c:pt idx="4407">
                  <c:v>714.68700000000001</c:v>
                </c:pt>
                <c:pt idx="4408">
                  <c:v>714.84900000000005</c:v>
                </c:pt>
                <c:pt idx="4409">
                  <c:v>715.02300000000002</c:v>
                </c:pt>
                <c:pt idx="4410">
                  <c:v>715.19899999999996</c:v>
                </c:pt>
                <c:pt idx="4411">
                  <c:v>715.36099999999999</c:v>
                </c:pt>
                <c:pt idx="4412">
                  <c:v>715.50300000000004</c:v>
                </c:pt>
                <c:pt idx="4413">
                  <c:v>715.66499999999996</c:v>
                </c:pt>
                <c:pt idx="4414">
                  <c:v>715.80700000000002</c:v>
                </c:pt>
                <c:pt idx="4415">
                  <c:v>715.95</c:v>
                </c:pt>
                <c:pt idx="4416">
                  <c:v>716.09299999999996</c:v>
                </c:pt>
                <c:pt idx="4417">
                  <c:v>716.255</c:v>
                </c:pt>
                <c:pt idx="4418">
                  <c:v>716.42899999999997</c:v>
                </c:pt>
                <c:pt idx="4419">
                  <c:v>716.59</c:v>
                </c:pt>
                <c:pt idx="4420">
                  <c:v>716.75199999999995</c:v>
                </c:pt>
                <c:pt idx="4421">
                  <c:v>716.92600000000004</c:v>
                </c:pt>
                <c:pt idx="4422">
                  <c:v>717.10199999999998</c:v>
                </c:pt>
                <c:pt idx="4423">
                  <c:v>717.26400000000001</c:v>
                </c:pt>
                <c:pt idx="4424">
                  <c:v>717.40599999999995</c:v>
                </c:pt>
                <c:pt idx="4425">
                  <c:v>717.56799999999998</c:v>
                </c:pt>
                <c:pt idx="4426">
                  <c:v>717.74199999999996</c:v>
                </c:pt>
                <c:pt idx="4427">
                  <c:v>717.904</c:v>
                </c:pt>
                <c:pt idx="4428">
                  <c:v>718.04600000000005</c:v>
                </c:pt>
                <c:pt idx="4429">
                  <c:v>718.20799999999997</c:v>
                </c:pt>
                <c:pt idx="4430">
                  <c:v>718.35</c:v>
                </c:pt>
                <c:pt idx="4431">
                  <c:v>718.52599999999995</c:v>
                </c:pt>
                <c:pt idx="4432">
                  <c:v>718.68799999999999</c:v>
                </c:pt>
                <c:pt idx="4433">
                  <c:v>718.86199999999997</c:v>
                </c:pt>
                <c:pt idx="4434">
                  <c:v>719.03800000000001</c:v>
                </c:pt>
                <c:pt idx="4435">
                  <c:v>719.18</c:v>
                </c:pt>
                <c:pt idx="4436">
                  <c:v>719.32399999999996</c:v>
                </c:pt>
                <c:pt idx="4437">
                  <c:v>719.48599999999999</c:v>
                </c:pt>
                <c:pt idx="4438">
                  <c:v>719.66</c:v>
                </c:pt>
                <c:pt idx="4439">
                  <c:v>719.822</c:v>
                </c:pt>
                <c:pt idx="4440">
                  <c:v>719.96400000000006</c:v>
                </c:pt>
                <c:pt idx="4441">
                  <c:v>720.14099999999996</c:v>
                </c:pt>
                <c:pt idx="4442">
                  <c:v>720.31700000000001</c:v>
                </c:pt>
                <c:pt idx="4443">
                  <c:v>720.47900000000004</c:v>
                </c:pt>
                <c:pt idx="4444">
                  <c:v>720.62099999999998</c:v>
                </c:pt>
                <c:pt idx="4445">
                  <c:v>720.79700000000003</c:v>
                </c:pt>
                <c:pt idx="4446">
                  <c:v>720.97299999999996</c:v>
                </c:pt>
                <c:pt idx="4447">
                  <c:v>721.13499999999999</c:v>
                </c:pt>
                <c:pt idx="4448">
                  <c:v>721.30899999999997</c:v>
                </c:pt>
                <c:pt idx="4449">
                  <c:v>721.48500000000001</c:v>
                </c:pt>
                <c:pt idx="4450">
                  <c:v>721.62900000000002</c:v>
                </c:pt>
                <c:pt idx="4451">
                  <c:v>721.79100000000005</c:v>
                </c:pt>
                <c:pt idx="4452">
                  <c:v>721.96500000000003</c:v>
                </c:pt>
                <c:pt idx="4453">
                  <c:v>722.14099999999996</c:v>
                </c:pt>
                <c:pt idx="4454">
                  <c:v>722.303</c:v>
                </c:pt>
                <c:pt idx="4455">
                  <c:v>722.44299999999998</c:v>
                </c:pt>
                <c:pt idx="4456">
                  <c:v>722.58799999999997</c:v>
                </c:pt>
                <c:pt idx="4457">
                  <c:v>722.76400000000001</c:v>
                </c:pt>
                <c:pt idx="4458">
                  <c:v>722.92600000000004</c:v>
                </c:pt>
                <c:pt idx="4459">
                  <c:v>723.06799999999998</c:v>
                </c:pt>
                <c:pt idx="4460">
                  <c:v>723.23</c:v>
                </c:pt>
                <c:pt idx="4461">
                  <c:v>723.404</c:v>
                </c:pt>
                <c:pt idx="4462">
                  <c:v>723.56600000000003</c:v>
                </c:pt>
                <c:pt idx="4463">
                  <c:v>723.70799999999997</c:v>
                </c:pt>
                <c:pt idx="4464">
                  <c:v>723.85199999999998</c:v>
                </c:pt>
                <c:pt idx="4465">
                  <c:v>724.02800000000002</c:v>
                </c:pt>
                <c:pt idx="4466">
                  <c:v>724.18799999999999</c:v>
                </c:pt>
                <c:pt idx="4467">
                  <c:v>724.35</c:v>
                </c:pt>
                <c:pt idx="4468">
                  <c:v>724.524</c:v>
                </c:pt>
                <c:pt idx="4469">
                  <c:v>724.69799999999998</c:v>
                </c:pt>
                <c:pt idx="4470">
                  <c:v>724.86</c:v>
                </c:pt>
                <c:pt idx="4471">
                  <c:v>725.00199999999995</c:v>
                </c:pt>
                <c:pt idx="4472">
                  <c:v>725.18100000000004</c:v>
                </c:pt>
                <c:pt idx="4473">
                  <c:v>725.32299999999998</c:v>
                </c:pt>
                <c:pt idx="4474">
                  <c:v>725.48500000000001</c:v>
                </c:pt>
                <c:pt idx="4475">
                  <c:v>725.62699999999995</c:v>
                </c:pt>
                <c:pt idx="4476">
                  <c:v>725.78899999999999</c:v>
                </c:pt>
                <c:pt idx="4477">
                  <c:v>725.96299999999997</c:v>
                </c:pt>
                <c:pt idx="4478">
                  <c:v>726.125</c:v>
                </c:pt>
                <c:pt idx="4479">
                  <c:v>726.26700000000005</c:v>
                </c:pt>
                <c:pt idx="4480">
                  <c:v>726.41099999999994</c:v>
                </c:pt>
                <c:pt idx="4481">
                  <c:v>726.58699999999999</c:v>
                </c:pt>
                <c:pt idx="4482">
                  <c:v>726.74900000000002</c:v>
                </c:pt>
                <c:pt idx="4483">
                  <c:v>726.89099999999996</c:v>
                </c:pt>
                <c:pt idx="4484">
                  <c:v>727.06399999999996</c:v>
                </c:pt>
                <c:pt idx="4485">
                  <c:v>727.24199999999996</c:v>
                </c:pt>
                <c:pt idx="4486">
                  <c:v>727.38599999999997</c:v>
                </c:pt>
                <c:pt idx="4487">
                  <c:v>727.54600000000005</c:v>
                </c:pt>
                <c:pt idx="4488">
                  <c:v>727.72199999999998</c:v>
                </c:pt>
                <c:pt idx="4489">
                  <c:v>727.89800000000002</c:v>
                </c:pt>
                <c:pt idx="4490">
                  <c:v>728.06</c:v>
                </c:pt>
                <c:pt idx="4491">
                  <c:v>728.202</c:v>
                </c:pt>
                <c:pt idx="4492">
                  <c:v>728.37800000000004</c:v>
                </c:pt>
                <c:pt idx="4493">
                  <c:v>728.55399999999997</c:v>
                </c:pt>
                <c:pt idx="4494">
                  <c:v>728.71600000000001</c:v>
                </c:pt>
                <c:pt idx="4495">
                  <c:v>728.85799999999995</c:v>
                </c:pt>
                <c:pt idx="4496">
                  <c:v>729.03499999999997</c:v>
                </c:pt>
                <c:pt idx="4497">
                  <c:v>729.21100000000001</c:v>
                </c:pt>
                <c:pt idx="4498">
                  <c:v>729.35299999999995</c:v>
                </c:pt>
                <c:pt idx="4499">
                  <c:v>729.51700000000005</c:v>
                </c:pt>
                <c:pt idx="4500">
                  <c:v>729.69100000000003</c:v>
                </c:pt>
                <c:pt idx="4501">
                  <c:v>729.85299999999995</c:v>
                </c:pt>
                <c:pt idx="4502">
                  <c:v>729.995</c:v>
                </c:pt>
                <c:pt idx="4503">
                  <c:v>730.15700000000004</c:v>
                </c:pt>
                <c:pt idx="4504">
                  <c:v>730.33100000000002</c:v>
                </c:pt>
                <c:pt idx="4505">
                  <c:v>730.49300000000005</c:v>
                </c:pt>
                <c:pt idx="4506">
                  <c:v>730.63499999999999</c:v>
                </c:pt>
                <c:pt idx="4507">
                  <c:v>730.77800000000002</c:v>
                </c:pt>
                <c:pt idx="4508">
                  <c:v>730.95500000000004</c:v>
                </c:pt>
                <c:pt idx="4509">
                  <c:v>731.09699999999998</c:v>
                </c:pt>
                <c:pt idx="4510">
                  <c:v>731.24099999999999</c:v>
                </c:pt>
                <c:pt idx="4511">
                  <c:v>731.40300000000002</c:v>
                </c:pt>
                <c:pt idx="4512">
                  <c:v>731.577</c:v>
                </c:pt>
                <c:pt idx="4513">
                  <c:v>731.75300000000004</c:v>
                </c:pt>
                <c:pt idx="4514">
                  <c:v>731.91499999999996</c:v>
                </c:pt>
                <c:pt idx="4515">
                  <c:v>732.05700000000002</c:v>
                </c:pt>
                <c:pt idx="4516">
                  <c:v>732.23299999999995</c:v>
                </c:pt>
                <c:pt idx="4517">
                  <c:v>732.40899999999999</c:v>
                </c:pt>
                <c:pt idx="4518">
                  <c:v>732.553</c:v>
                </c:pt>
                <c:pt idx="4519">
                  <c:v>732.71500000000003</c:v>
                </c:pt>
                <c:pt idx="4520">
                  <c:v>732.88900000000001</c:v>
                </c:pt>
                <c:pt idx="4521">
                  <c:v>733.05100000000004</c:v>
                </c:pt>
                <c:pt idx="4522">
                  <c:v>733.19299999999998</c:v>
                </c:pt>
                <c:pt idx="4523">
                  <c:v>733.33699999999999</c:v>
                </c:pt>
                <c:pt idx="4524">
                  <c:v>733.51300000000003</c:v>
                </c:pt>
                <c:pt idx="4525">
                  <c:v>733.67499999999995</c:v>
                </c:pt>
                <c:pt idx="4526">
                  <c:v>733.81700000000001</c:v>
                </c:pt>
                <c:pt idx="4527">
                  <c:v>733.96100000000001</c:v>
                </c:pt>
                <c:pt idx="4528">
                  <c:v>734.13699999999994</c:v>
                </c:pt>
                <c:pt idx="4529">
                  <c:v>734.29899999999998</c:v>
                </c:pt>
                <c:pt idx="4530">
                  <c:v>734.44100000000003</c:v>
                </c:pt>
                <c:pt idx="4531">
                  <c:v>734.60299999999995</c:v>
                </c:pt>
                <c:pt idx="4532">
                  <c:v>734.77700000000004</c:v>
                </c:pt>
                <c:pt idx="4533">
                  <c:v>734.92100000000005</c:v>
                </c:pt>
                <c:pt idx="4534">
                  <c:v>735.08299999999997</c:v>
                </c:pt>
                <c:pt idx="4535">
                  <c:v>735.25699999999995</c:v>
                </c:pt>
                <c:pt idx="4536">
                  <c:v>735.43299999999999</c:v>
                </c:pt>
                <c:pt idx="4537">
                  <c:v>735.59500000000003</c:v>
                </c:pt>
                <c:pt idx="4538">
                  <c:v>735.73699999999997</c:v>
                </c:pt>
                <c:pt idx="4539">
                  <c:v>735.91200000000003</c:v>
                </c:pt>
                <c:pt idx="4540">
                  <c:v>736.08799999999997</c:v>
                </c:pt>
                <c:pt idx="4541">
                  <c:v>736.25</c:v>
                </c:pt>
                <c:pt idx="4542">
                  <c:v>736.39200000000005</c:v>
                </c:pt>
                <c:pt idx="4543">
                  <c:v>736.56700000000001</c:v>
                </c:pt>
                <c:pt idx="4544">
                  <c:v>736.74300000000005</c:v>
                </c:pt>
                <c:pt idx="4545">
                  <c:v>736.90499999999997</c:v>
                </c:pt>
                <c:pt idx="4546">
                  <c:v>737.04700000000003</c:v>
                </c:pt>
                <c:pt idx="4547">
                  <c:v>737.20899999999995</c:v>
                </c:pt>
                <c:pt idx="4548">
                  <c:v>737.38300000000004</c:v>
                </c:pt>
                <c:pt idx="4549">
                  <c:v>737.54499999999996</c:v>
                </c:pt>
                <c:pt idx="4550">
                  <c:v>737.68700000000001</c:v>
                </c:pt>
                <c:pt idx="4551">
                  <c:v>737.84900000000005</c:v>
                </c:pt>
                <c:pt idx="4552">
                  <c:v>738.02300000000002</c:v>
                </c:pt>
                <c:pt idx="4553">
                  <c:v>738.18499999999995</c:v>
                </c:pt>
                <c:pt idx="4554">
                  <c:v>738.327</c:v>
                </c:pt>
                <c:pt idx="4555">
                  <c:v>738.48800000000006</c:v>
                </c:pt>
                <c:pt idx="4556">
                  <c:v>738.66300000000001</c:v>
                </c:pt>
                <c:pt idx="4557">
                  <c:v>738.82399999999996</c:v>
                </c:pt>
                <c:pt idx="4558">
                  <c:v>738.96600000000001</c:v>
                </c:pt>
                <c:pt idx="4559">
                  <c:v>739.12800000000004</c:v>
                </c:pt>
                <c:pt idx="4560">
                  <c:v>739.30200000000002</c:v>
                </c:pt>
                <c:pt idx="4561">
                  <c:v>739.46400000000006</c:v>
                </c:pt>
                <c:pt idx="4562">
                  <c:v>739.63800000000003</c:v>
                </c:pt>
                <c:pt idx="4563">
                  <c:v>739.81399999999996</c:v>
                </c:pt>
                <c:pt idx="4564">
                  <c:v>739.99</c:v>
                </c:pt>
                <c:pt idx="4565">
                  <c:v>740.15200000000004</c:v>
                </c:pt>
                <c:pt idx="4566">
                  <c:v>740.29399999999998</c:v>
                </c:pt>
                <c:pt idx="4567">
                  <c:v>740.46900000000005</c:v>
                </c:pt>
                <c:pt idx="4568">
                  <c:v>740.64700000000005</c:v>
                </c:pt>
                <c:pt idx="4569">
                  <c:v>740.80899999999997</c:v>
                </c:pt>
                <c:pt idx="4570">
                  <c:v>740.98299999999995</c:v>
                </c:pt>
                <c:pt idx="4571">
                  <c:v>741.16200000000003</c:v>
                </c:pt>
                <c:pt idx="4572">
                  <c:v>741.30200000000002</c:v>
                </c:pt>
                <c:pt idx="4573">
                  <c:v>741.447</c:v>
                </c:pt>
                <c:pt idx="4574">
                  <c:v>741.62099999999998</c:v>
                </c:pt>
                <c:pt idx="4575">
                  <c:v>741.79700000000003</c:v>
                </c:pt>
                <c:pt idx="4576">
                  <c:v>741.96100000000001</c:v>
                </c:pt>
                <c:pt idx="4577">
                  <c:v>742.101</c:v>
                </c:pt>
                <c:pt idx="4578">
                  <c:v>742.27800000000002</c:v>
                </c:pt>
                <c:pt idx="4579">
                  <c:v>742.45399999999995</c:v>
                </c:pt>
                <c:pt idx="4580">
                  <c:v>742.61599999999999</c:v>
                </c:pt>
                <c:pt idx="4581">
                  <c:v>742.75800000000004</c:v>
                </c:pt>
                <c:pt idx="4582">
                  <c:v>742.93399999999997</c:v>
                </c:pt>
                <c:pt idx="4583">
                  <c:v>743.11</c:v>
                </c:pt>
                <c:pt idx="4584">
                  <c:v>743.27200000000005</c:v>
                </c:pt>
                <c:pt idx="4585">
                  <c:v>743.41399999999999</c:v>
                </c:pt>
                <c:pt idx="4586">
                  <c:v>743.59</c:v>
                </c:pt>
                <c:pt idx="4587">
                  <c:v>743.73400000000004</c:v>
                </c:pt>
                <c:pt idx="4588">
                  <c:v>743.89599999999996</c:v>
                </c:pt>
                <c:pt idx="4589">
                  <c:v>744.03800000000001</c:v>
                </c:pt>
                <c:pt idx="4590">
                  <c:v>744.21</c:v>
                </c:pt>
                <c:pt idx="4591">
                  <c:v>744.38800000000003</c:v>
                </c:pt>
                <c:pt idx="4592">
                  <c:v>744.53200000000004</c:v>
                </c:pt>
                <c:pt idx="4593">
                  <c:v>744.67600000000004</c:v>
                </c:pt>
                <c:pt idx="4594">
                  <c:v>744.82</c:v>
                </c:pt>
                <c:pt idx="4595">
                  <c:v>744.99599999999998</c:v>
                </c:pt>
                <c:pt idx="4596">
                  <c:v>745.15800000000002</c:v>
                </c:pt>
                <c:pt idx="4597">
                  <c:v>745.3</c:v>
                </c:pt>
                <c:pt idx="4598">
                  <c:v>745.46199999999999</c:v>
                </c:pt>
                <c:pt idx="4599">
                  <c:v>745.60400000000004</c:v>
                </c:pt>
                <c:pt idx="4600">
                  <c:v>745.76599999999996</c:v>
                </c:pt>
                <c:pt idx="4601">
                  <c:v>745.90899999999999</c:v>
                </c:pt>
                <c:pt idx="4602">
                  <c:v>746.05200000000002</c:v>
                </c:pt>
                <c:pt idx="4603">
                  <c:v>746.22799999999995</c:v>
                </c:pt>
                <c:pt idx="4604">
                  <c:v>746.39</c:v>
                </c:pt>
                <c:pt idx="4605">
                  <c:v>746.53200000000004</c:v>
                </c:pt>
                <c:pt idx="4606">
                  <c:v>746.69200000000001</c:v>
                </c:pt>
                <c:pt idx="4607">
                  <c:v>746.86800000000005</c:v>
                </c:pt>
                <c:pt idx="4608">
                  <c:v>747.03</c:v>
                </c:pt>
                <c:pt idx="4609">
                  <c:v>747.17200000000003</c:v>
                </c:pt>
                <c:pt idx="4610">
                  <c:v>747.33199999999999</c:v>
                </c:pt>
                <c:pt idx="4611">
                  <c:v>747.50800000000004</c:v>
                </c:pt>
                <c:pt idx="4612">
                  <c:v>747.67</c:v>
                </c:pt>
                <c:pt idx="4613">
                  <c:v>747.81200000000001</c:v>
                </c:pt>
                <c:pt idx="4614">
                  <c:v>747.98699999999997</c:v>
                </c:pt>
                <c:pt idx="4615">
                  <c:v>748.16300000000001</c:v>
                </c:pt>
                <c:pt idx="4616">
                  <c:v>748.32500000000005</c:v>
                </c:pt>
                <c:pt idx="4617">
                  <c:v>748.46699999999998</c:v>
                </c:pt>
                <c:pt idx="4618">
                  <c:v>748.64400000000001</c:v>
                </c:pt>
                <c:pt idx="4619">
                  <c:v>748.82</c:v>
                </c:pt>
                <c:pt idx="4620">
                  <c:v>748.98199999999997</c:v>
                </c:pt>
                <c:pt idx="4621">
                  <c:v>749.15599999999995</c:v>
                </c:pt>
                <c:pt idx="4622">
                  <c:v>749.33</c:v>
                </c:pt>
                <c:pt idx="4623">
                  <c:v>749.49</c:v>
                </c:pt>
                <c:pt idx="4624">
                  <c:v>749.65200000000004</c:v>
                </c:pt>
                <c:pt idx="4625">
                  <c:v>749.79399999999998</c:v>
                </c:pt>
                <c:pt idx="4626">
                  <c:v>749.971</c:v>
                </c:pt>
                <c:pt idx="4627">
                  <c:v>750.13300000000004</c:v>
                </c:pt>
                <c:pt idx="4628">
                  <c:v>750.27499999999998</c:v>
                </c:pt>
                <c:pt idx="4629">
                  <c:v>750.41899999999998</c:v>
                </c:pt>
                <c:pt idx="4630">
                  <c:v>750.59500000000003</c:v>
                </c:pt>
                <c:pt idx="4631">
                  <c:v>750.75699999999995</c:v>
                </c:pt>
                <c:pt idx="4632">
                  <c:v>750.899</c:v>
                </c:pt>
                <c:pt idx="4633">
                  <c:v>751.06100000000004</c:v>
                </c:pt>
                <c:pt idx="4634">
                  <c:v>751.23500000000001</c:v>
                </c:pt>
                <c:pt idx="4635">
                  <c:v>751.39800000000002</c:v>
                </c:pt>
                <c:pt idx="4636">
                  <c:v>751.53800000000001</c:v>
                </c:pt>
                <c:pt idx="4637">
                  <c:v>751.70100000000002</c:v>
                </c:pt>
                <c:pt idx="4638">
                  <c:v>751.875</c:v>
                </c:pt>
                <c:pt idx="4639">
                  <c:v>752.01700000000005</c:v>
                </c:pt>
                <c:pt idx="4640">
                  <c:v>752.16099999999994</c:v>
                </c:pt>
                <c:pt idx="4641">
                  <c:v>752.32299999999998</c:v>
                </c:pt>
                <c:pt idx="4642">
                  <c:v>752.49800000000005</c:v>
                </c:pt>
                <c:pt idx="4643">
                  <c:v>752.64</c:v>
                </c:pt>
                <c:pt idx="4644">
                  <c:v>752.80200000000002</c:v>
                </c:pt>
                <c:pt idx="4645">
                  <c:v>752.94399999999996</c:v>
                </c:pt>
                <c:pt idx="4646">
                  <c:v>753.10599999999999</c:v>
                </c:pt>
                <c:pt idx="4647">
                  <c:v>753.24800000000005</c:v>
                </c:pt>
                <c:pt idx="4648">
                  <c:v>753.41</c:v>
                </c:pt>
                <c:pt idx="4649">
                  <c:v>753.55200000000002</c:v>
                </c:pt>
                <c:pt idx="4650">
                  <c:v>753.72900000000004</c:v>
                </c:pt>
                <c:pt idx="4651">
                  <c:v>753.90300000000002</c:v>
                </c:pt>
                <c:pt idx="4652">
                  <c:v>754.06500000000005</c:v>
                </c:pt>
                <c:pt idx="4653">
                  <c:v>754.20699999999999</c:v>
                </c:pt>
                <c:pt idx="4654">
                  <c:v>754.36900000000003</c:v>
                </c:pt>
                <c:pt idx="4655">
                  <c:v>754.54300000000001</c:v>
                </c:pt>
                <c:pt idx="4656">
                  <c:v>754.70500000000004</c:v>
                </c:pt>
                <c:pt idx="4657">
                  <c:v>754.84500000000003</c:v>
                </c:pt>
                <c:pt idx="4658">
                  <c:v>755.02200000000005</c:v>
                </c:pt>
                <c:pt idx="4659">
                  <c:v>755.19799999999998</c:v>
                </c:pt>
                <c:pt idx="4660">
                  <c:v>755.35599999999999</c:v>
                </c:pt>
                <c:pt idx="4661">
                  <c:v>755.52</c:v>
                </c:pt>
                <c:pt idx="4662">
                  <c:v>755.69399999999996</c:v>
                </c:pt>
                <c:pt idx="4663">
                  <c:v>755.87</c:v>
                </c:pt>
                <c:pt idx="4664">
                  <c:v>756.01199999999994</c:v>
                </c:pt>
                <c:pt idx="4665">
                  <c:v>756.17399999999998</c:v>
                </c:pt>
                <c:pt idx="4666">
                  <c:v>756.34799999999996</c:v>
                </c:pt>
                <c:pt idx="4667">
                  <c:v>756.524</c:v>
                </c:pt>
                <c:pt idx="4668">
                  <c:v>756.66800000000001</c:v>
                </c:pt>
                <c:pt idx="4669">
                  <c:v>756.83</c:v>
                </c:pt>
                <c:pt idx="4670">
                  <c:v>757.005</c:v>
                </c:pt>
                <c:pt idx="4671">
                  <c:v>757.18100000000004</c:v>
                </c:pt>
                <c:pt idx="4672">
                  <c:v>757.32399999999996</c:v>
                </c:pt>
                <c:pt idx="4673">
                  <c:v>757.5</c:v>
                </c:pt>
                <c:pt idx="4674">
                  <c:v>757.67600000000004</c:v>
                </c:pt>
                <c:pt idx="4675">
                  <c:v>757.85199999999998</c:v>
                </c:pt>
                <c:pt idx="4676">
                  <c:v>758.01400000000001</c:v>
                </c:pt>
                <c:pt idx="4677">
                  <c:v>758.15599999999995</c:v>
                </c:pt>
                <c:pt idx="4678">
                  <c:v>758.31799999999998</c:v>
                </c:pt>
                <c:pt idx="4679">
                  <c:v>758.46</c:v>
                </c:pt>
                <c:pt idx="4680">
                  <c:v>758.60299999999995</c:v>
                </c:pt>
                <c:pt idx="4681">
                  <c:v>758.76499999999999</c:v>
                </c:pt>
                <c:pt idx="4682">
                  <c:v>758.93899999999996</c:v>
                </c:pt>
                <c:pt idx="4683">
                  <c:v>759.11500000000001</c:v>
                </c:pt>
                <c:pt idx="4684">
                  <c:v>759.27700000000004</c:v>
                </c:pt>
                <c:pt idx="4685">
                  <c:v>759.41899999999998</c:v>
                </c:pt>
                <c:pt idx="4686">
                  <c:v>759.59500000000003</c:v>
                </c:pt>
                <c:pt idx="4687">
                  <c:v>759.77099999999996</c:v>
                </c:pt>
                <c:pt idx="4688">
                  <c:v>759.93299999999999</c:v>
                </c:pt>
                <c:pt idx="4689">
                  <c:v>760.10699999999997</c:v>
                </c:pt>
                <c:pt idx="4690">
                  <c:v>760.28300000000002</c:v>
                </c:pt>
                <c:pt idx="4691">
                  <c:v>760.44500000000005</c:v>
                </c:pt>
                <c:pt idx="4692">
                  <c:v>760.58699999999999</c:v>
                </c:pt>
                <c:pt idx="4693">
                  <c:v>760.75</c:v>
                </c:pt>
                <c:pt idx="4694">
                  <c:v>760.89200000000005</c:v>
                </c:pt>
                <c:pt idx="4695">
                  <c:v>761.05399999999997</c:v>
                </c:pt>
                <c:pt idx="4696">
                  <c:v>761.19600000000003</c:v>
                </c:pt>
                <c:pt idx="4697">
                  <c:v>761.33799999999997</c:v>
                </c:pt>
                <c:pt idx="4698">
                  <c:v>761.51400000000001</c:v>
                </c:pt>
                <c:pt idx="4699">
                  <c:v>761.67600000000004</c:v>
                </c:pt>
                <c:pt idx="4700">
                  <c:v>761.81799999999998</c:v>
                </c:pt>
                <c:pt idx="4701">
                  <c:v>761.98</c:v>
                </c:pt>
                <c:pt idx="4702">
                  <c:v>762.154</c:v>
                </c:pt>
                <c:pt idx="4703">
                  <c:v>762.31600000000003</c:v>
                </c:pt>
                <c:pt idx="4704">
                  <c:v>762.45799999999997</c:v>
                </c:pt>
                <c:pt idx="4705">
                  <c:v>762.62</c:v>
                </c:pt>
                <c:pt idx="4706">
                  <c:v>762.79399999999998</c:v>
                </c:pt>
                <c:pt idx="4707">
                  <c:v>762.95600000000002</c:v>
                </c:pt>
                <c:pt idx="4708">
                  <c:v>763.09799999999996</c:v>
                </c:pt>
                <c:pt idx="4709">
                  <c:v>763.25800000000004</c:v>
                </c:pt>
                <c:pt idx="4710">
                  <c:v>763.43399999999997</c:v>
                </c:pt>
                <c:pt idx="4711">
                  <c:v>763.596</c:v>
                </c:pt>
                <c:pt idx="4712">
                  <c:v>763.73800000000006</c:v>
                </c:pt>
                <c:pt idx="4713">
                  <c:v>763.9</c:v>
                </c:pt>
                <c:pt idx="4714">
                  <c:v>764.07299999999998</c:v>
                </c:pt>
                <c:pt idx="4715">
                  <c:v>764.23500000000001</c:v>
                </c:pt>
                <c:pt idx="4716">
                  <c:v>764.37699999999995</c:v>
                </c:pt>
                <c:pt idx="4717">
                  <c:v>764.52099999999996</c:v>
                </c:pt>
                <c:pt idx="4718">
                  <c:v>764.697</c:v>
                </c:pt>
                <c:pt idx="4719">
                  <c:v>764.85900000000004</c:v>
                </c:pt>
                <c:pt idx="4720">
                  <c:v>765.00099999999998</c:v>
                </c:pt>
                <c:pt idx="4721">
                  <c:v>765.16300000000001</c:v>
                </c:pt>
                <c:pt idx="4722">
                  <c:v>765.33699999999999</c:v>
                </c:pt>
                <c:pt idx="4723">
                  <c:v>765.49699999999996</c:v>
                </c:pt>
                <c:pt idx="4724">
                  <c:v>765.66</c:v>
                </c:pt>
                <c:pt idx="4725">
                  <c:v>765.83399999999995</c:v>
                </c:pt>
                <c:pt idx="4726">
                  <c:v>766.01</c:v>
                </c:pt>
                <c:pt idx="4727">
                  <c:v>766.17200000000003</c:v>
                </c:pt>
                <c:pt idx="4728">
                  <c:v>766.31399999999996</c:v>
                </c:pt>
                <c:pt idx="4729">
                  <c:v>766.48900000000003</c:v>
                </c:pt>
                <c:pt idx="4730">
                  <c:v>766.66499999999996</c:v>
                </c:pt>
                <c:pt idx="4731">
                  <c:v>766.827</c:v>
                </c:pt>
                <c:pt idx="4732">
                  <c:v>766.96900000000005</c:v>
                </c:pt>
                <c:pt idx="4733">
                  <c:v>767.14499999999998</c:v>
                </c:pt>
                <c:pt idx="4734">
                  <c:v>767.32100000000003</c:v>
                </c:pt>
                <c:pt idx="4735">
                  <c:v>767.48299999999995</c:v>
                </c:pt>
                <c:pt idx="4736">
                  <c:v>767.625</c:v>
                </c:pt>
                <c:pt idx="4737">
                  <c:v>767.80100000000004</c:v>
                </c:pt>
                <c:pt idx="4738">
                  <c:v>767.94500000000005</c:v>
                </c:pt>
                <c:pt idx="4739">
                  <c:v>768.08699999999999</c:v>
                </c:pt>
                <c:pt idx="4740">
                  <c:v>768.24900000000002</c:v>
                </c:pt>
                <c:pt idx="4741">
                  <c:v>768.42499999999995</c:v>
                </c:pt>
                <c:pt idx="4742">
                  <c:v>768.56899999999996</c:v>
                </c:pt>
                <c:pt idx="4743">
                  <c:v>768.71100000000001</c:v>
                </c:pt>
                <c:pt idx="4744">
                  <c:v>768.87300000000005</c:v>
                </c:pt>
                <c:pt idx="4745">
                  <c:v>769.04899999999998</c:v>
                </c:pt>
                <c:pt idx="4746">
                  <c:v>769.21100000000001</c:v>
                </c:pt>
                <c:pt idx="4747">
                  <c:v>769.35299999999995</c:v>
                </c:pt>
                <c:pt idx="4748">
                  <c:v>769.49699999999996</c:v>
                </c:pt>
                <c:pt idx="4749">
                  <c:v>769.673</c:v>
                </c:pt>
                <c:pt idx="4750">
                  <c:v>769.83500000000004</c:v>
                </c:pt>
                <c:pt idx="4751">
                  <c:v>769.97699999999998</c:v>
                </c:pt>
                <c:pt idx="4752">
                  <c:v>770.13900000000001</c:v>
                </c:pt>
                <c:pt idx="4753">
                  <c:v>770.31299999999999</c:v>
                </c:pt>
                <c:pt idx="4754">
                  <c:v>770.45699999999999</c:v>
                </c:pt>
                <c:pt idx="4755">
                  <c:v>770.61900000000003</c:v>
                </c:pt>
                <c:pt idx="4756">
                  <c:v>770.79300000000001</c:v>
                </c:pt>
                <c:pt idx="4757">
                  <c:v>770.96900000000005</c:v>
                </c:pt>
                <c:pt idx="4758">
                  <c:v>771.13099999999997</c:v>
                </c:pt>
                <c:pt idx="4759">
                  <c:v>771.27300000000002</c:v>
                </c:pt>
                <c:pt idx="4760">
                  <c:v>771.44799999999998</c:v>
                </c:pt>
                <c:pt idx="4761">
                  <c:v>771.62400000000002</c:v>
                </c:pt>
                <c:pt idx="4762">
                  <c:v>771.78599999999994</c:v>
                </c:pt>
                <c:pt idx="4763">
                  <c:v>771.928</c:v>
                </c:pt>
                <c:pt idx="4764">
                  <c:v>772.09</c:v>
                </c:pt>
                <c:pt idx="4765">
                  <c:v>772.26400000000001</c:v>
                </c:pt>
                <c:pt idx="4766">
                  <c:v>772.42399999999998</c:v>
                </c:pt>
                <c:pt idx="4767">
                  <c:v>772.58500000000004</c:v>
                </c:pt>
                <c:pt idx="4768">
                  <c:v>772.75900000000001</c:v>
                </c:pt>
                <c:pt idx="4769">
                  <c:v>772.93499999999995</c:v>
                </c:pt>
                <c:pt idx="4770">
                  <c:v>773.09699999999998</c:v>
                </c:pt>
                <c:pt idx="4771">
                  <c:v>773.23900000000003</c:v>
                </c:pt>
                <c:pt idx="4772">
                  <c:v>773.40099999999995</c:v>
                </c:pt>
                <c:pt idx="4773">
                  <c:v>773.57500000000005</c:v>
                </c:pt>
                <c:pt idx="4774">
                  <c:v>773.73500000000001</c:v>
                </c:pt>
                <c:pt idx="4775">
                  <c:v>773.88</c:v>
                </c:pt>
                <c:pt idx="4776">
                  <c:v>774.05799999999999</c:v>
                </c:pt>
                <c:pt idx="4777">
                  <c:v>774.2</c:v>
                </c:pt>
                <c:pt idx="4778">
                  <c:v>774.34400000000005</c:v>
                </c:pt>
                <c:pt idx="4779">
                  <c:v>774.50599999999997</c:v>
                </c:pt>
                <c:pt idx="4780">
                  <c:v>774.68</c:v>
                </c:pt>
                <c:pt idx="4781">
                  <c:v>774.85400000000004</c:v>
                </c:pt>
                <c:pt idx="4782">
                  <c:v>775.01599999999996</c:v>
                </c:pt>
                <c:pt idx="4783">
                  <c:v>775.15800000000002</c:v>
                </c:pt>
                <c:pt idx="4784">
                  <c:v>775.33399999999995</c:v>
                </c:pt>
                <c:pt idx="4785">
                  <c:v>775.51</c:v>
                </c:pt>
                <c:pt idx="4786">
                  <c:v>775.673</c:v>
                </c:pt>
                <c:pt idx="4787">
                  <c:v>775.81500000000005</c:v>
                </c:pt>
                <c:pt idx="4788">
                  <c:v>775.99099999999999</c:v>
                </c:pt>
                <c:pt idx="4789">
                  <c:v>776.15300000000002</c:v>
                </c:pt>
                <c:pt idx="4790">
                  <c:v>776.29499999999996</c:v>
                </c:pt>
                <c:pt idx="4791">
                  <c:v>776.43700000000001</c:v>
                </c:pt>
                <c:pt idx="4792">
                  <c:v>776.59900000000005</c:v>
                </c:pt>
                <c:pt idx="4793">
                  <c:v>776.77499999999998</c:v>
                </c:pt>
                <c:pt idx="4794">
                  <c:v>776.93700000000001</c:v>
                </c:pt>
                <c:pt idx="4795">
                  <c:v>777.11099999999999</c:v>
                </c:pt>
                <c:pt idx="4796">
                  <c:v>777.28599999999994</c:v>
                </c:pt>
                <c:pt idx="4797">
                  <c:v>777.44799999999998</c:v>
                </c:pt>
                <c:pt idx="4798">
                  <c:v>777.59</c:v>
                </c:pt>
                <c:pt idx="4799">
                  <c:v>777.75199999999995</c:v>
                </c:pt>
                <c:pt idx="4800">
                  <c:v>777.92600000000004</c:v>
                </c:pt>
                <c:pt idx="4801">
                  <c:v>778.08799999999997</c:v>
                </c:pt>
                <c:pt idx="4802">
                  <c:v>778.23199999999997</c:v>
                </c:pt>
                <c:pt idx="4803">
                  <c:v>778.38800000000003</c:v>
                </c:pt>
                <c:pt idx="4804">
                  <c:v>778.56600000000003</c:v>
                </c:pt>
                <c:pt idx="4805">
                  <c:v>778.72799999999995</c:v>
                </c:pt>
                <c:pt idx="4806">
                  <c:v>778.86800000000005</c:v>
                </c:pt>
                <c:pt idx="4807">
                  <c:v>779.04399999999998</c:v>
                </c:pt>
                <c:pt idx="4808">
                  <c:v>779.22199999999998</c:v>
                </c:pt>
                <c:pt idx="4809">
                  <c:v>779.36599999999999</c:v>
                </c:pt>
                <c:pt idx="4810">
                  <c:v>779.51</c:v>
                </c:pt>
                <c:pt idx="4811">
                  <c:v>779.67200000000003</c:v>
                </c:pt>
                <c:pt idx="4812">
                  <c:v>779.846</c:v>
                </c:pt>
                <c:pt idx="4813">
                  <c:v>780.00800000000004</c:v>
                </c:pt>
                <c:pt idx="4814">
                  <c:v>780.15</c:v>
                </c:pt>
                <c:pt idx="4815">
                  <c:v>780.31200000000001</c:v>
                </c:pt>
                <c:pt idx="4816">
                  <c:v>780.45399999999995</c:v>
                </c:pt>
                <c:pt idx="4817">
                  <c:v>780.61599999999999</c:v>
                </c:pt>
                <c:pt idx="4818">
                  <c:v>780.75800000000004</c:v>
                </c:pt>
                <c:pt idx="4819">
                  <c:v>780.92</c:v>
                </c:pt>
                <c:pt idx="4820">
                  <c:v>781.07600000000002</c:v>
                </c:pt>
                <c:pt idx="4821">
                  <c:v>781.25199999999995</c:v>
                </c:pt>
                <c:pt idx="4822">
                  <c:v>781.41399999999999</c:v>
                </c:pt>
                <c:pt idx="4823">
                  <c:v>781.58799999999997</c:v>
                </c:pt>
                <c:pt idx="4824">
                  <c:v>781.76400000000001</c:v>
                </c:pt>
                <c:pt idx="4825">
                  <c:v>781.92600000000004</c:v>
                </c:pt>
                <c:pt idx="4826">
                  <c:v>782.06799999999998</c:v>
                </c:pt>
                <c:pt idx="4827">
                  <c:v>782.23</c:v>
                </c:pt>
                <c:pt idx="4828">
                  <c:v>782.404</c:v>
                </c:pt>
                <c:pt idx="4829">
                  <c:v>782.56600000000003</c:v>
                </c:pt>
                <c:pt idx="4830">
                  <c:v>782.70799999999997</c:v>
                </c:pt>
                <c:pt idx="4831">
                  <c:v>782.87</c:v>
                </c:pt>
                <c:pt idx="4832">
                  <c:v>783.04399999999998</c:v>
                </c:pt>
                <c:pt idx="4833">
                  <c:v>783.20600000000002</c:v>
                </c:pt>
                <c:pt idx="4834">
                  <c:v>783.34799999999996</c:v>
                </c:pt>
                <c:pt idx="4835">
                  <c:v>783.52700000000004</c:v>
                </c:pt>
                <c:pt idx="4836">
                  <c:v>783.66700000000003</c:v>
                </c:pt>
                <c:pt idx="4837">
                  <c:v>783.81200000000001</c:v>
                </c:pt>
                <c:pt idx="4838">
                  <c:v>783.97400000000005</c:v>
                </c:pt>
                <c:pt idx="4839">
                  <c:v>784.149</c:v>
                </c:pt>
                <c:pt idx="4840">
                  <c:v>784.32299999999998</c:v>
                </c:pt>
                <c:pt idx="4841">
                  <c:v>784.48500000000001</c:v>
                </c:pt>
                <c:pt idx="4842">
                  <c:v>784.62699999999995</c:v>
                </c:pt>
                <c:pt idx="4843">
                  <c:v>784.78899999999999</c:v>
                </c:pt>
                <c:pt idx="4844">
                  <c:v>784.96299999999997</c:v>
                </c:pt>
                <c:pt idx="4845">
                  <c:v>785.125</c:v>
                </c:pt>
                <c:pt idx="4846">
                  <c:v>785.26700000000005</c:v>
                </c:pt>
                <c:pt idx="4847">
                  <c:v>785.42899999999997</c:v>
                </c:pt>
                <c:pt idx="4848">
                  <c:v>785.57100000000003</c:v>
                </c:pt>
                <c:pt idx="4849">
                  <c:v>785.73400000000004</c:v>
                </c:pt>
                <c:pt idx="4850">
                  <c:v>785.87599999999998</c:v>
                </c:pt>
                <c:pt idx="4851">
                  <c:v>786.05</c:v>
                </c:pt>
                <c:pt idx="4852">
                  <c:v>786.226</c:v>
                </c:pt>
                <c:pt idx="4853">
                  <c:v>786.37</c:v>
                </c:pt>
                <c:pt idx="4854">
                  <c:v>786.53200000000004</c:v>
                </c:pt>
                <c:pt idx="4855">
                  <c:v>786.70600000000002</c:v>
                </c:pt>
                <c:pt idx="4856">
                  <c:v>786.88199999999995</c:v>
                </c:pt>
                <c:pt idx="4857">
                  <c:v>787.02599999999995</c:v>
                </c:pt>
                <c:pt idx="4858">
                  <c:v>787.18899999999996</c:v>
                </c:pt>
                <c:pt idx="4859">
                  <c:v>787.36300000000006</c:v>
                </c:pt>
                <c:pt idx="4860">
                  <c:v>787.52499999999998</c:v>
                </c:pt>
                <c:pt idx="4861">
                  <c:v>787.66700000000003</c:v>
                </c:pt>
                <c:pt idx="4862">
                  <c:v>787.81100000000004</c:v>
                </c:pt>
                <c:pt idx="4863">
                  <c:v>787.98699999999997</c:v>
                </c:pt>
                <c:pt idx="4864">
                  <c:v>788.149</c:v>
                </c:pt>
                <c:pt idx="4865">
                  <c:v>788.29100000000005</c:v>
                </c:pt>
                <c:pt idx="4866">
                  <c:v>788.45299999999997</c:v>
                </c:pt>
                <c:pt idx="4867">
                  <c:v>788.62699999999995</c:v>
                </c:pt>
                <c:pt idx="4868">
                  <c:v>788.76900000000001</c:v>
                </c:pt>
                <c:pt idx="4869">
                  <c:v>788.91300000000001</c:v>
                </c:pt>
                <c:pt idx="4870">
                  <c:v>789.07500000000005</c:v>
                </c:pt>
                <c:pt idx="4871">
                  <c:v>789.24900000000002</c:v>
                </c:pt>
                <c:pt idx="4872">
                  <c:v>789.42499999999995</c:v>
                </c:pt>
                <c:pt idx="4873">
                  <c:v>789.58699999999999</c:v>
                </c:pt>
                <c:pt idx="4874">
                  <c:v>789.72900000000004</c:v>
                </c:pt>
                <c:pt idx="4875">
                  <c:v>789.90499999999997</c:v>
                </c:pt>
                <c:pt idx="4876">
                  <c:v>790.08100000000002</c:v>
                </c:pt>
                <c:pt idx="4877">
                  <c:v>790.226</c:v>
                </c:pt>
                <c:pt idx="4878">
                  <c:v>790.38800000000003</c:v>
                </c:pt>
                <c:pt idx="4879">
                  <c:v>790.56200000000001</c:v>
                </c:pt>
                <c:pt idx="4880">
                  <c:v>790.70600000000002</c:v>
                </c:pt>
                <c:pt idx="4881">
                  <c:v>790.86800000000005</c:v>
                </c:pt>
                <c:pt idx="4882">
                  <c:v>791.04200000000003</c:v>
                </c:pt>
                <c:pt idx="4883">
                  <c:v>791.21799999999996</c:v>
                </c:pt>
                <c:pt idx="4884">
                  <c:v>791.38</c:v>
                </c:pt>
                <c:pt idx="4885">
                  <c:v>791.52200000000005</c:v>
                </c:pt>
                <c:pt idx="4886">
                  <c:v>791.68399999999997</c:v>
                </c:pt>
                <c:pt idx="4887">
                  <c:v>791.85799999999995</c:v>
                </c:pt>
                <c:pt idx="4888">
                  <c:v>792</c:v>
                </c:pt>
                <c:pt idx="4889">
                  <c:v>792.14400000000001</c:v>
                </c:pt>
                <c:pt idx="4890">
                  <c:v>792.30799999999999</c:v>
                </c:pt>
                <c:pt idx="4891">
                  <c:v>792.48199999999997</c:v>
                </c:pt>
                <c:pt idx="4892">
                  <c:v>792.62400000000002</c:v>
                </c:pt>
                <c:pt idx="4893">
                  <c:v>792.78599999999994</c:v>
                </c:pt>
                <c:pt idx="4894">
                  <c:v>792.928</c:v>
                </c:pt>
                <c:pt idx="4895">
                  <c:v>793.10400000000004</c:v>
                </c:pt>
                <c:pt idx="4896">
                  <c:v>793.26499999999999</c:v>
                </c:pt>
                <c:pt idx="4897">
                  <c:v>793.42499999999995</c:v>
                </c:pt>
                <c:pt idx="4898">
                  <c:v>793.6</c:v>
                </c:pt>
                <c:pt idx="4899">
                  <c:v>793.77599999999995</c:v>
                </c:pt>
                <c:pt idx="4900">
                  <c:v>793.93799999999999</c:v>
                </c:pt>
                <c:pt idx="4901">
                  <c:v>794.08</c:v>
                </c:pt>
                <c:pt idx="4902">
                  <c:v>794.22400000000005</c:v>
                </c:pt>
                <c:pt idx="4903">
                  <c:v>794.4</c:v>
                </c:pt>
                <c:pt idx="4904">
                  <c:v>794.56</c:v>
                </c:pt>
                <c:pt idx="4905">
                  <c:v>794.72299999999996</c:v>
                </c:pt>
                <c:pt idx="4906">
                  <c:v>794.89800000000002</c:v>
                </c:pt>
                <c:pt idx="4907">
                  <c:v>795.04</c:v>
                </c:pt>
                <c:pt idx="4908">
                  <c:v>795.18399999999997</c:v>
                </c:pt>
                <c:pt idx="4909">
                  <c:v>795.32799999999997</c:v>
                </c:pt>
                <c:pt idx="4910">
                  <c:v>795.47199999999998</c:v>
                </c:pt>
                <c:pt idx="4911">
                  <c:v>795.64800000000002</c:v>
                </c:pt>
                <c:pt idx="4912">
                  <c:v>795.81</c:v>
                </c:pt>
                <c:pt idx="4913">
                  <c:v>795.952</c:v>
                </c:pt>
                <c:pt idx="4914">
                  <c:v>796.11400000000003</c:v>
                </c:pt>
                <c:pt idx="4915">
                  <c:v>796.28800000000001</c:v>
                </c:pt>
                <c:pt idx="4916">
                  <c:v>796.45</c:v>
                </c:pt>
                <c:pt idx="4917">
                  <c:v>796.59199999999998</c:v>
                </c:pt>
                <c:pt idx="4918">
                  <c:v>796.73599999999999</c:v>
                </c:pt>
                <c:pt idx="4919">
                  <c:v>796.91200000000003</c:v>
                </c:pt>
                <c:pt idx="4920">
                  <c:v>797.07399999999996</c:v>
                </c:pt>
                <c:pt idx="4921">
                  <c:v>797.21600000000001</c:v>
                </c:pt>
                <c:pt idx="4922">
                  <c:v>797.37800000000004</c:v>
                </c:pt>
                <c:pt idx="4923">
                  <c:v>797.55200000000002</c:v>
                </c:pt>
                <c:pt idx="4924">
                  <c:v>797.71400000000006</c:v>
                </c:pt>
                <c:pt idx="4925">
                  <c:v>797.85599999999999</c:v>
                </c:pt>
                <c:pt idx="4926">
                  <c:v>798.01800000000003</c:v>
                </c:pt>
                <c:pt idx="4927">
                  <c:v>798.19200000000001</c:v>
                </c:pt>
                <c:pt idx="4928">
                  <c:v>798.35400000000004</c:v>
                </c:pt>
                <c:pt idx="4929">
                  <c:v>798.49599999999998</c:v>
                </c:pt>
                <c:pt idx="4930">
                  <c:v>798.63800000000003</c:v>
                </c:pt>
                <c:pt idx="4931">
                  <c:v>798.81600000000003</c:v>
                </c:pt>
                <c:pt idx="4932">
                  <c:v>798.97799999999995</c:v>
                </c:pt>
                <c:pt idx="4933">
                  <c:v>799.12</c:v>
                </c:pt>
                <c:pt idx="4934">
                  <c:v>799.28200000000004</c:v>
                </c:pt>
                <c:pt idx="4935">
                  <c:v>799.45600000000002</c:v>
                </c:pt>
                <c:pt idx="4936">
                  <c:v>799.61800000000005</c:v>
                </c:pt>
                <c:pt idx="4937">
                  <c:v>799.76</c:v>
                </c:pt>
                <c:pt idx="4938">
                  <c:v>799.92200000000003</c:v>
                </c:pt>
                <c:pt idx="4939">
                  <c:v>800.06399999999996</c:v>
                </c:pt>
                <c:pt idx="4940">
                  <c:v>800.226</c:v>
                </c:pt>
                <c:pt idx="4941">
                  <c:v>800.36599999999999</c:v>
                </c:pt>
                <c:pt idx="4942">
                  <c:v>800.54</c:v>
                </c:pt>
                <c:pt idx="4943">
                  <c:v>800.702</c:v>
                </c:pt>
                <c:pt idx="4944">
                  <c:v>800.86400000000003</c:v>
                </c:pt>
                <c:pt idx="4945">
                  <c:v>801.00599999999997</c:v>
                </c:pt>
                <c:pt idx="4946">
                  <c:v>801.16800000000001</c:v>
                </c:pt>
                <c:pt idx="4947">
                  <c:v>801.34199999999998</c:v>
                </c:pt>
                <c:pt idx="4948">
                  <c:v>801.50400000000002</c:v>
                </c:pt>
                <c:pt idx="4949">
                  <c:v>801.64599999999996</c:v>
                </c:pt>
                <c:pt idx="4950">
                  <c:v>801.80799999999999</c:v>
                </c:pt>
                <c:pt idx="4951">
                  <c:v>801.98199999999997</c:v>
                </c:pt>
                <c:pt idx="4952">
                  <c:v>802.14400000000001</c:v>
                </c:pt>
                <c:pt idx="4953">
                  <c:v>802.28599999999994</c:v>
                </c:pt>
                <c:pt idx="4954">
                  <c:v>802.44500000000005</c:v>
                </c:pt>
                <c:pt idx="4955">
                  <c:v>802.62099999999998</c:v>
                </c:pt>
                <c:pt idx="4956">
                  <c:v>802.78099999999995</c:v>
                </c:pt>
                <c:pt idx="4957">
                  <c:v>802.94299999999998</c:v>
                </c:pt>
                <c:pt idx="4958">
                  <c:v>803.11699999999996</c:v>
                </c:pt>
                <c:pt idx="4959">
                  <c:v>803.29200000000003</c:v>
                </c:pt>
                <c:pt idx="4960">
                  <c:v>803.45600000000002</c:v>
                </c:pt>
                <c:pt idx="4961">
                  <c:v>803.59799999999996</c:v>
                </c:pt>
                <c:pt idx="4962">
                  <c:v>803.774</c:v>
                </c:pt>
                <c:pt idx="4963">
                  <c:v>803.95</c:v>
                </c:pt>
                <c:pt idx="4964">
                  <c:v>804.09400000000005</c:v>
                </c:pt>
                <c:pt idx="4965">
                  <c:v>804.23699999999997</c:v>
                </c:pt>
                <c:pt idx="4966">
                  <c:v>804.399</c:v>
                </c:pt>
                <c:pt idx="4967">
                  <c:v>804.57299999999998</c:v>
                </c:pt>
                <c:pt idx="4968">
                  <c:v>804.73500000000001</c:v>
                </c:pt>
                <c:pt idx="4969">
                  <c:v>804.87699999999995</c:v>
                </c:pt>
                <c:pt idx="4970">
                  <c:v>805.03899999999999</c:v>
                </c:pt>
                <c:pt idx="4971">
                  <c:v>805.18100000000004</c:v>
                </c:pt>
                <c:pt idx="4972">
                  <c:v>805.34299999999996</c:v>
                </c:pt>
                <c:pt idx="4973">
                  <c:v>805.48500000000001</c:v>
                </c:pt>
                <c:pt idx="4974">
                  <c:v>805.62699999999995</c:v>
                </c:pt>
                <c:pt idx="4975">
                  <c:v>805.80499999999995</c:v>
                </c:pt>
                <c:pt idx="4976">
                  <c:v>805.947</c:v>
                </c:pt>
                <c:pt idx="4977">
                  <c:v>806.11099999999999</c:v>
                </c:pt>
                <c:pt idx="4978">
                  <c:v>806.28499999999997</c:v>
                </c:pt>
                <c:pt idx="4979">
                  <c:v>806.46100000000001</c:v>
                </c:pt>
                <c:pt idx="4980">
                  <c:v>806.62300000000005</c:v>
                </c:pt>
                <c:pt idx="4981">
                  <c:v>806.76499999999999</c:v>
                </c:pt>
                <c:pt idx="4982">
                  <c:v>806.92399999999998</c:v>
                </c:pt>
                <c:pt idx="4983">
                  <c:v>807.1</c:v>
                </c:pt>
                <c:pt idx="4984">
                  <c:v>807.26199999999994</c:v>
                </c:pt>
                <c:pt idx="4985">
                  <c:v>807.404</c:v>
                </c:pt>
                <c:pt idx="4986">
                  <c:v>807.57899999999995</c:v>
                </c:pt>
                <c:pt idx="4987">
                  <c:v>807.755</c:v>
                </c:pt>
                <c:pt idx="4988">
                  <c:v>807.91700000000003</c:v>
                </c:pt>
                <c:pt idx="4989">
                  <c:v>808.05899999999997</c:v>
                </c:pt>
                <c:pt idx="4990">
                  <c:v>808.20299999999997</c:v>
                </c:pt>
                <c:pt idx="4991">
                  <c:v>808.37900000000002</c:v>
                </c:pt>
                <c:pt idx="4992">
                  <c:v>808.53899999999999</c:v>
                </c:pt>
                <c:pt idx="4993">
                  <c:v>808.7</c:v>
                </c:pt>
                <c:pt idx="4994">
                  <c:v>808.87599999999998</c:v>
                </c:pt>
                <c:pt idx="4995">
                  <c:v>809.05200000000002</c:v>
                </c:pt>
                <c:pt idx="4996">
                  <c:v>809.21400000000006</c:v>
                </c:pt>
                <c:pt idx="4997">
                  <c:v>809.38800000000003</c:v>
                </c:pt>
                <c:pt idx="4998">
                  <c:v>809.56399999999996</c:v>
                </c:pt>
                <c:pt idx="4999">
                  <c:v>809.726</c:v>
                </c:pt>
                <c:pt idx="5000">
                  <c:v>809.86800000000005</c:v>
                </c:pt>
                <c:pt idx="5001">
                  <c:v>810.03</c:v>
                </c:pt>
                <c:pt idx="5002">
                  <c:v>810.20399999999995</c:v>
                </c:pt>
                <c:pt idx="5003">
                  <c:v>810.36599999999999</c:v>
                </c:pt>
                <c:pt idx="5004">
                  <c:v>810.50800000000004</c:v>
                </c:pt>
                <c:pt idx="5005">
                  <c:v>810.66899999999998</c:v>
                </c:pt>
                <c:pt idx="5006">
                  <c:v>810.84299999999996</c:v>
                </c:pt>
                <c:pt idx="5007">
                  <c:v>811.005</c:v>
                </c:pt>
                <c:pt idx="5008">
                  <c:v>811.14700000000005</c:v>
                </c:pt>
                <c:pt idx="5009">
                  <c:v>811.30899999999997</c:v>
                </c:pt>
                <c:pt idx="5010">
                  <c:v>811.48099999999999</c:v>
                </c:pt>
                <c:pt idx="5011">
                  <c:v>811.65899999999999</c:v>
                </c:pt>
                <c:pt idx="5012">
                  <c:v>811.82100000000003</c:v>
                </c:pt>
                <c:pt idx="5013">
                  <c:v>811.995</c:v>
                </c:pt>
                <c:pt idx="5014">
                  <c:v>812.17100000000005</c:v>
                </c:pt>
                <c:pt idx="5015">
                  <c:v>812.33299999999997</c:v>
                </c:pt>
                <c:pt idx="5016">
                  <c:v>812.47500000000002</c:v>
                </c:pt>
                <c:pt idx="5017">
                  <c:v>812.65099999999995</c:v>
                </c:pt>
                <c:pt idx="5018">
                  <c:v>812.827</c:v>
                </c:pt>
                <c:pt idx="5019">
                  <c:v>812.98900000000003</c:v>
                </c:pt>
                <c:pt idx="5020">
                  <c:v>813.16300000000001</c:v>
                </c:pt>
                <c:pt idx="5021">
                  <c:v>813.322</c:v>
                </c:pt>
                <c:pt idx="5022">
                  <c:v>813.49699999999996</c:v>
                </c:pt>
                <c:pt idx="5023">
                  <c:v>813.65800000000002</c:v>
                </c:pt>
                <c:pt idx="5024">
                  <c:v>813.80200000000002</c:v>
                </c:pt>
                <c:pt idx="5025">
                  <c:v>813.97799999999995</c:v>
                </c:pt>
                <c:pt idx="5026">
                  <c:v>814.14</c:v>
                </c:pt>
                <c:pt idx="5027">
                  <c:v>814.28200000000004</c:v>
                </c:pt>
                <c:pt idx="5028">
                  <c:v>814.44399999999996</c:v>
                </c:pt>
                <c:pt idx="5029">
                  <c:v>814.61800000000005</c:v>
                </c:pt>
                <c:pt idx="5030">
                  <c:v>814.78</c:v>
                </c:pt>
                <c:pt idx="5031">
                  <c:v>814.92200000000003</c:v>
                </c:pt>
                <c:pt idx="5032">
                  <c:v>815.08399999999995</c:v>
                </c:pt>
                <c:pt idx="5033">
                  <c:v>815.25800000000004</c:v>
                </c:pt>
                <c:pt idx="5034">
                  <c:v>815.42</c:v>
                </c:pt>
                <c:pt idx="5035">
                  <c:v>815.56200000000001</c:v>
                </c:pt>
                <c:pt idx="5036">
                  <c:v>815.70600000000002</c:v>
                </c:pt>
                <c:pt idx="5037">
                  <c:v>815.88199999999995</c:v>
                </c:pt>
                <c:pt idx="5038">
                  <c:v>816.02499999999998</c:v>
                </c:pt>
                <c:pt idx="5039">
                  <c:v>816.18600000000004</c:v>
                </c:pt>
                <c:pt idx="5040">
                  <c:v>816.36099999999999</c:v>
                </c:pt>
                <c:pt idx="5041">
                  <c:v>816.53700000000003</c:v>
                </c:pt>
                <c:pt idx="5042">
                  <c:v>816.68100000000004</c:v>
                </c:pt>
                <c:pt idx="5043">
                  <c:v>816.84299999999996</c:v>
                </c:pt>
                <c:pt idx="5044">
                  <c:v>817.01700000000005</c:v>
                </c:pt>
                <c:pt idx="5045">
                  <c:v>817.19100000000003</c:v>
                </c:pt>
                <c:pt idx="5046">
                  <c:v>817.35299999999995</c:v>
                </c:pt>
                <c:pt idx="5047">
                  <c:v>817.495</c:v>
                </c:pt>
                <c:pt idx="5048">
                  <c:v>817.65700000000004</c:v>
                </c:pt>
                <c:pt idx="5049">
                  <c:v>817.83100000000002</c:v>
                </c:pt>
                <c:pt idx="5050">
                  <c:v>817.99300000000005</c:v>
                </c:pt>
                <c:pt idx="5051">
                  <c:v>818.13499999999999</c:v>
                </c:pt>
                <c:pt idx="5052">
                  <c:v>818.27800000000002</c:v>
                </c:pt>
                <c:pt idx="5053">
                  <c:v>818.45399999999995</c:v>
                </c:pt>
                <c:pt idx="5054">
                  <c:v>818.63</c:v>
                </c:pt>
                <c:pt idx="5055">
                  <c:v>818.79200000000003</c:v>
                </c:pt>
                <c:pt idx="5056">
                  <c:v>818.93399999999997</c:v>
                </c:pt>
                <c:pt idx="5057">
                  <c:v>819.11</c:v>
                </c:pt>
                <c:pt idx="5058">
                  <c:v>819.25400000000002</c:v>
                </c:pt>
                <c:pt idx="5059">
                  <c:v>819.41600000000005</c:v>
                </c:pt>
                <c:pt idx="5060">
                  <c:v>819.55799999999999</c:v>
                </c:pt>
                <c:pt idx="5061">
                  <c:v>819.73400000000004</c:v>
                </c:pt>
                <c:pt idx="5062">
                  <c:v>819.87599999999998</c:v>
                </c:pt>
                <c:pt idx="5063">
                  <c:v>820.02</c:v>
                </c:pt>
                <c:pt idx="5064">
                  <c:v>820.18100000000004</c:v>
                </c:pt>
                <c:pt idx="5065">
                  <c:v>820.35699999999997</c:v>
                </c:pt>
                <c:pt idx="5066">
                  <c:v>820.53300000000002</c:v>
                </c:pt>
                <c:pt idx="5067">
                  <c:v>820.67700000000002</c:v>
                </c:pt>
                <c:pt idx="5068">
                  <c:v>820.81899999999996</c:v>
                </c:pt>
                <c:pt idx="5069">
                  <c:v>820.98099999999999</c:v>
                </c:pt>
                <c:pt idx="5070">
                  <c:v>821.15499999999997</c:v>
                </c:pt>
                <c:pt idx="5071">
                  <c:v>821.29899999999998</c:v>
                </c:pt>
                <c:pt idx="5072">
                  <c:v>821.46100000000001</c:v>
                </c:pt>
                <c:pt idx="5073">
                  <c:v>821.63499999999999</c:v>
                </c:pt>
                <c:pt idx="5074">
                  <c:v>821.81100000000004</c:v>
                </c:pt>
                <c:pt idx="5075">
                  <c:v>821.97299999999996</c:v>
                </c:pt>
                <c:pt idx="5076">
                  <c:v>822.11500000000001</c:v>
                </c:pt>
                <c:pt idx="5077">
                  <c:v>822.29100000000005</c:v>
                </c:pt>
                <c:pt idx="5078">
                  <c:v>822.46699999999998</c:v>
                </c:pt>
                <c:pt idx="5079">
                  <c:v>822.61099999999999</c:v>
                </c:pt>
                <c:pt idx="5080">
                  <c:v>822.77300000000002</c:v>
                </c:pt>
                <c:pt idx="5081">
                  <c:v>822.947</c:v>
                </c:pt>
                <c:pt idx="5082">
                  <c:v>823.12300000000005</c:v>
                </c:pt>
                <c:pt idx="5083">
                  <c:v>823.28499999999997</c:v>
                </c:pt>
                <c:pt idx="5084">
                  <c:v>823.45899999999995</c:v>
                </c:pt>
                <c:pt idx="5085">
                  <c:v>823.63499999999999</c:v>
                </c:pt>
                <c:pt idx="5086">
                  <c:v>823.79700000000003</c:v>
                </c:pt>
                <c:pt idx="5087">
                  <c:v>823.93899999999996</c:v>
                </c:pt>
                <c:pt idx="5088">
                  <c:v>824.101</c:v>
                </c:pt>
                <c:pt idx="5089">
                  <c:v>824.27499999999998</c:v>
                </c:pt>
                <c:pt idx="5090">
                  <c:v>824.43700000000001</c:v>
                </c:pt>
                <c:pt idx="5091">
                  <c:v>824.57899999999995</c:v>
                </c:pt>
                <c:pt idx="5092">
                  <c:v>824.74099999999999</c:v>
                </c:pt>
                <c:pt idx="5093">
                  <c:v>824.91499999999996</c:v>
                </c:pt>
                <c:pt idx="5094">
                  <c:v>825.077</c:v>
                </c:pt>
                <c:pt idx="5095">
                  <c:v>825.21900000000005</c:v>
                </c:pt>
                <c:pt idx="5096">
                  <c:v>825.38099999999997</c:v>
                </c:pt>
                <c:pt idx="5097">
                  <c:v>825.57100000000003</c:v>
                </c:pt>
                <c:pt idx="5098">
                  <c:v>825.73299999999995</c:v>
                </c:pt>
                <c:pt idx="5099">
                  <c:v>825.875</c:v>
                </c:pt>
                <c:pt idx="5100">
                  <c:v>826.05100000000004</c:v>
                </c:pt>
                <c:pt idx="5101">
                  <c:v>826.22699999999998</c:v>
                </c:pt>
                <c:pt idx="5102">
                  <c:v>826.38900000000001</c:v>
                </c:pt>
                <c:pt idx="5103">
                  <c:v>826.53099999999995</c:v>
                </c:pt>
                <c:pt idx="5104">
                  <c:v>826.70699999999999</c:v>
                </c:pt>
                <c:pt idx="5105">
                  <c:v>826.851</c:v>
                </c:pt>
                <c:pt idx="5106">
                  <c:v>827.01300000000003</c:v>
                </c:pt>
                <c:pt idx="5107">
                  <c:v>827.15300000000002</c:v>
                </c:pt>
                <c:pt idx="5108">
                  <c:v>827.33</c:v>
                </c:pt>
                <c:pt idx="5109">
                  <c:v>827.50599999999997</c:v>
                </c:pt>
                <c:pt idx="5110">
                  <c:v>827.66800000000001</c:v>
                </c:pt>
                <c:pt idx="5111">
                  <c:v>827.81</c:v>
                </c:pt>
                <c:pt idx="5112">
                  <c:v>827.98599999999999</c:v>
                </c:pt>
                <c:pt idx="5113">
                  <c:v>828.16200000000003</c:v>
                </c:pt>
                <c:pt idx="5114">
                  <c:v>828.30600000000004</c:v>
                </c:pt>
                <c:pt idx="5115">
                  <c:v>828.46799999999996</c:v>
                </c:pt>
                <c:pt idx="5116">
                  <c:v>828.64200000000005</c:v>
                </c:pt>
                <c:pt idx="5117">
                  <c:v>828.78599999999994</c:v>
                </c:pt>
                <c:pt idx="5118">
                  <c:v>828.94799999999998</c:v>
                </c:pt>
                <c:pt idx="5119">
                  <c:v>829.12199999999996</c:v>
                </c:pt>
                <c:pt idx="5120">
                  <c:v>829.298</c:v>
                </c:pt>
                <c:pt idx="5121">
                  <c:v>829.44200000000001</c:v>
                </c:pt>
                <c:pt idx="5122">
                  <c:v>829.60400000000004</c:v>
                </c:pt>
                <c:pt idx="5123">
                  <c:v>829.77800000000002</c:v>
                </c:pt>
                <c:pt idx="5124">
                  <c:v>829.95399999999995</c:v>
                </c:pt>
                <c:pt idx="5125">
                  <c:v>830.09799999999996</c:v>
                </c:pt>
                <c:pt idx="5126">
                  <c:v>830.26099999999997</c:v>
                </c:pt>
                <c:pt idx="5127">
                  <c:v>830.43499999999995</c:v>
                </c:pt>
                <c:pt idx="5128">
                  <c:v>830.60900000000004</c:v>
                </c:pt>
                <c:pt idx="5129">
                  <c:v>830.75300000000004</c:v>
                </c:pt>
                <c:pt idx="5130">
                  <c:v>830.91499999999996</c:v>
                </c:pt>
                <c:pt idx="5131">
                  <c:v>831.08900000000006</c:v>
                </c:pt>
                <c:pt idx="5132">
                  <c:v>831.26499999999999</c:v>
                </c:pt>
                <c:pt idx="5133">
                  <c:v>831.42700000000002</c:v>
                </c:pt>
                <c:pt idx="5134">
                  <c:v>831.56899999999996</c:v>
                </c:pt>
                <c:pt idx="5135">
                  <c:v>831.745</c:v>
                </c:pt>
                <c:pt idx="5136">
                  <c:v>831.92100000000005</c:v>
                </c:pt>
                <c:pt idx="5137">
                  <c:v>832.06399999999996</c:v>
                </c:pt>
                <c:pt idx="5138">
                  <c:v>832.20899999999995</c:v>
                </c:pt>
                <c:pt idx="5139">
                  <c:v>832.38499999999999</c:v>
                </c:pt>
                <c:pt idx="5140">
                  <c:v>832.56100000000004</c:v>
                </c:pt>
                <c:pt idx="5141">
                  <c:v>832.72299999999996</c:v>
                </c:pt>
                <c:pt idx="5142">
                  <c:v>832.89700000000005</c:v>
                </c:pt>
                <c:pt idx="5143">
                  <c:v>833.07299999999998</c:v>
                </c:pt>
                <c:pt idx="5144">
                  <c:v>833.21699999999998</c:v>
                </c:pt>
                <c:pt idx="5145">
                  <c:v>833.37900000000002</c:v>
                </c:pt>
                <c:pt idx="5146">
                  <c:v>833.55100000000004</c:v>
                </c:pt>
                <c:pt idx="5147">
                  <c:v>833.72900000000004</c:v>
                </c:pt>
                <c:pt idx="5148">
                  <c:v>833.89099999999996</c:v>
                </c:pt>
                <c:pt idx="5149">
                  <c:v>834.03300000000002</c:v>
                </c:pt>
                <c:pt idx="5150">
                  <c:v>834.19500000000005</c:v>
                </c:pt>
                <c:pt idx="5151">
                  <c:v>834.33699999999999</c:v>
                </c:pt>
                <c:pt idx="5152">
                  <c:v>834.47900000000004</c:v>
                </c:pt>
                <c:pt idx="5153">
                  <c:v>834.64099999999996</c:v>
                </c:pt>
                <c:pt idx="5154">
                  <c:v>834.78300000000002</c:v>
                </c:pt>
                <c:pt idx="5155">
                  <c:v>834.95899999999995</c:v>
                </c:pt>
                <c:pt idx="5156">
                  <c:v>835.13499999999999</c:v>
                </c:pt>
                <c:pt idx="5157">
                  <c:v>835.279</c:v>
                </c:pt>
                <c:pt idx="5158">
                  <c:v>835.423</c:v>
                </c:pt>
                <c:pt idx="5159">
                  <c:v>835.59900000000005</c:v>
                </c:pt>
                <c:pt idx="5160">
                  <c:v>835.74300000000005</c:v>
                </c:pt>
                <c:pt idx="5161">
                  <c:v>835.90499999999997</c:v>
                </c:pt>
                <c:pt idx="5162">
                  <c:v>836.04700000000003</c:v>
                </c:pt>
                <c:pt idx="5163">
                  <c:v>836.22299999999996</c:v>
                </c:pt>
                <c:pt idx="5164">
                  <c:v>836.38499999999999</c:v>
                </c:pt>
                <c:pt idx="5165">
                  <c:v>836.52700000000004</c:v>
                </c:pt>
                <c:pt idx="5166">
                  <c:v>836.70600000000002</c:v>
                </c:pt>
                <c:pt idx="5167">
                  <c:v>836.88</c:v>
                </c:pt>
                <c:pt idx="5168">
                  <c:v>837.04200000000003</c:v>
                </c:pt>
                <c:pt idx="5169">
                  <c:v>837.21500000000003</c:v>
                </c:pt>
                <c:pt idx="5170">
                  <c:v>837.37699999999995</c:v>
                </c:pt>
                <c:pt idx="5171">
                  <c:v>837.55100000000004</c:v>
                </c:pt>
                <c:pt idx="5172">
                  <c:v>837.69500000000005</c:v>
                </c:pt>
                <c:pt idx="5173">
                  <c:v>837.85699999999997</c:v>
                </c:pt>
                <c:pt idx="5174">
                  <c:v>838.03099999999995</c:v>
                </c:pt>
                <c:pt idx="5175">
                  <c:v>838.20699999999999</c:v>
                </c:pt>
                <c:pt idx="5176">
                  <c:v>838.36900000000003</c:v>
                </c:pt>
                <c:pt idx="5177">
                  <c:v>838.51099999999997</c:v>
                </c:pt>
                <c:pt idx="5178">
                  <c:v>838.68700000000001</c:v>
                </c:pt>
                <c:pt idx="5179">
                  <c:v>838.86300000000006</c:v>
                </c:pt>
                <c:pt idx="5180">
                  <c:v>839.005</c:v>
                </c:pt>
                <c:pt idx="5181">
                  <c:v>839.16899999999998</c:v>
                </c:pt>
                <c:pt idx="5182">
                  <c:v>839.34299999999996</c:v>
                </c:pt>
                <c:pt idx="5183">
                  <c:v>839.48699999999997</c:v>
                </c:pt>
                <c:pt idx="5184">
                  <c:v>839.649</c:v>
                </c:pt>
                <c:pt idx="5185">
                  <c:v>839.79100000000005</c:v>
                </c:pt>
                <c:pt idx="5186">
                  <c:v>839.96699999999998</c:v>
                </c:pt>
                <c:pt idx="5187">
                  <c:v>840.12900000000002</c:v>
                </c:pt>
                <c:pt idx="5188">
                  <c:v>840.27200000000005</c:v>
                </c:pt>
                <c:pt idx="5189">
                  <c:v>840.41300000000001</c:v>
                </c:pt>
                <c:pt idx="5190">
                  <c:v>840.57399999999996</c:v>
                </c:pt>
                <c:pt idx="5191">
                  <c:v>840.75</c:v>
                </c:pt>
                <c:pt idx="5192">
                  <c:v>840.91200000000003</c:v>
                </c:pt>
                <c:pt idx="5193">
                  <c:v>841.05399999999997</c:v>
                </c:pt>
                <c:pt idx="5194">
                  <c:v>841.23</c:v>
                </c:pt>
                <c:pt idx="5195">
                  <c:v>841.40599999999995</c:v>
                </c:pt>
                <c:pt idx="5196">
                  <c:v>841.56799999999998</c:v>
                </c:pt>
                <c:pt idx="5197">
                  <c:v>841.74199999999996</c:v>
                </c:pt>
                <c:pt idx="5198">
                  <c:v>841.91800000000001</c:v>
                </c:pt>
                <c:pt idx="5199">
                  <c:v>842.08</c:v>
                </c:pt>
                <c:pt idx="5200">
                  <c:v>842.22199999999998</c:v>
                </c:pt>
                <c:pt idx="5201">
                  <c:v>842.38400000000001</c:v>
                </c:pt>
                <c:pt idx="5202">
                  <c:v>842.55799999999999</c:v>
                </c:pt>
                <c:pt idx="5203">
                  <c:v>842.702</c:v>
                </c:pt>
                <c:pt idx="5204">
                  <c:v>842.846</c:v>
                </c:pt>
                <c:pt idx="5205">
                  <c:v>843.02200000000005</c:v>
                </c:pt>
                <c:pt idx="5206">
                  <c:v>843.19799999999998</c:v>
                </c:pt>
                <c:pt idx="5207">
                  <c:v>843.36</c:v>
                </c:pt>
                <c:pt idx="5208">
                  <c:v>843.50199999999995</c:v>
                </c:pt>
                <c:pt idx="5209">
                  <c:v>843.66399999999999</c:v>
                </c:pt>
                <c:pt idx="5210">
                  <c:v>843.80600000000004</c:v>
                </c:pt>
                <c:pt idx="5211">
                  <c:v>843.95</c:v>
                </c:pt>
                <c:pt idx="5212">
                  <c:v>844.11199999999997</c:v>
                </c:pt>
                <c:pt idx="5213">
                  <c:v>844.28700000000003</c:v>
                </c:pt>
                <c:pt idx="5214">
                  <c:v>844.46100000000001</c:v>
                </c:pt>
                <c:pt idx="5215">
                  <c:v>844.60599999999999</c:v>
                </c:pt>
                <c:pt idx="5216">
                  <c:v>844.76800000000003</c:v>
                </c:pt>
                <c:pt idx="5217">
                  <c:v>844.94200000000001</c:v>
                </c:pt>
                <c:pt idx="5218">
                  <c:v>845.11599999999999</c:v>
                </c:pt>
                <c:pt idx="5219">
                  <c:v>845.27800000000002</c:v>
                </c:pt>
                <c:pt idx="5220">
                  <c:v>845.42</c:v>
                </c:pt>
                <c:pt idx="5221">
                  <c:v>845.59400000000005</c:v>
                </c:pt>
                <c:pt idx="5222">
                  <c:v>845.77200000000005</c:v>
                </c:pt>
                <c:pt idx="5223">
                  <c:v>845.93399999999997</c:v>
                </c:pt>
                <c:pt idx="5224">
                  <c:v>846.07600000000002</c:v>
                </c:pt>
                <c:pt idx="5225">
                  <c:v>846.23800000000006</c:v>
                </c:pt>
                <c:pt idx="5226">
                  <c:v>846.38</c:v>
                </c:pt>
                <c:pt idx="5227">
                  <c:v>846.54</c:v>
                </c:pt>
                <c:pt idx="5228">
                  <c:v>846.68499999999995</c:v>
                </c:pt>
                <c:pt idx="5229">
                  <c:v>846.86099999999999</c:v>
                </c:pt>
                <c:pt idx="5230">
                  <c:v>847.03700000000003</c:v>
                </c:pt>
                <c:pt idx="5231">
                  <c:v>847.19899999999996</c:v>
                </c:pt>
                <c:pt idx="5232">
                  <c:v>847.34100000000001</c:v>
                </c:pt>
                <c:pt idx="5233">
                  <c:v>847.51499999999999</c:v>
                </c:pt>
                <c:pt idx="5234">
                  <c:v>847.69299999999998</c:v>
                </c:pt>
                <c:pt idx="5235">
                  <c:v>847.85500000000002</c:v>
                </c:pt>
                <c:pt idx="5236">
                  <c:v>848.029</c:v>
                </c:pt>
                <c:pt idx="5237">
                  <c:v>848.20299999999997</c:v>
                </c:pt>
                <c:pt idx="5238">
                  <c:v>848.37900000000002</c:v>
                </c:pt>
                <c:pt idx="5239">
                  <c:v>848.53899999999999</c:v>
                </c:pt>
                <c:pt idx="5240">
                  <c:v>848.68299999999999</c:v>
                </c:pt>
                <c:pt idx="5241">
                  <c:v>848.84400000000005</c:v>
                </c:pt>
                <c:pt idx="5242">
                  <c:v>848.98800000000006</c:v>
                </c:pt>
                <c:pt idx="5243">
                  <c:v>849.149</c:v>
                </c:pt>
                <c:pt idx="5244">
                  <c:v>849.29100000000005</c:v>
                </c:pt>
                <c:pt idx="5245">
                  <c:v>849.46699999999998</c:v>
                </c:pt>
                <c:pt idx="5246">
                  <c:v>849.64300000000003</c:v>
                </c:pt>
                <c:pt idx="5247">
                  <c:v>849.80499999999995</c:v>
                </c:pt>
                <c:pt idx="5248">
                  <c:v>849.97900000000004</c:v>
                </c:pt>
                <c:pt idx="5249">
                  <c:v>850.15499999999997</c:v>
                </c:pt>
                <c:pt idx="5250">
                  <c:v>850.29899999999998</c:v>
                </c:pt>
                <c:pt idx="5251">
                  <c:v>850.44299999999998</c:v>
                </c:pt>
                <c:pt idx="5252">
                  <c:v>850.60500000000002</c:v>
                </c:pt>
                <c:pt idx="5253">
                  <c:v>850.779</c:v>
                </c:pt>
                <c:pt idx="5254">
                  <c:v>850.94100000000003</c:v>
                </c:pt>
                <c:pt idx="5255">
                  <c:v>851.08299999999997</c:v>
                </c:pt>
                <c:pt idx="5256">
                  <c:v>851.245</c:v>
                </c:pt>
                <c:pt idx="5257">
                  <c:v>851.41899999999998</c:v>
                </c:pt>
                <c:pt idx="5258">
                  <c:v>851.58100000000002</c:v>
                </c:pt>
                <c:pt idx="5259">
                  <c:v>851.72299999999996</c:v>
                </c:pt>
                <c:pt idx="5260">
                  <c:v>851.88499999999999</c:v>
                </c:pt>
                <c:pt idx="5261">
                  <c:v>852.05899999999997</c:v>
                </c:pt>
                <c:pt idx="5262">
                  <c:v>852.221</c:v>
                </c:pt>
                <c:pt idx="5263">
                  <c:v>852.36300000000006</c:v>
                </c:pt>
                <c:pt idx="5264">
                  <c:v>852.505</c:v>
                </c:pt>
                <c:pt idx="5265">
                  <c:v>852.68299999999999</c:v>
                </c:pt>
                <c:pt idx="5266">
                  <c:v>852.84500000000003</c:v>
                </c:pt>
                <c:pt idx="5267">
                  <c:v>852.98699999999997</c:v>
                </c:pt>
                <c:pt idx="5268">
                  <c:v>853.149</c:v>
                </c:pt>
                <c:pt idx="5269">
                  <c:v>853.29100000000005</c:v>
                </c:pt>
                <c:pt idx="5270">
                  <c:v>853.43399999999997</c:v>
                </c:pt>
                <c:pt idx="5271">
                  <c:v>853.57799999999997</c:v>
                </c:pt>
                <c:pt idx="5272">
                  <c:v>853.721</c:v>
                </c:pt>
                <c:pt idx="5273">
                  <c:v>853.89700000000005</c:v>
                </c:pt>
                <c:pt idx="5274">
                  <c:v>854.07299999999998</c:v>
                </c:pt>
                <c:pt idx="5275">
                  <c:v>854.21699999999998</c:v>
                </c:pt>
                <c:pt idx="5276">
                  <c:v>854.37900000000002</c:v>
                </c:pt>
                <c:pt idx="5277">
                  <c:v>854.553</c:v>
                </c:pt>
                <c:pt idx="5278">
                  <c:v>854.71500000000003</c:v>
                </c:pt>
                <c:pt idx="5279">
                  <c:v>854.85699999999997</c:v>
                </c:pt>
                <c:pt idx="5280">
                  <c:v>855.00199999999995</c:v>
                </c:pt>
                <c:pt idx="5281">
                  <c:v>855.178</c:v>
                </c:pt>
                <c:pt idx="5282">
                  <c:v>855.322</c:v>
                </c:pt>
                <c:pt idx="5283">
                  <c:v>855.46400000000006</c:v>
                </c:pt>
                <c:pt idx="5284">
                  <c:v>855.62800000000004</c:v>
                </c:pt>
                <c:pt idx="5285">
                  <c:v>855.80200000000002</c:v>
                </c:pt>
                <c:pt idx="5286">
                  <c:v>855.94399999999996</c:v>
                </c:pt>
                <c:pt idx="5287">
                  <c:v>856.10599999999999</c:v>
                </c:pt>
                <c:pt idx="5288">
                  <c:v>856.24900000000002</c:v>
                </c:pt>
                <c:pt idx="5289">
                  <c:v>856.42499999999995</c:v>
                </c:pt>
                <c:pt idx="5290">
                  <c:v>856.58500000000004</c:v>
                </c:pt>
                <c:pt idx="5291">
                  <c:v>856.72900000000004</c:v>
                </c:pt>
                <c:pt idx="5292">
                  <c:v>856.87199999999996</c:v>
                </c:pt>
                <c:pt idx="5293">
                  <c:v>857.03499999999997</c:v>
                </c:pt>
                <c:pt idx="5294">
                  <c:v>857.17700000000002</c:v>
                </c:pt>
                <c:pt idx="5295">
                  <c:v>857.33900000000006</c:v>
                </c:pt>
                <c:pt idx="5296">
                  <c:v>857.48099999999999</c:v>
                </c:pt>
                <c:pt idx="5297">
                  <c:v>857.64099999999996</c:v>
                </c:pt>
                <c:pt idx="5298">
                  <c:v>857.81700000000001</c:v>
                </c:pt>
                <c:pt idx="5299">
                  <c:v>857.97699999999998</c:v>
                </c:pt>
                <c:pt idx="5300">
                  <c:v>858.12</c:v>
                </c:pt>
                <c:pt idx="5301">
                  <c:v>858.29600000000005</c:v>
                </c:pt>
                <c:pt idx="5302">
                  <c:v>858.47199999999998</c:v>
                </c:pt>
                <c:pt idx="5303">
                  <c:v>858.63499999999999</c:v>
                </c:pt>
                <c:pt idx="5304">
                  <c:v>858.80899999999997</c:v>
                </c:pt>
                <c:pt idx="5305">
                  <c:v>858.98299999999995</c:v>
                </c:pt>
                <c:pt idx="5306">
                  <c:v>859.14499999999998</c:v>
                </c:pt>
                <c:pt idx="5307">
                  <c:v>859.28700000000003</c:v>
                </c:pt>
                <c:pt idx="5308">
                  <c:v>859.44899999999996</c:v>
                </c:pt>
                <c:pt idx="5309">
                  <c:v>859.62300000000005</c:v>
                </c:pt>
                <c:pt idx="5310">
                  <c:v>859.78499999999997</c:v>
                </c:pt>
                <c:pt idx="5311">
                  <c:v>859.92700000000002</c:v>
                </c:pt>
                <c:pt idx="5312">
                  <c:v>860.08900000000006</c:v>
                </c:pt>
                <c:pt idx="5313">
                  <c:v>860.26300000000003</c:v>
                </c:pt>
                <c:pt idx="5314">
                  <c:v>860.42499999999995</c:v>
                </c:pt>
                <c:pt idx="5315">
                  <c:v>860.56700000000001</c:v>
                </c:pt>
                <c:pt idx="5316">
                  <c:v>860.72900000000004</c:v>
                </c:pt>
                <c:pt idx="5317">
                  <c:v>860.88800000000003</c:v>
                </c:pt>
                <c:pt idx="5318">
                  <c:v>861.05</c:v>
                </c:pt>
                <c:pt idx="5319">
                  <c:v>861.19200000000001</c:v>
                </c:pt>
                <c:pt idx="5320">
                  <c:v>861.33600000000001</c:v>
                </c:pt>
                <c:pt idx="5321">
                  <c:v>861.51</c:v>
                </c:pt>
                <c:pt idx="5322">
                  <c:v>861.68600000000004</c:v>
                </c:pt>
                <c:pt idx="5323">
                  <c:v>861.84799999999996</c:v>
                </c:pt>
                <c:pt idx="5324">
                  <c:v>862.02200000000005</c:v>
                </c:pt>
                <c:pt idx="5325">
                  <c:v>862.19799999999998</c:v>
                </c:pt>
                <c:pt idx="5326">
                  <c:v>862.36</c:v>
                </c:pt>
                <c:pt idx="5327">
                  <c:v>862.50199999999995</c:v>
                </c:pt>
                <c:pt idx="5328">
                  <c:v>862.64599999999996</c:v>
                </c:pt>
                <c:pt idx="5329">
                  <c:v>862.822</c:v>
                </c:pt>
                <c:pt idx="5330">
                  <c:v>862.98500000000001</c:v>
                </c:pt>
                <c:pt idx="5331">
                  <c:v>863.12699999999995</c:v>
                </c:pt>
                <c:pt idx="5332">
                  <c:v>863.303</c:v>
                </c:pt>
                <c:pt idx="5333">
                  <c:v>863.47900000000004</c:v>
                </c:pt>
                <c:pt idx="5334">
                  <c:v>863.62300000000005</c:v>
                </c:pt>
                <c:pt idx="5335">
                  <c:v>863.76800000000003</c:v>
                </c:pt>
                <c:pt idx="5336">
                  <c:v>863.94399999999996</c:v>
                </c:pt>
                <c:pt idx="5337">
                  <c:v>864.11800000000005</c:v>
                </c:pt>
                <c:pt idx="5338">
                  <c:v>864.28</c:v>
                </c:pt>
                <c:pt idx="5339">
                  <c:v>864.42200000000003</c:v>
                </c:pt>
                <c:pt idx="5340">
                  <c:v>864.58600000000001</c:v>
                </c:pt>
                <c:pt idx="5341">
                  <c:v>864.726</c:v>
                </c:pt>
                <c:pt idx="5342">
                  <c:v>864.87</c:v>
                </c:pt>
                <c:pt idx="5343">
                  <c:v>865.03200000000004</c:v>
                </c:pt>
                <c:pt idx="5344">
                  <c:v>865.20600000000002</c:v>
                </c:pt>
                <c:pt idx="5345">
                  <c:v>865.38199999999995</c:v>
                </c:pt>
                <c:pt idx="5346">
                  <c:v>865.52599999999995</c:v>
                </c:pt>
                <c:pt idx="5347">
                  <c:v>865.68799999999999</c:v>
                </c:pt>
                <c:pt idx="5348">
                  <c:v>865.86199999999997</c:v>
                </c:pt>
                <c:pt idx="5349">
                  <c:v>866.03800000000001</c:v>
                </c:pt>
                <c:pt idx="5350">
                  <c:v>866.18200000000002</c:v>
                </c:pt>
                <c:pt idx="5351">
                  <c:v>866.34400000000005</c:v>
                </c:pt>
                <c:pt idx="5352">
                  <c:v>866.50199999999995</c:v>
                </c:pt>
                <c:pt idx="5353">
                  <c:v>866.678</c:v>
                </c:pt>
                <c:pt idx="5354">
                  <c:v>866.822</c:v>
                </c:pt>
                <c:pt idx="5355">
                  <c:v>866.98400000000004</c:v>
                </c:pt>
                <c:pt idx="5356">
                  <c:v>867.15800000000002</c:v>
                </c:pt>
                <c:pt idx="5357">
                  <c:v>867.33399999999995</c:v>
                </c:pt>
                <c:pt idx="5358">
                  <c:v>867.49599999999998</c:v>
                </c:pt>
                <c:pt idx="5359">
                  <c:v>867.67</c:v>
                </c:pt>
                <c:pt idx="5360">
                  <c:v>867.846</c:v>
                </c:pt>
                <c:pt idx="5361">
                  <c:v>867.99</c:v>
                </c:pt>
                <c:pt idx="5362">
                  <c:v>868.15200000000004</c:v>
                </c:pt>
                <c:pt idx="5363">
                  <c:v>868.32600000000002</c:v>
                </c:pt>
                <c:pt idx="5364">
                  <c:v>868.50199999999995</c:v>
                </c:pt>
                <c:pt idx="5365">
                  <c:v>868.66300000000001</c:v>
                </c:pt>
                <c:pt idx="5366">
                  <c:v>868.82399999999996</c:v>
                </c:pt>
                <c:pt idx="5367">
                  <c:v>869.00099999999998</c:v>
                </c:pt>
                <c:pt idx="5368">
                  <c:v>869.14200000000005</c:v>
                </c:pt>
                <c:pt idx="5369">
                  <c:v>869.30399999999997</c:v>
                </c:pt>
                <c:pt idx="5370">
                  <c:v>869.44600000000003</c:v>
                </c:pt>
                <c:pt idx="5371">
                  <c:v>869.62</c:v>
                </c:pt>
                <c:pt idx="5372">
                  <c:v>869.798</c:v>
                </c:pt>
                <c:pt idx="5373">
                  <c:v>869.96</c:v>
                </c:pt>
                <c:pt idx="5374">
                  <c:v>870.10199999999998</c:v>
                </c:pt>
                <c:pt idx="5375">
                  <c:v>870.27599999999995</c:v>
                </c:pt>
                <c:pt idx="5376">
                  <c:v>870.452</c:v>
                </c:pt>
                <c:pt idx="5377">
                  <c:v>870.596</c:v>
                </c:pt>
                <c:pt idx="5378">
                  <c:v>870.75800000000004</c:v>
                </c:pt>
                <c:pt idx="5379">
                  <c:v>870.93299999999999</c:v>
                </c:pt>
                <c:pt idx="5380">
                  <c:v>871.10900000000004</c:v>
                </c:pt>
                <c:pt idx="5381">
                  <c:v>871.25300000000004</c:v>
                </c:pt>
                <c:pt idx="5382">
                  <c:v>871.41499999999996</c:v>
                </c:pt>
                <c:pt idx="5383">
                  <c:v>871.58900000000006</c:v>
                </c:pt>
                <c:pt idx="5384">
                  <c:v>871.73299999999995</c:v>
                </c:pt>
                <c:pt idx="5385">
                  <c:v>871.89499999999998</c:v>
                </c:pt>
                <c:pt idx="5386">
                  <c:v>872.03700000000003</c:v>
                </c:pt>
                <c:pt idx="5387">
                  <c:v>872.21299999999997</c:v>
                </c:pt>
                <c:pt idx="5388">
                  <c:v>872.375</c:v>
                </c:pt>
                <c:pt idx="5389">
                  <c:v>872.51700000000005</c:v>
                </c:pt>
                <c:pt idx="5390">
                  <c:v>872.67600000000004</c:v>
                </c:pt>
                <c:pt idx="5391">
                  <c:v>872.83799999999997</c:v>
                </c:pt>
                <c:pt idx="5392">
                  <c:v>872.98</c:v>
                </c:pt>
                <c:pt idx="5393">
                  <c:v>873.14</c:v>
                </c:pt>
                <c:pt idx="5394">
                  <c:v>873.31700000000001</c:v>
                </c:pt>
                <c:pt idx="5395">
                  <c:v>873.49099999999999</c:v>
                </c:pt>
                <c:pt idx="5396">
                  <c:v>873.66700000000003</c:v>
                </c:pt>
                <c:pt idx="5397">
                  <c:v>873.82899999999995</c:v>
                </c:pt>
                <c:pt idx="5398">
                  <c:v>873.971</c:v>
                </c:pt>
                <c:pt idx="5399">
                  <c:v>874.14700000000005</c:v>
                </c:pt>
                <c:pt idx="5400">
                  <c:v>874.32299999999998</c:v>
                </c:pt>
                <c:pt idx="5401">
                  <c:v>874.48500000000001</c:v>
                </c:pt>
                <c:pt idx="5402">
                  <c:v>874.65899999999999</c:v>
                </c:pt>
                <c:pt idx="5403">
                  <c:v>874.83500000000004</c:v>
                </c:pt>
                <c:pt idx="5404">
                  <c:v>874.99699999999996</c:v>
                </c:pt>
                <c:pt idx="5405">
                  <c:v>875.13900000000001</c:v>
                </c:pt>
                <c:pt idx="5406">
                  <c:v>875.31500000000005</c:v>
                </c:pt>
                <c:pt idx="5407">
                  <c:v>875.49099999999999</c:v>
                </c:pt>
                <c:pt idx="5408">
                  <c:v>875.65300000000002</c:v>
                </c:pt>
                <c:pt idx="5409">
                  <c:v>875.79600000000005</c:v>
                </c:pt>
                <c:pt idx="5410">
                  <c:v>875.97</c:v>
                </c:pt>
                <c:pt idx="5411">
                  <c:v>876.14599999999996</c:v>
                </c:pt>
                <c:pt idx="5412">
                  <c:v>876.30799999999999</c:v>
                </c:pt>
                <c:pt idx="5413">
                  <c:v>876.45</c:v>
                </c:pt>
                <c:pt idx="5414">
                  <c:v>876.61199999999997</c:v>
                </c:pt>
                <c:pt idx="5415">
                  <c:v>876.75400000000002</c:v>
                </c:pt>
                <c:pt idx="5416">
                  <c:v>876.89800000000002</c:v>
                </c:pt>
                <c:pt idx="5417">
                  <c:v>877.06</c:v>
                </c:pt>
                <c:pt idx="5418">
                  <c:v>877.23400000000004</c:v>
                </c:pt>
                <c:pt idx="5419">
                  <c:v>877.41</c:v>
                </c:pt>
                <c:pt idx="5420">
                  <c:v>877.55399999999997</c:v>
                </c:pt>
                <c:pt idx="5421">
                  <c:v>877.71600000000001</c:v>
                </c:pt>
                <c:pt idx="5422">
                  <c:v>877.89</c:v>
                </c:pt>
                <c:pt idx="5423">
                  <c:v>878.06600000000003</c:v>
                </c:pt>
                <c:pt idx="5424">
                  <c:v>878.22799999999995</c:v>
                </c:pt>
                <c:pt idx="5425">
                  <c:v>878.37</c:v>
                </c:pt>
                <c:pt idx="5426">
                  <c:v>878.54300000000001</c:v>
                </c:pt>
                <c:pt idx="5427">
                  <c:v>878.72299999999996</c:v>
                </c:pt>
                <c:pt idx="5428">
                  <c:v>878.86500000000001</c:v>
                </c:pt>
                <c:pt idx="5429">
                  <c:v>879.00900000000001</c:v>
                </c:pt>
                <c:pt idx="5430">
                  <c:v>879.18499999999995</c:v>
                </c:pt>
                <c:pt idx="5431">
                  <c:v>879.36099999999999</c:v>
                </c:pt>
                <c:pt idx="5432">
                  <c:v>879.52300000000002</c:v>
                </c:pt>
                <c:pt idx="5433">
                  <c:v>879.66499999999996</c:v>
                </c:pt>
                <c:pt idx="5434">
                  <c:v>879.84</c:v>
                </c:pt>
                <c:pt idx="5435">
                  <c:v>880.01800000000003</c:v>
                </c:pt>
                <c:pt idx="5436">
                  <c:v>880.18</c:v>
                </c:pt>
                <c:pt idx="5437">
                  <c:v>880.35400000000004</c:v>
                </c:pt>
                <c:pt idx="5438">
                  <c:v>880.53</c:v>
                </c:pt>
                <c:pt idx="5439">
                  <c:v>880.69200000000001</c:v>
                </c:pt>
                <c:pt idx="5440">
                  <c:v>880.83399999999995</c:v>
                </c:pt>
                <c:pt idx="5441">
                  <c:v>881.01</c:v>
                </c:pt>
                <c:pt idx="5442">
                  <c:v>881.18600000000004</c:v>
                </c:pt>
                <c:pt idx="5443">
                  <c:v>881.34799999999996</c:v>
                </c:pt>
                <c:pt idx="5444">
                  <c:v>881.48800000000006</c:v>
                </c:pt>
                <c:pt idx="5445">
                  <c:v>881.66399999999999</c:v>
                </c:pt>
                <c:pt idx="5446">
                  <c:v>881.84</c:v>
                </c:pt>
                <c:pt idx="5447">
                  <c:v>882.00199999999995</c:v>
                </c:pt>
                <c:pt idx="5448">
                  <c:v>882.14400000000001</c:v>
                </c:pt>
                <c:pt idx="5449">
                  <c:v>882.28800000000001</c:v>
                </c:pt>
                <c:pt idx="5450">
                  <c:v>882.46400000000006</c:v>
                </c:pt>
                <c:pt idx="5451">
                  <c:v>882.60699999999997</c:v>
                </c:pt>
                <c:pt idx="5452">
                  <c:v>882.75099999999998</c:v>
                </c:pt>
                <c:pt idx="5453">
                  <c:v>882.91300000000001</c:v>
                </c:pt>
                <c:pt idx="5454">
                  <c:v>883.08799999999997</c:v>
                </c:pt>
                <c:pt idx="5455">
                  <c:v>883.25</c:v>
                </c:pt>
                <c:pt idx="5456">
                  <c:v>883.39</c:v>
                </c:pt>
                <c:pt idx="5457">
                  <c:v>883.56600000000003</c:v>
                </c:pt>
                <c:pt idx="5458">
                  <c:v>883.74199999999996</c:v>
                </c:pt>
                <c:pt idx="5459">
                  <c:v>883.904</c:v>
                </c:pt>
                <c:pt idx="5460">
                  <c:v>884.04600000000005</c:v>
                </c:pt>
                <c:pt idx="5461">
                  <c:v>884.20799999999997</c:v>
                </c:pt>
                <c:pt idx="5462">
                  <c:v>884.38199999999995</c:v>
                </c:pt>
                <c:pt idx="5463">
                  <c:v>884.52599999999995</c:v>
                </c:pt>
                <c:pt idx="5464">
                  <c:v>884.67</c:v>
                </c:pt>
                <c:pt idx="5465">
                  <c:v>884.83199999999999</c:v>
                </c:pt>
                <c:pt idx="5466">
                  <c:v>885.005</c:v>
                </c:pt>
                <c:pt idx="5467">
                  <c:v>885.16700000000003</c:v>
                </c:pt>
                <c:pt idx="5468">
                  <c:v>885.30899999999997</c:v>
                </c:pt>
                <c:pt idx="5469">
                  <c:v>885.46900000000005</c:v>
                </c:pt>
                <c:pt idx="5470">
                  <c:v>885.64499999999998</c:v>
                </c:pt>
                <c:pt idx="5471">
                  <c:v>885.80700000000002</c:v>
                </c:pt>
                <c:pt idx="5472">
                  <c:v>885.94899999999996</c:v>
                </c:pt>
                <c:pt idx="5473">
                  <c:v>886.11099999999999</c:v>
                </c:pt>
                <c:pt idx="5474">
                  <c:v>886.28499999999997</c:v>
                </c:pt>
                <c:pt idx="5475">
                  <c:v>886.447</c:v>
                </c:pt>
                <c:pt idx="5476">
                  <c:v>886.58900000000006</c:v>
                </c:pt>
                <c:pt idx="5477">
                  <c:v>886.73199999999997</c:v>
                </c:pt>
                <c:pt idx="5478">
                  <c:v>886.90800000000002</c:v>
                </c:pt>
                <c:pt idx="5479">
                  <c:v>887.07</c:v>
                </c:pt>
                <c:pt idx="5480">
                  <c:v>887.21199999999999</c:v>
                </c:pt>
                <c:pt idx="5481">
                  <c:v>887.37400000000002</c:v>
                </c:pt>
                <c:pt idx="5482">
                  <c:v>887.548</c:v>
                </c:pt>
                <c:pt idx="5483">
                  <c:v>887.69200000000001</c:v>
                </c:pt>
                <c:pt idx="5484">
                  <c:v>887.85400000000004</c:v>
                </c:pt>
                <c:pt idx="5485">
                  <c:v>888.02800000000002</c:v>
                </c:pt>
                <c:pt idx="5486">
                  <c:v>888.20399999999995</c:v>
                </c:pt>
                <c:pt idx="5487">
                  <c:v>888.36599999999999</c:v>
                </c:pt>
                <c:pt idx="5488">
                  <c:v>888.50800000000004</c:v>
                </c:pt>
                <c:pt idx="5489">
                  <c:v>888.67</c:v>
                </c:pt>
                <c:pt idx="5490">
                  <c:v>888.84400000000005</c:v>
                </c:pt>
                <c:pt idx="5491">
                  <c:v>889.00599999999997</c:v>
                </c:pt>
                <c:pt idx="5492">
                  <c:v>889.14800000000002</c:v>
                </c:pt>
                <c:pt idx="5493">
                  <c:v>889.29</c:v>
                </c:pt>
                <c:pt idx="5494">
                  <c:v>889.46799999999996</c:v>
                </c:pt>
                <c:pt idx="5495">
                  <c:v>889.63</c:v>
                </c:pt>
                <c:pt idx="5496">
                  <c:v>889.77200000000005</c:v>
                </c:pt>
                <c:pt idx="5497">
                  <c:v>889.93200000000002</c:v>
                </c:pt>
                <c:pt idx="5498">
                  <c:v>890.10799999999995</c:v>
                </c:pt>
                <c:pt idx="5499">
                  <c:v>890.27</c:v>
                </c:pt>
                <c:pt idx="5500">
                  <c:v>890.41200000000003</c:v>
                </c:pt>
                <c:pt idx="5501">
                  <c:v>890.58500000000004</c:v>
                </c:pt>
                <c:pt idx="5502">
                  <c:v>890.76300000000003</c:v>
                </c:pt>
                <c:pt idx="5503">
                  <c:v>890.90700000000004</c:v>
                </c:pt>
                <c:pt idx="5504">
                  <c:v>891.06899999999996</c:v>
                </c:pt>
                <c:pt idx="5505">
                  <c:v>891.24300000000005</c:v>
                </c:pt>
                <c:pt idx="5506">
                  <c:v>891.41899999999998</c:v>
                </c:pt>
                <c:pt idx="5507">
                  <c:v>891.58100000000002</c:v>
                </c:pt>
                <c:pt idx="5508">
                  <c:v>891.72299999999996</c:v>
                </c:pt>
                <c:pt idx="5509">
                  <c:v>891.899</c:v>
                </c:pt>
                <c:pt idx="5510">
                  <c:v>892.07500000000005</c:v>
                </c:pt>
                <c:pt idx="5511">
                  <c:v>892.21900000000005</c:v>
                </c:pt>
                <c:pt idx="5512">
                  <c:v>892.36300000000006</c:v>
                </c:pt>
                <c:pt idx="5513">
                  <c:v>892.50599999999997</c:v>
                </c:pt>
                <c:pt idx="5514">
                  <c:v>892.68200000000002</c:v>
                </c:pt>
                <c:pt idx="5515">
                  <c:v>892.84400000000005</c:v>
                </c:pt>
                <c:pt idx="5516">
                  <c:v>892.98599999999999</c:v>
                </c:pt>
                <c:pt idx="5517">
                  <c:v>893.14499999999998</c:v>
                </c:pt>
                <c:pt idx="5518">
                  <c:v>893.32100000000003</c:v>
                </c:pt>
                <c:pt idx="5519">
                  <c:v>893.48299999999995</c:v>
                </c:pt>
                <c:pt idx="5520">
                  <c:v>893.625</c:v>
                </c:pt>
                <c:pt idx="5521">
                  <c:v>893.78599999999994</c:v>
                </c:pt>
                <c:pt idx="5522">
                  <c:v>893.96199999999999</c:v>
                </c:pt>
                <c:pt idx="5523">
                  <c:v>894.12400000000002</c:v>
                </c:pt>
                <c:pt idx="5524">
                  <c:v>894.26599999999996</c:v>
                </c:pt>
                <c:pt idx="5525">
                  <c:v>894.44200000000001</c:v>
                </c:pt>
                <c:pt idx="5526">
                  <c:v>894.601</c:v>
                </c:pt>
                <c:pt idx="5527">
                  <c:v>894.745</c:v>
                </c:pt>
                <c:pt idx="5528">
                  <c:v>894.88900000000001</c:v>
                </c:pt>
                <c:pt idx="5529">
                  <c:v>895.05100000000004</c:v>
                </c:pt>
                <c:pt idx="5530">
                  <c:v>895.19299999999998</c:v>
                </c:pt>
                <c:pt idx="5531">
                  <c:v>895.35500000000002</c:v>
                </c:pt>
                <c:pt idx="5532">
                  <c:v>895.49699999999996</c:v>
                </c:pt>
                <c:pt idx="5533">
                  <c:v>895.673</c:v>
                </c:pt>
                <c:pt idx="5534">
                  <c:v>895.84900000000005</c:v>
                </c:pt>
                <c:pt idx="5535">
                  <c:v>896.01099999999997</c:v>
                </c:pt>
                <c:pt idx="5536">
                  <c:v>896.15099999999995</c:v>
                </c:pt>
                <c:pt idx="5537">
                  <c:v>896.31399999999996</c:v>
                </c:pt>
                <c:pt idx="5538">
                  <c:v>896.48800000000006</c:v>
                </c:pt>
                <c:pt idx="5539">
                  <c:v>896.65</c:v>
                </c:pt>
                <c:pt idx="5540">
                  <c:v>896.79200000000003</c:v>
                </c:pt>
                <c:pt idx="5541">
                  <c:v>896.95399999999995</c:v>
                </c:pt>
                <c:pt idx="5542">
                  <c:v>897.12800000000004</c:v>
                </c:pt>
                <c:pt idx="5543">
                  <c:v>897.29</c:v>
                </c:pt>
                <c:pt idx="5544">
                  <c:v>897.43200000000002</c:v>
                </c:pt>
                <c:pt idx="5545">
                  <c:v>897.57600000000002</c:v>
                </c:pt>
                <c:pt idx="5546">
                  <c:v>897.75199999999995</c:v>
                </c:pt>
                <c:pt idx="5547">
                  <c:v>897.91200000000003</c:v>
                </c:pt>
                <c:pt idx="5548">
                  <c:v>898.05600000000004</c:v>
                </c:pt>
                <c:pt idx="5549">
                  <c:v>898.21799999999996</c:v>
                </c:pt>
                <c:pt idx="5550">
                  <c:v>898.36</c:v>
                </c:pt>
                <c:pt idx="5551">
                  <c:v>898.52300000000002</c:v>
                </c:pt>
                <c:pt idx="5552">
                  <c:v>898.68100000000004</c:v>
                </c:pt>
                <c:pt idx="5553">
                  <c:v>898.85699999999997</c:v>
                </c:pt>
                <c:pt idx="5554">
                  <c:v>899.03300000000002</c:v>
                </c:pt>
                <c:pt idx="5555">
                  <c:v>899.17700000000002</c:v>
                </c:pt>
                <c:pt idx="5556">
                  <c:v>899.32100000000003</c:v>
                </c:pt>
                <c:pt idx="5557">
                  <c:v>899.49699999999996</c:v>
                </c:pt>
                <c:pt idx="5558">
                  <c:v>899.64</c:v>
                </c:pt>
                <c:pt idx="5559">
                  <c:v>899.80200000000002</c:v>
                </c:pt>
                <c:pt idx="5560">
                  <c:v>899.94399999999996</c:v>
                </c:pt>
                <c:pt idx="5561">
                  <c:v>900.12</c:v>
                </c:pt>
                <c:pt idx="5562">
                  <c:v>900.29600000000005</c:v>
                </c:pt>
                <c:pt idx="5563">
                  <c:v>900.45799999999997</c:v>
                </c:pt>
                <c:pt idx="5564">
                  <c:v>900.6</c:v>
                </c:pt>
                <c:pt idx="5565">
                  <c:v>900.77599999999995</c:v>
                </c:pt>
                <c:pt idx="5566">
                  <c:v>900.952</c:v>
                </c:pt>
                <c:pt idx="5567">
                  <c:v>901.11400000000003</c:v>
                </c:pt>
                <c:pt idx="5568">
                  <c:v>901.28800000000001</c:v>
                </c:pt>
                <c:pt idx="5569">
                  <c:v>901.46400000000006</c:v>
                </c:pt>
                <c:pt idx="5570">
                  <c:v>901.60799999999995</c:v>
                </c:pt>
                <c:pt idx="5571">
                  <c:v>901.77</c:v>
                </c:pt>
                <c:pt idx="5572">
                  <c:v>901.94399999999996</c:v>
                </c:pt>
                <c:pt idx="5573">
                  <c:v>902.12</c:v>
                </c:pt>
                <c:pt idx="5574">
                  <c:v>902.28200000000004</c:v>
                </c:pt>
                <c:pt idx="5575">
                  <c:v>902.42399999999998</c:v>
                </c:pt>
                <c:pt idx="5576">
                  <c:v>902.58600000000001</c:v>
                </c:pt>
                <c:pt idx="5577">
                  <c:v>902.72799999999995</c:v>
                </c:pt>
                <c:pt idx="5578">
                  <c:v>902.89</c:v>
                </c:pt>
                <c:pt idx="5579">
                  <c:v>903.03200000000004</c:v>
                </c:pt>
                <c:pt idx="5580">
                  <c:v>903.17399999999998</c:v>
                </c:pt>
                <c:pt idx="5581">
                  <c:v>903.35</c:v>
                </c:pt>
                <c:pt idx="5582">
                  <c:v>903.52599999999995</c:v>
                </c:pt>
                <c:pt idx="5583">
                  <c:v>903.68799999999999</c:v>
                </c:pt>
                <c:pt idx="5584">
                  <c:v>903.86199999999997</c:v>
                </c:pt>
                <c:pt idx="5585">
                  <c:v>904.03800000000001</c:v>
                </c:pt>
                <c:pt idx="5586">
                  <c:v>904.2</c:v>
                </c:pt>
                <c:pt idx="5587">
                  <c:v>904.37400000000002</c:v>
                </c:pt>
                <c:pt idx="5588">
                  <c:v>904.53599999999994</c:v>
                </c:pt>
                <c:pt idx="5589">
                  <c:v>904.678</c:v>
                </c:pt>
                <c:pt idx="5590">
                  <c:v>904.84</c:v>
                </c:pt>
                <c:pt idx="5591">
                  <c:v>904.98199999999997</c:v>
                </c:pt>
                <c:pt idx="5592">
                  <c:v>905.14400000000001</c:v>
                </c:pt>
                <c:pt idx="5593">
                  <c:v>905.33399999999995</c:v>
                </c:pt>
                <c:pt idx="5594">
                  <c:v>905.49599999999998</c:v>
                </c:pt>
                <c:pt idx="5595">
                  <c:v>905.63800000000003</c:v>
                </c:pt>
                <c:pt idx="5596">
                  <c:v>905.81200000000001</c:v>
                </c:pt>
                <c:pt idx="5597">
                  <c:v>905.99</c:v>
                </c:pt>
                <c:pt idx="5598">
                  <c:v>906.13400000000001</c:v>
                </c:pt>
                <c:pt idx="5599">
                  <c:v>906.29600000000005</c:v>
                </c:pt>
                <c:pt idx="5600">
                  <c:v>906.47</c:v>
                </c:pt>
                <c:pt idx="5601">
                  <c:v>906.63199999999995</c:v>
                </c:pt>
                <c:pt idx="5602">
                  <c:v>906.774</c:v>
                </c:pt>
                <c:pt idx="5603">
                  <c:v>906.91800000000001</c:v>
                </c:pt>
                <c:pt idx="5604">
                  <c:v>907.09400000000005</c:v>
                </c:pt>
                <c:pt idx="5605">
                  <c:v>907.25599999999997</c:v>
                </c:pt>
                <c:pt idx="5606">
                  <c:v>907.39800000000002</c:v>
                </c:pt>
                <c:pt idx="5607">
                  <c:v>907.56</c:v>
                </c:pt>
                <c:pt idx="5608">
                  <c:v>907.73400000000004</c:v>
                </c:pt>
                <c:pt idx="5609">
                  <c:v>907.89599999999996</c:v>
                </c:pt>
                <c:pt idx="5610">
                  <c:v>908.03800000000001</c:v>
                </c:pt>
                <c:pt idx="5611">
                  <c:v>908.21400000000006</c:v>
                </c:pt>
                <c:pt idx="5612">
                  <c:v>908.38900000000001</c:v>
                </c:pt>
                <c:pt idx="5613">
                  <c:v>908.53300000000002</c:v>
                </c:pt>
                <c:pt idx="5614">
                  <c:v>908.69500000000005</c:v>
                </c:pt>
                <c:pt idx="5615">
                  <c:v>908.83699999999999</c:v>
                </c:pt>
                <c:pt idx="5616">
                  <c:v>909.01300000000003</c:v>
                </c:pt>
                <c:pt idx="5617">
                  <c:v>909.173</c:v>
                </c:pt>
                <c:pt idx="5618">
                  <c:v>909.33500000000004</c:v>
                </c:pt>
                <c:pt idx="5619">
                  <c:v>909.50900000000001</c:v>
                </c:pt>
                <c:pt idx="5620">
                  <c:v>909.68499999999995</c:v>
                </c:pt>
                <c:pt idx="5621">
                  <c:v>909.84699999999998</c:v>
                </c:pt>
                <c:pt idx="5622">
                  <c:v>909.98900000000003</c:v>
                </c:pt>
                <c:pt idx="5623">
                  <c:v>910.16099999999994</c:v>
                </c:pt>
                <c:pt idx="5624">
                  <c:v>910.32299999999998</c:v>
                </c:pt>
                <c:pt idx="5625">
                  <c:v>910.50099999999998</c:v>
                </c:pt>
                <c:pt idx="5626">
                  <c:v>910.66300000000001</c:v>
                </c:pt>
                <c:pt idx="5627">
                  <c:v>910.83699999999999</c:v>
                </c:pt>
                <c:pt idx="5628">
                  <c:v>911.01300000000003</c:v>
                </c:pt>
                <c:pt idx="5629">
                  <c:v>911.15499999999997</c:v>
                </c:pt>
                <c:pt idx="5630">
                  <c:v>911.31700000000001</c:v>
                </c:pt>
                <c:pt idx="5631">
                  <c:v>911.49300000000005</c:v>
                </c:pt>
                <c:pt idx="5632">
                  <c:v>911.66899999999998</c:v>
                </c:pt>
                <c:pt idx="5633">
                  <c:v>911.83100000000002</c:v>
                </c:pt>
                <c:pt idx="5634">
                  <c:v>912.005</c:v>
                </c:pt>
                <c:pt idx="5635">
                  <c:v>912.18100000000004</c:v>
                </c:pt>
                <c:pt idx="5636">
                  <c:v>912.34299999999996</c:v>
                </c:pt>
                <c:pt idx="5637">
                  <c:v>912.48500000000001</c:v>
                </c:pt>
                <c:pt idx="5638">
                  <c:v>912.64499999999998</c:v>
                </c:pt>
                <c:pt idx="5639">
                  <c:v>912.81899999999996</c:v>
                </c:pt>
                <c:pt idx="5640">
                  <c:v>912.99599999999998</c:v>
                </c:pt>
                <c:pt idx="5641">
                  <c:v>913.13900000000001</c:v>
                </c:pt>
                <c:pt idx="5642">
                  <c:v>913.30100000000004</c:v>
                </c:pt>
                <c:pt idx="5643">
                  <c:v>913.47500000000002</c:v>
                </c:pt>
                <c:pt idx="5644">
                  <c:v>913.63699999999994</c:v>
                </c:pt>
                <c:pt idx="5645">
                  <c:v>913.779</c:v>
                </c:pt>
                <c:pt idx="5646">
                  <c:v>913.94100000000003</c:v>
                </c:pt>
                <c:pt idx="5647">
                  <c:v>914.11500000000001</c:v>
                </c:pt>
                <c:pt idx="5648">
                  <c:v>914.27700000000004</c:v>
                </c:pt>
                <c:pt idx="5649">
                  <c:v>914.41899999999998</c:v>
                </c:pt>
                <c:pt idx="5650">
                  <c:v>914.58100000000002</c:v>
                </c:pt>
                <c:pt idx="5651">
                  <c:v>914.755</c:v>
                </c:pt>
                <c:pt idx="5652">
                  <c:v>914.91700000000003</c:v>
                </c:pt>
                <c:pt idx="5653">
                  <c:v>915.05899999999997</c:v>
                </c:pt>
                <c:pt idx="5654">
                  <c:v>915.23800000000006</c:v>
                </c:pt>
                <c:pt idx="5655">
                  <c:v>915.37800000000004</c:v>
                </c:pt>
                <c:pt idx="5656">
                  <c:v>915.52300000000002</c:v>
                </c:pt>
                <c:pt idx="5657">
                  <c:v>915.68499999999995</c:v>
                </c:pt>
                <c:pt idx="5658">
                  <c:v>915.85900000000004</c:v>
                </c:pt>
                <c:pt idx="5659">
                  <c:v>916.03499999999997</c:v>
                </c:pt>
                <c:pt idx="5660">
                  <c:v>916.197</c:v>
                </c:pt>
                <c:pt idx="5661">
                  <c:v>916.33900000000006</c:v>
                </c:pt>
                <c:pt idx="5662">
                  <c:v>916.48299999999995</c:v>
                </c:pt>
                <c:pt idx="5663">
                  <c:v>916.65899999999999</c:v>
                </c:pt>
                <c:pt idx="5664">
                  <c:v>916.82100000000003</c:v>
                </c:pt>
                <c:pt idx="5665">
                  <c:v>916.96299999999997</c:v>
                </c:pt>
                <c:pt idx="5666">
                  <c:v>917.125</c:v>
                </c:pt>
                <c:pt idx="5667">
                  <c:v>917.26700000000005</c:v>
                </c:pt>
                <c:pt idx="5668">
                  <c:v>917.42899999999997</c:v>
                </c:pt>
                <c:pt idx="5669">
                  <c:v>917.57100000000003</c:v>
                </c:pt>
                <c:pt idx="5670">
                  <c:v>917.71500000000003</c:v>
                </c:pt>
                <c:pt idx="5671">
                  <c:v>917.88900000000001</c:v>
                </c:pt>
                <c:pt idx="5672">
                  <c:v>918.06700000000001</c:v>
                </c:pt>
                <c:pt idx="5673">
                  <c:v>918.20899999999995</c:v>
                </c:pt>
                <c:pt idx="5674">
                  <c:v>918.37099999999998</c:v>
                </c:pt>
                <c:pt idx="5675">
                  <c:v>918.54499999999996</c:v>
                </c:pt>
                <c:pt idx="5676">
                  <c:v>918.70699999999999</c:v>
                </c:pt>
                <c:pt idx="5677">
                  <c:v>918.84900000000005</c:v>
                </c:pt>
                <c:pt idx="5678">
                  <c:v>918.99300000000005</c:v>
                </c:pt>
                <c:pt idx="5679">
                  <c:v>919.16899999999998</c:v>
                </c:pt>
                <c:pt idx="5680">
                  <c:v>919.31299999999999</c:v>
                </c:pt>
                <c:pt idx="5681">
                  <c:v>919.47500000000002</c:v>
                </c:pt>
                <c:pt idx="5682">
                  <c:v>919.649</c:v>
                </c:pt>
                <c:pt idx="5683">
                  <c:v>919.82500000000005</c:v>
                </c:pt>
                <c:pt idx="5684">
                  <c:v>919.98699999999997</c:v>
                </c:pt>
                <c:pt idx="5685">
                  <c:v>920.12900000000002</c:v>
                </c:pt>
                <c:pt idx="5686">
                  <c:v>920.27300000000002</c:v>
                </c:pt>
                <c:pt idx="5687">
                  <c:v>920.44899999999996</c:v>
                </c:pt>
                <c:pt idx="5688">
                  <c:v>920.59299999999996</c:v>
                </c:pt>
                <c:pt idx="5689">
                  <c:v>920.755</c:v>
                </c:pt>
                <c:pt idx="5690">
                  <c:v>920.92899999999997</c:v>
                </c:pt>
                <c:pt idx="5691">
                  <c:v>921.10500000000002</c:v>
                </c:pt>
                <c:pt idx="5692">
                  <c:v>921.26700000000005</c:v>
                </c:pt>
                <c:pt idx="5693">
                  <c:v>921.40899999999999</c:v>
                </c:pt>
                <c:pt idx="5694">
                  <c:v>921.57100000000003</c:v>
                </c:pt>
                <c:pt idx="5695">
                  <c:v>921.71199999999999</c:v>
                </c:pt>
                <c:pt idx="5696">
                  <c:v>921.85599999999999</c:v>
                </c:pt>
                <c:pt idx="5697">
                  <c:v>922.01800000000003</c:v>
                </c:pt>
                <c:pt idx="5698">
                  <c:v>922.19200000000001</c:v>
                </c:pt>
                <c:pt idx="5699">
                  <c:v>922.36800000000005</c:v>
                </c:pt>
                <c:pt idx="5700">
                  <c:v>922.51199999999994</c:v>
                </c:pt>
                <c:pt idx="5701">
                  <c:v>922.67399999999998</c:v>
                </c:pt>
                <c:pt idx="5702">
                  <c:v>922.84900000000005</c:v>
                </c:pt>
                <c:pt idx="5703">
                  <c:v>923.024</c:v>
                </c:pt>
                <c:pt idx="5704">
                  <c:v>923.18600000000004</c:v>
                </c:pt>
                <c:pt idx="5705">
                  <c:v>923.32799999999997</c:v>
                </c:pt>
                <c:pt idx="5706">
                  <c:v>923.50400000000002</c:v>
                </c:pt>
                <c:pt idx="5707">
                  <c:v>923.68</c:v>
                </c:pt>
                <c:pt idx="5708">
                  <c:v>923.84199999999998</c:v>
                </c:pt>
                <c:pt idx="5709">
                  <c:v>923.98400000000004</c:v>
                </c:pt>
                <c:pt idx="5710">
                  <c:v>924.16</c:v>
                </c:pt>
                <c:pt idx="5711">
                  <c:v>924.33600000000001</c:v>
                </c:pt>
                <c:pt idx="5712">
                  <c:v>924.48</c:v>
                </c:pt>
                <c:pt idx="5713">
                  <c:v>924.64200000000005</c:v>
                </c:pt>
                <c:pt idx="5714">
                  <c:v>924.81600000000003</c:v>
                </c:pt>
                <c:pt idx="5715">
                  <c:v>924.97799999999995</c:v>
                </c:pt>
                <c:pt idx="5716">
                  <c:v>925.12</c:v>
                </c:pt>
                <c:pt idx="5717">
                  <c:v>925.28200000000004</c:v>
                </c:pt>
                <c:pt idx="5718">
                  <c:v>925.45600000000002</c:v>
                </c:pt>
                <c:pt idx="5719">
                  <c:v>925.61800000000005</c:v>
                </c:pt>
                <c:pt idx="5720">
                  <c:v>925.76</c:v>
                </c:pt>
                <c:pt idx="5721">
                  <c:v>925.90300000000002</c:v>
                </c:pt>
                <c:pt idx="5722">
                  <c:v>926.07899999999995</c:v>
                </c:pt>
                <c:pt idx="5723">
                  <c:v>926.255</c:v>
                </c:pt>
                <c:pt idx="5724">
                  <c:v>926.41700000000003</c:v>
                </c:pt>
                <c:pt idx="5725">
                  <c:v>926.59100000000001</c:v>
                </c:pt>
                <c:pt idx="5726">
                  <c:v>926.76700000000005</c:v>
                </c:pt>
                <c:pt idx="5727">
                  <c:v>926.91099999999994</c:v>
                </c:pt>
                <c:pt idx="5728">
                  <c:v>927.05499999999995</c:v>
                </c:pt>
                <c:pt idx="5729">
                  <c:v>927.21699999999998</c:v>
                </c:pt>
                <c:pt idx="5730">
                  <c:v>927.39</c:v>
                </c:pt>
                <c:pt idx="5731">
                  <c:v>927.55200000000002</c:v>
                </c:pt>
                <c:pt idx="5732">
                  <c:v>927.69399999999996</c:v>
                </c:pt>
                <c:pt idx="5733">
                  <c:v>927.85599999999999</c:v>
                </c:pt>
                <c:pt idx="5734">
                  <c:v>928.03</c:v>
                </c:pt>
                <c:pt idx="5735">
                  <c:v>928.19200000000001</c:v>
                </c:pt>
                <c:pt idx="5736">
                  <c:v>928.33399999999995</c:v>
                </c:pt>
                <c:pt idx="5737">
                  <c:v>928.49599999999998</c:v>
                </c:pt>
                <c:pt idx="5738">
                  <c:v>928.67</c:v>
                </c:pt>
                <c:pt idx="5739">
                  <c:v>928.83199999999999</c:v>
                </c:pt>
                <c:pt idx="5740">
                  <c:v>928.97400000000005</c:v>
                </c:pt>
                <c:pt idx="5741">
                  <c:v>929.149</c:v>
                </c:pt>
                <c:pt idx="5742">
                  <c:v>929.32500000000005</c:v>
                </c:pt>
                <c:pt idx="5743">
                  <c:v>929.48699999999997</c:v>
                </c:pt>
                <c:pt idx="5744">
                  <c:v>929.63</c:v>
                </c:pt>
                <c:pt idx="5745">
                  <c:v>929.774</c:v>
                </c:pt>
                <c:pt idx="5746">
                  <c:v>929.95</c:v>
                </c:pt>
                <c:pt idx="5747">
                  <c:v>930.11</c:v>
                </c:pt>
                <c:pt idx="5748">
                  <c:v>930.25400000000002</c:v>
                </c:pt>
                <c:pt idx="5749">
                  <c:v>930.41600000000005</c:v>
                </c:pt>
                <c:pt idx="5750">
                  <c:v>930.60599999999999</c:v>
                </c:pt>
                <c:pt idx="5751">
                  <c:v>930.76900000000001</c:v>
                </c:pt>
                <c:pt idx="5752">
                  <c:v>930.91099999999994</c:v>
                </c:pt>
                <c:pt idx="5753">
                  <c:v>931.08699999999999</c:v>
                </c:pt>
                <c:pt idx="5754">
                  <c:v>931.26300000000003</c:v>
                </c:pt>
                <c:pt idx="5755">
                  <c:v>931.42499999999995</c:v>
                </c:pt>
                <c:pt idx="5756">
                  <c:v>931.56700000000001</c:v>
                </c:pt>
                <c:pt idx="5757">
                  <c:v>931.74300000000005</c:v>
                </c:pt>
                <c:pt idx="5758">
                  <c:v>931.90499999999997</c:v>
                </c:pt>
                <c:pt idx="5759">
                  <c:v>932.04700000000003</c:v>
                </c:pt>
                <c:pt idx="5760">
                  <c:v>932.18899999999996</c:v>
                </c:pt>
                <c:pt idx="5761">
                  <c:v>932.33299999999997</c:v>
                </c:pt>
                <c:pt idx="5762">
                  <c:v>932.50900000000001</c:v>
                </c:pt>
                <c:pt idx="5763">
                  <c:v>932.67100000000005</c:v>
                </c:pt>
                <c:pt idx="5764">
                  <c:v>932.81299999999999</c:v>
                </c:pt>
                <c:pt idx="5765">
                  <c:v>932.97500000000002</c:v>
                </c:pt>
                <c:pt idx="5766">
                  <c:v>933.149</c:v>
                </c:pt>
                <c:pt idx="5767">
                  <c:v>933.29300000000001</c:v>
                </c:pt>
                <c:pt idx="5768">
                  <c:v>933.45500000000004</c:v>
                </c:pt>
                <c:pt idx="5769">
                  <c:v>933.62900000000002</c:v>
                </c:pt>
                <c:pt idx="5770">
                  <c:v>933.80499999999995</c:v>
                </c:pt>
                <c:pt idx="5771">
                  <c:v>933.96799999999996</c:v>
                </c:pt>
                <c:pt idx="5772">
                  <c:v>934.14200000000005</c:v>
                </c:pt>
                <c:pt idx="5773">
                  <c:v>934.31799999999998</c:v>
                </c:pt>
                <c:pt idx="5774">
                  <c:v>934.48</c:v>
                </c:pt>
                <c:pt idx="5775">
                  <c:v>934.62199999999996</c:v>
                </c:pt>
                <c:pt idx="5776">
                  <c:v>934.78399999999999</c:v>
                </c:pt>
                <c:pt idx="5777">
                  <c:v>934.95799999999997</c:v>
                </c:pt>
                <c:pt idx="5778">
                  <c:v>935.1</c:v>
                </c:pt>
                <c:pt idx="5779">
                  <c:v>935.26199999999994</c:v>
                </c:pt>
                <c:pt idx="5780">
                  <c:v>935.40499999999997</c:v>
                </c:pt>
                <c:pt idx="5781">
                  <c:v>935.58</c:v>
                </c:pt>
                <c:pt idx="5782">
                  <c:v>935.75599999999997</c:v>
                </c:pt>
                <c:pt idx="5783">
                  <c:v>935.9</c:v>
                </c:pt>
                <c:pt idx="5784">
                  <c:v>936.06200000000001</c:v>
                </c:pt>
                <c:pt idx="5785">
                  <c:v>936.23599999999999</c:v>
                </c:pt>
                <c:pt idx="5786">
                  <c:v>936.39800000000002</c:v>
                </c:pt>
                <c:pt idx="5787">
                  <c:v>936.54</c:v>
                </c:pt>
                <c:pt idx="5788">
                  <c:v>936.68499999999995</c:v>
                </c:pt>
                <c:pt idx="5789">
                  <c:v>936.86099999999999</c:v>
                </c:pt>
                <c:pt idx="5790">
                  <c:v>937.005</c:v>
                </c:pt>
                <c:pt idx="5791">
                  <c:v>937.16700000000003</c:v>
                </c:pt>
                <c:pt idx="5792">
                  <c:v>937.34100000000001</c:v>
                </c:pt>
                <c:pt idx="5793">
                  <c:v>937.51700000000005</c:v>
                </c:pt>
                <c:pt idx="5794">
                  <c:v>937.67899999999997</c:v>
                </c:pt>
                <c:pt idx="5795">
                  <c:v>937.82100000000003</c:v>
                </c:pt>
                <c:pt idx="5796">
                  <c:v>937.98299999999995</c:v>
                </c:pt>
                <c:pt idx="5797">
                  <c:v>938.13900000000001</c:v>
                </c:pt>
                <c:pt idx="5798">
                  <c:v>938.30100000000004</c:v>
                </c:pt>
                <c:pt idx="5799">
                  <c:v>938.46299999999997</c:v>
                </c:pt>
                <c:pt idx="5800">
                  <c:v>938.63699999999994</c:v>
                </c:pt>
                <c:pt idx="5801">
                  <c:v>938.81100000000004</c:v>
                </c:pt>
                <c:pt idx="5802">
                  <c:v>938.97299999999996</c:v>
                </c:pt>
                <c:pt idx="5803">
                  <c:v>939.11500000000001</c:v>
                </c:pt>
                <c:pt idx="5804">
                  <c:v>939.27700000000004</c:v>
                </c:pt>
                <c:pt idx="5805">
                  <c:v>939.45100000000002</c:v>
                </c:pt>
                <c:pt idx="5806">
                  <c:v>939.61300000000006</c:v>
                </c:pt>
                <c:pt idx="5807">
                  <c:v>939.75599999999997</c:v>
                </c:pt>
                <c:pt idx="5808">
                  <c:v>939.93299999999999</c:v>
                </c:pt>
                <c:pt idx="5809">
                  <c:v>940.07500000000005</c:v>
                </c:pt>
                <c:pt idx="5810">
                  <c:v>940.23699999999997</c:v>
                </c:pt>
                <c:pt idx="5811">
                  <c:v>940.37900000000002</c:v>
                </c:pt>
                <c:pt idx="5812">
                  <c:v>940.55499999999995</c:v>
                </c:pt>
                <c:pt idx="5813">
                  <c:v>940.73099999999999</c:v>
                </c:pt>
                <c:pt idx="5814">
                  <c:v>940.89300000000003</c:v>
                </c:pt>
                <c:pt idx="5815">
                  <c:v>941.03499999999997</c:v>
                </c:pt>
                <c:pt idx="5816">
                  <c:v>941.21100000000001</c:v>
                </c:pt>
                <c:pt idx="5817">
                  <c:v>941.38599999999997</c:v>
                </c:pt>
                <c:pt idx="5818">
                  <c:v>941.548</c:v>
                </c:pt>
                <c:pt idx="5819">
                  <c:v>941.69</c:v>
                </c:pt>
                <c:pt idx="5820">
                  <c:v>941.86599999999999</c:v>
                </c:pt>
                <c:pt idx="5821">
                  <c:v>942.154</c:v>
                </c:pt>
                <c:pt idx="5822">
                  <c:v>942.31399999999996</c:v>
                </c:pt>
                <c:pt idx="5823">
                  <c:v>942.49</c:v>
                </c:pt>
                <c:pt idx="5824">
                  <c:v>942.66600000000005</c:v>
                </c:pt>
                <c:pt idx="5825">
                  <c:v>942.82799999999997</c:v>
                </c:pt>
                <c:pt idx="5826">
                  <c:v>942.97</c:v>
                </c:pt>
                <c:pt idx="5827">
                  <c:v>943.14599999999996</c:v>
                </c:pt>
                <c:pt idx="5828">
                  <c:v>943.322</c:v>
                </c:pt>
                <c:pt idx="5829">
                  <c:v>943.46600000000001</c:v>
                </c:pt>
                <c:pt idx="5830">
                  <c:v>943.61</c:v>
                </c:pt>
                <c:pt idx="5831">
                  <c:v>943.78599999999994</c:v>
                </c:pt>
                <c:pt idx="5832">
                  <c:v>943.94799999999998</c:v>
                </c:pt>
                <c:pt idx="5833">
                  <c:v>944.09</c:v>
                </c:pt>
                <c:pt idx="5834">
                  <c:v>944.25199999999995</c:v>
                </c:pt>
                <c:pt idx="5835">
                  <c:v>944.42600000000004</c:v>
                </c:pt>
                <c:pt idx="5836">
                  <c:v>944.58799999999997</c:v>
                </c:pt>
                <c:pt idx="5837">
                  <c:v>944.73</c:v>
                </c:pt>
                <c:pt idx="5838">
                  <c:v>944.89200000000005</c:v>
                </c:pt>
                <c:pt idx="5839">
                  <c:v>945.06600000000003</c:v>
                </c:pt>
                <c:pt idx="5840">
                  <c:v>945.22799999999995</c:v>
                </c:pt>
                <c:pt idx="5841">
                  <c:v>945.36800000000005</c:v>
                </c:pt>
                <c:pt idx="5842">
                  <c:v>945.53</c:v>
                </c:pt>
                <c:pt idx="5843">
                  <c:v>945.70399999999995</c:v>
                </c:pt>
                <c:pt idx="5844">
                  <c:v>945.86400000000003</c:v>
                </c:pt>
                <c:pt idx="5845">
                  <c:v>946.02599999999995</c:v>
                </c:pt>
                <c:pt idx="5846">
                  <c:v>946.16800000000001</c:v>
                </c:pt>
                <c:pt idx="5847">
                  <c:v>946.34400000000005</c:v>
                </c:pt>
                <c:pt idx="5848">
                  <c:v>946.52</c:v>
                </c:pt>
                <c:pt idx="5849">
                  <c:v>946.68200000000002</c:v>
                </c:pt>
                <c:pt idx="5850">
                  <c:v>946.85599999999999</c:v>
                </c:pt>
                <c:pt idx="5851">
                  <c:v>947.03200000000004</c:v>
                </c:pt>
                <c:pt idx="5852">
                  <c:v>947.17399999999998</c:v>
                </c:pt>
                <c:pt idx="5853">
                  <c:v>947.31899999999996</c:v>
                </c:pt>
                <c:pt idx="5854">
                  <c:v>947.48099999999999</c:v>
                </c:pt>
                <c:pt idx="5855">
                  <c:v>947.65499999999997</c:v>
                </c:pt>
                <c:pt idx="5856">
                  <c:v>947.81700000000001</c:v>
                </c:pt>
                <c:pt idx="5857">
                  <c:v>947.95899999999995</c:v>
                </c:pt>
                <c:pt idx="5858">
                  <c:v>948.11800000000005</c:v>
                </c:pt>
                <c:pt idx="5859">
                  <c:v>948.29399999999998</c:v>
                </c:pt>
                <c:pt idx="5860">
                  <c:v>948.47</c:v>
                </c:pt>
                <c:pt idx="5861">
                  <c:v>948.63699999999994</c:v>
                </c:pt>
                <c:pt idx="5862">
                  <c:v>948.79</c:v>
                </c:pt>
                <c:pt idx="5863">
                  <c:v>948.96600000000001</c:v>
                </c:pt>
                <c:pt idx="5864">
                  <c:v>949.12800000000004</c:v>
                </c:pt>
                <c:pt idx="5865">
                  <c:v>949.27</c:v>
                </c:pt>
                <c:pt idx="5866">
                  <c:v>949.43</c:v>
                </c:pt>
                <c:pt idx="5867">
                  <c:v>949.60400000000004</c:v>
                </c:pt>
                <c:pt idx="5868">
                  <c:v>949.78</c:v>
                </c:pt>
                <c:pt idx="5869">
                  <c:v>949.94</c:v>
                </c:pt>
                <c:pt idx="5870">
                  <c:v>950.10299999999995</c:v>
                </c:pt>
                <c:pt idx="5871">
                  <c:v>950.27700000000004</c:v>
                </c:pt>
                <c:pt idx="5872">
                  <c:v>950.41899999999998</c:v>
                </c:pt>
                <c:pt idx="5873">
                  <c:v>950.58100000000002</c:v>
                </c:pt>
                <c:pt idx="5874">
                  <c:v>950.72299999999996</c:v>
                </c:pt>
                <c:pt idx="5875">
                  <c:v>950.88400000000001</c:v>
                </c:pt>
                <c:pt idx="5876">
                  <c:v>951.02800000000002</c:v>
                </c:pt>
                <c:pt idx="5877">
                  <c:v>951.19</c:v>
                </c:pt>
                <c:pt idx="5878">
                  <c:v>951.33199999999999</c:v>
                </c:pt>
                <c:pt idx="5879">
                  <c:v>951.50800000000004</c:v>
                </c:pt>
                <c:pt idx="5880">
                  <c:v>951.65200000000004</c:v>
                </c:pt>
                <c:pt idx="5881">
                  <c:v>951.81399999999996</c:v>
                </c:pt>
                <c:pt idx="5882">
                  <c:v>951.98900000000003</c:v>
                </c:pt>
                <c:pt idx="5883">
                  <c:v>952.16300000000001</c:v>
                </c:pt>
                <c:pt idx="5884">
                  <c:v>952.33900000000006</c:v>
                </c:pt>
                <c:pt idx="5885">
                  <c:v>952.50099999999998</c:v>
                </c:pt>
                <c:pt idx="5886">
                  <c:v>952.67499999999995</c:v>
                </c:pt>
                <c:pt idx="5887">
                  <c:v>952.851</c:v>
                </c:pt>
                <c:pt idx="5888">
                  <c:v>952.995</c:v>
                </c:pt>
                <c:pt idx="5889">
                  <c:v>953.15700000000004</c:v>
                </c:pt>
                <c:pt idx="5890">
                  <c:v>953.33100000000002</c:v>
                </c:pt>
                <c:pt idx="5891">
                  <c:v>953.50699999999995</c:v>
                </c:pt>
                <c:pt idx="5892">
                  <c:v>953.66899999999998</c:v>
                </c:pt>
                <c:pt idx="5893">
                  <c:v>953.81100000000004</c:v>
                </c:pt>
                <c:pt idx="5894">
                  <c:v>953.98699999999997</c:v>
                </c:pt>
                <c:pt idx="5895">
                  <c:v>954.14599999999996</c:v>
                </c:pt>
                <c:pt idx="5896">
                  <c:v>954.30799999999999</c:v>
                </c:pt>
                <c:pt idx="5897">
                  <c:v>954.45</c:v>
                </c:pt>
                <c:pt idx="5898">
                  <c:v>954.62699999999995</c:v>
                </c:pt>
                <c:pt idx="5899">
                  <c:v>954.803</c:v>
                </c:pt>
                <c:pt idx="5900">
                  <c:v>954.947</c:v>
                </c:pt>
                <c:pt idx="5901">
                  <c:v>955.08900000000006</c:v>
                </c:pt>
                <c:pt idx="5902">
                  <c:v>955.25099999999998</c:v>
                </c:pt>
                <c:pt idx="5903">
                  <c:v>955.42700000000002</c:v>
                </c:pt>
                <c:pt idx="5904">
                  <c:v>955.58900000000006</c:v>
                </c:pt>
                <c:pt idx="5905">
                  <c:v>955.73099999999999</c:v>
                </c:pt>
                <c:pt idx="5906">
                  <c:v>955.90499999999997</c:v>
                </c:pt>
                <c:pt idx="5907">
                  <c:v>956.08299999999997</c:v>
                </c:pt>
                <c:pt idx="5908">
                  <c:v>956.22500000000002</c:v>
                </c:pt>
                <c:pt idx="5909">
                  <c:v>956.38699999999994</c:v>
                </c:pt>
                <c:pt idx="5910">
                  <c:v>956.56100000000004</c:v>
                </c:pt>
                <c:pt idx="5911">
                  <c:v>956.73599999999999</c:v>
                </c:pt>
                <c:pt idx="5912">
                  <c:v>956.89800000000002</c:v>
                </c:pt>
                <c:pt idx="5913">
                  <c:v>957.06</c:v>
                </c:pt>
                <c:pt idx="5914">
                  <c:v>957.23400000000004</c:v>
                </c:pt>
                <c:pt idx="5915">
                  <c:v>957.39599999999996</c:v>
                </c:pt>
                <c:pt idx="5916">
                  <c:v>957.53800000000001</c:v>
                </c:pt>
                <c:pt idx="5917">
                  <c:v>957.7</c:v>
                </c:pt>
                <c:pt idx="5918">
                  <c:v>957.87400000000002</c:v>
                </c:pt>
                <c:pt idx="5919">
                  <c:v>958.03599999999994</c:v>
                </c:pt>
                <c:pt idx="5920">
                  <c:v>958.178</c:v>
                </c:pt>
                <c:pt idx="5921">
                  <c:v>958.34</c:v>
                </c:pt>
                <c:pt idx="5922">
                  <c:v>958.51400000000001</c:v>
                </c:pt>
                <c:pt idx="5923">
                  <c:v>958.67600000000004</c:v>
                </c:pt>
                <c:pt idx="5924">
                  <c:v>958.81799999999998</c:v>
                </c:pt>
                <c:pt idx="5925">
                  <c:v>958.98</c:v>
                </c:pt>
                <c:pt idx="5926">
                  <c:v>959.154</c:v>
                </c:pt>
                <c:pt idx="5927">
                  <c:v>959.31399999999996</c:v>
                </c:pt>
                <c:pt idx="5928">
                  <c:v>959.45600000000002</c:v>
                </c:pt>
                <c:pt idx="5929">
                  <c:v>959.61800000000005</c:v>
                </c:pt>
                <c:pt idx="5930">
                  <c:v>959.79200000000003</c:v>
                </c:pt>
                <c:pt idx="5931">
                  <c:v>959.95399999999995</c:v>
                </c:pt>
                <c:pt idx="5932">
                  <c:v>960.1</c:v>
                </c:pt>
                <c:pt idx="5933">
                  <c:v>960.27300000000002</c:v>
                </c:pt>
                <c:pt idx="5934">
                  <c:v>960.44899999999996</c:v>
                </c:pt>
                <c:pt idx="5935">
                  <c:v>960.61099999999999</c:v>
                </c:pt>
                <c:pt idx="5936">
                  <c:v>960.75300000000004</c:v>
                </c:pt>
                <c:pt idx="5937">
                  <c:v>960.92899999999997</c:v>
                </c:pt>
                <c:pt idx="5938">
                  <c:v>961.10500000000002</c:v>
                </c:pt>
                <c:pt idx="5939">
                  <c:v>961.26700000000005</c:v>
                </c:pt>
                <c:pt idx="5940">
                  <c:v>961.40899999999999</c:v>
                </c:pt>
                <c:pt idx="5941">
                  <c:v>961.58500000000004</c:v>
                </c:pt>
                <c:pt idx="5942">
                  <c:v>961.75900000000001</c:v>
                </c:pt>
                <c:pt idx="5943">
                  <c:v>961.92100000000005</c:v>
                </c:pt>
                <c:pt idx="5944">
                  <c:v>962.06299999999999</c:v>
                </c:pt>
                <c:pt idx="5945">
                  <c:v>962.22500000000002</c:v>
                </c:pt>
                <c:pt idx="5946">
                  <c:v>962.36699999999996</c:v>
                </c:pt>
                <c:pt idx="5947">
                  <c:v>962.51099999999997</c:v>
                </c:pt>
                <c:pt idx="5948">
                  <c:v>962.673</c:v>
                </c:pt>
                <c:pt idx="5949">
                  <c:v>962.84699999999998</c:v>
                </c:pt>
                <c:pt idx="5950">
                  <c:v>963.00800000000004</c:v>
                </c:pt>
                <c:pt idx="5951">
                  <c:v>963.15200000000004</c:v>
                </c:pt>
                <c:pt idx="5952">
                  <c:v>963.31399999999996</c:v>
                </c:pt>
                <c:pt idx="5953">
                  <c:v>963.48800000000006</c:v>
                </c:pt>
                <c:pt idx="5954">
                  <c:v>963.66399999999999</c:v>
                </c:pt>
                <c:pt idx="5955">
                  <c:v>963.80799999999999</c:v>
                </c:pt>
                <c:pt idx="5956">
                  <c:v>963.97</c:v>
                </c:pt>
                <c:pt idx="5957">
                  <c:v>964.14400000000001</c:v>
                </c:pt>
                <c:pt idx="5958">
                  <c:v>964.30600000000004</c:v>
                </c:pt>
                <c:pt idx="5959">
                  <c:v>964.44600000000003</c:v>
                </c:pt>
                <c:pt idx="5960">
                  <c:v>964.59100000000001</c:v>
                </c:pt>
                <c:pt idx="5961">
                  <c:v>964.76700000000005</c:v>
                </c:pt>
                <c:pt idx="5962">
                  <c:v>964.94299999999998</c:v>
                </c:pt>
                <c:pt idx="5963">
                  <c:v>965.10299999999995</c:v>
                </c:pt>
                <c:pt idx="5964">
                  <c:v>965.26499999999999</c:v>
                </c:pt>
                <c:pt idx="5965">
                  <c:v>965.43899999999996</c:v>
                </c:pt>
                <c:pt idx="5966">
                  <c:v>965.601</c:v>
                </c:pt>
                <c:pt idx="5967">
                  <c:v>965.74300000000005</c:v>
                </c:pt>
                <c:pt idx="5968">
                  <c:v>965.90499999999997</c:v>
                </c:pt>
                <c:pt idx="5969">
                  <c:v>966.07899999999995</c:v>
                </c:pt>
                <c:pt idx="5970">
                  <c:v>966.22299999999996</c:v>
                </c:pt>
                <c:pt idx="5971">
                  <c:v>966.38400000000001</c:v>
                </c:pt>
                <c:pt idx="5972">
                  <c:v>966.55799999999999</c:v>
                </c:pt>
                <c:pt idx="5973">
                  <c:v>966.73400000000004</c:v>
                </c:pt>
                <c:pt idx="5974">
                  <c:v>966.89599999999996</c:v>
                </c:pt>
                <c:pt idx="5975">
                  <c:v>967.07</c:v>
                </c:pt>
                <c:pt idx="5976">
                  <c:v>1087.1310000000001</c:v>
                </c:pt>
                <c:pt idx="5977">
                  <c:v>1088.1840000000002</c:v>
                </c:pt>
                <c:pt idx="5978">
                  <c:v>1088.3890000000001</c:v>
                </c:pt>
                <c:pt idx="5979">
                  <c:v>1088.5910000000001</c:v>
                </c:pt>
                <c:pt idx="5980">
                  <c:v>1088.7410000000002</c:v>
                </c:pt>
                <c:pt idx="5981">
                  <c:v>1088.8850000000002</c:v>
                </c:pt>
                <c:pt idx="5982">
                  <c:v>1089.0280000000002</c:v>
                </c:pt>
                <c:pt idx="5983">
                  <c:v>1089.2040000000002</c:v>
                </c:pt>
                <c:pt idx="5984">
                  <c:v>1089.3480000000002</c:v>
                </c:pt>
                <c:pt idx="5985">
                  <c:v>1089.5100000000002</c:v>
                </c:pt>
                <c:pt idx="5986">
                  <c:v>1089.6520000000003</c:v>
                </c:pt>
                <c:pt idx="5987">
                  <c:v>1089.8270000000002</c:v>
                </c:pt>
                <c:pt idx="5988">
                  <c:v>1090.0030000000002</c:v>
                </c:pt>
                <c:pt idx="5989">
                  <c:v>1090.1470000000002</c:v>
                </c:pt>
                <c:pt idx="5990">
                  <c:v>1090.2910000000002</c:v>
                </c:pt>
                <c:pt idx="5991">
                  <c:v>1090.4650000000001</c:v>
                </c:pt>
                <c:pt idx="5992">
                  <c:v>1090.6410000000001</c:v>
                </c:pt>
                <c:pt idx="5993">
                  <c:v>1090.8030000000001</c:v>
                </c:pt>
                <c:pt idx="5994">
                  <c:v>1090.9430000000002</c:v>
                </c:pt>
                <c:pt idx="5995">
                  <c:v>1091.1210000000001</c:v>
                </c:pt>
                <c:pt idx="5996">
                  <c:v>1091.2950000000001</c:v>
                </c:pt>
                <c:pt idx="5997">
                  <c:v>1091.4570000000001</c:v>
                </c:pt>
                <c:pt idx="5998">
                  <c:v>1091.5990000000002</c:v>
                </c:pt>
                <c:pt idx="5999">
                  <c:v>1091.7430000000002</c:v>
                </c:pt>
                <c:pt idx="6000">
                  <c:v>1091.9190000000001</c:v>
                </c:pt>
                <c:pt idx="6001">
                  <c:v>1092.0810000000001</c:v>
                </c:pt>
                <c:pt idx="6002">
                  <c:v>1092.2230000000002</c:v>
                </c:pt>
                <c:pt idx="6003">
                  <c:v>1092.3650000000002</c:v>
                </c:pt>
                <c:pt idx="6004">
                  <c:v>1092.5410000000002</c:v>
                </c:pt>
                <c:pt idx="6005">
                  <c:v>1092.7170000000001</c:v>
                </c:pt>
                <c:pt idx="6006">
                  <c:v>1092.8790000000001</c:v>
                </c:pt>
                <c:pt idx="6007">
                  <c:v>1093.0210000000002</c:v>
                </c:pt>
                <c:pt idx="6008">
                  <c:v>1093.1950000000002</c:v>
                </c:pt>
                <c:pt idx="6009">
                  <c:v>1093.3710000000001</c:v>
                </c:pt>
                <c:pt idx="6010">
                  <c:v>1093.5150000000001</c:v>
                </c:pt>
                <c:pt idx="6011">
                  <c:v>1093.6570000000002</c:v>
                </c:pt>
                <c:pt idx="6012">
                  <c:v>1093.8190000000002</c:v>
                </c:pt>
                <c:pt idx="6013">
                  <c:v>1093.9950000000001</c:v>
                </c:pt>
                <c:pt idx="6014">
                  <c:v>1094.1390000000001</c:v>
                </c:pt>
                <c:pt idx="6015">
                  <c:v>1094.2810000000002</c:v>
                </c:pt>
                <c:pt idx="6016">
                  <c:v>1094.4430000000002</c:v>
                </c:pt>
                <c:pt idx="6017">
                  <c:v>1094.6170000000002</c:v>
                </c:pt>
                <c:pt idx="6018">
                  <c:v>1094.7610000000002</c:v>
                </c:pt>
                <c:pt idx="6019">
                  <c:v>1094.9030000000002</c:v>
                </c:pt>
                <c:pt idx="6020">
                  <c:v>1095.0670000000002</c:v>
                </c:pt>
                <c:pt idx="6021">
                  <c:v>1095.2410000000002</c:v>
                </c:pt>
                <c:pt idx="6022">
                  <c:v>1095.3830000000003</c:v>
                </c:pt>
                <c:pt idx="6023">
                  <c:v>1095.5250000000001</c:v>
                </c:pt>
                <c:pt idx="6024">
                  <c:v>1095.6740000000002</c:v>
                </c:pt>
                <c:pt idx="6025">
                  <c:v>1095.8300000000002</c:v>
                </c:pt>
                <c:pt idx="6026">
                  <c:v>1096.0060000000001</c:v>
                </c:pt>
                <c:pt idx="6027">
                  <c:v>1096.1680000000001</c:v>
                </c:pt>
                <c:pt idx="6028">
                  <c:v>1096.3100000000002</c:v>
                </c:pt>
                <c:pt idx="6029">
                  <c:v>1096.4720000000002</c:v>
                </c:pt>
                <c:pt idx="6030">
                  <c:v>1096.6460000000002</c:v>
                </c:pt>
                <c:pt idx="6031">
                  <c:v>1096.7880000000002</c:v>
                </c:pt>
                <c:pt idx="6032">
                  <c:v>1096.9320000000002</c:v>
                </c:pt>
                <c:pt idx="6033">
                  <c:v>1097.0940000000001</c:v>
                </c:pt>
                <c:pt idx="6034">
                  <c:v>1097.2680000000003</c:v>
                </c:pt>
                <c:pt idx="6035">
                  <c:v>1097.4440000000002</c:v>
                </c:pt>
                <c:pt idx="6036">
                  <c:v>1097.5880000000002</c:v>
                </c:pt>
                <c:pt idx="6037">
                  <c:v>1097.7300000000002</c:v>
                </c:pt>
                <c:pt idx="6038">
                  <c:v>1097.8920000000001</c:v>
                </c:pt>
                <c:pt idx="6039">
                  <c:v>1098.0660000000003</c:v>
                </c:pt>
                <c:pt idx="6040">
                  <c:v>1098.2100000000003</c:v>
                </c:pt>
                <c:pt idx="6041">
                  <c:v>1098.3720000000001</c:v>
                </c:pt>
                <c:pt idx="6042">
                  <c:v>1098.5460000000003</c:v>
                </c:pt>
                <c:pt idx="6043">
                  <c:v>1098.7200000000003</c:v>
                </c:pt>
                <c:pt idx="6044">
                  <c:v>1098.8640000000003</c:v>
                </c:pt>
                <c:pt idx="6045">
                  <c:v>1099.0060000000001</c:v>
                </c:pt>
                <c:pt idx="6046">
                  <c:v>1099.1680000000001</c:v>
                </c:pt>
                <c:pt idx="6047">
                  <c:v>1099.3460000000002</c:v>
                </c:pt>
                <c:pt idx="6048">
                  <c:v>1099.5360000000001</c:v>
                </c:pt>
                <c:pt idx="6049">
                  <c:v>1099.6780000000001</c:v>
                </c:pt>
                <c:pt idx="6050">
                  <c:v>1099.8400000000001</c:v>
                </c:pt>
                <c:pt idx="6051">
                  <c:v>1100.0140000000001</c:v>
                </c:pt>
                <c:pt idx="6052">
                  <c:v>1100.19</c:v>
                </c:pt>
                <c:pt idx="6053">
                  <c:v>1100.3340000000001</c:v>
                </c:pt>
                <c:pt idx="6054">
                  <c:v>1100.4770000000001</c:v>
                </c:pt>
                <c:pt idx="6055">
                  <c:v>1100.6370000000002</c:v>
                </c:pt>
                <c:pt idx="6056">
                  <c:v>1100.8130000000001</c:v>
                </c:pt>
                <c:pt idx="6057">
                  <c:v>1100.9570000000001</c:v>
                </c:pt>
                <c:pt idx="6058">
                  <c:v>1101.1010000000001</c:v>
                </c:pt>
                <c:pt idx="6059">
                  <c:v>1101.2760000000001</c:v>
                </c:pt>
                <c:pt idx="6060">
                  <c:v>1101.4510000000002</c:v>
                </c:pt>
                <c:pt idx="6061">
                  <c:v>1101.5950000000003</c:v>
                </c:pt>
                <c:pt idx="6062">
                  <c:v>1101.7390000000003</c:v>
                </c:pt>
                <c:pt idx="6063">
                  <c:v>1101.8830000000003</c:v>
                </c:pt>
                <c:pt idx="6064">
                  <c:v>1102.0610000000001</c:v>
                </c:pt>
                <c:pt idx="6065">
                  <c:v>1102.2010000000002</c:v>
                </c:pt>
                <c:pt idx="6066">
                  <c:v>1102.3450000000003</c:v>
                </c:pt>
                <c:pt idx="6067">
                  <c:v>1102.5210000000002</c:v>
                </c:pt>
                <c:pt idx="6068">
                  <c:v>1102.6960000000001</c:v>
                </c:pt>
                <c:pt idx="6069">
                  <c:v>1102.8710000000001</c:v>
                </c:pt>
                <c:pt idx="6070">
                  <c:v>1103.0350000000001</c:v>
                </c:pt>
                <c:pt idx="6071">
                  <c:v>1103.1750000000002</c:v>
                </c:pt>
                <c:pt idx="6072">
                  <c:v>1103.3520000000001</c:v>
                </c:pt>
                <c:pt idx="6073">
                  <c:v>1103.5280000000002</c:v>
                </c:pt>
                <c:pt idx="6074">
                  <c:v>1103.69</c:v>
                </c:pt>
                <c:pt idx="6075">
                  <c:v>1103.8320000000001</c:v>
                </c:pt>
                <c:pt idx="6076">
                  <c:v>1103.9930000000002</c:v>
                </c:pt>
                <c:pt idx="6077">
                  <c:v>1104.1350000000002</c:v>
                </c:pt>
                <c:pt idx="6078">
                  <c:v>1104.2790000000002</c:v>
                </c:pt>
                <c:pt idx="6079">
                  <c:v>1104.4230000000002</c:v>
                </c:pt>
                <c:pt idx="6080">
                  <c:v>1104.5650000000001</c:v>
                </c:pt>
                <c:pt idx="6081">
                  <c:v>1104.7430000000002</c:v>
                </c:pt>
                <c:pt idx="6082">
                  <c:v>1104.8860000000002</c:v>
                </c:pt>
                <c:pt idx="6083">
                  <c:v>1105.0310000000002</c:v>
                </c:pt>
                <c:pt idx="6084">
                  <c:v>1105.1750000000002</c:v>
                </c:pt>
                <c:pt idx="6085">
                  <c:v>1105.3510000000001</c:v>
                </c:pt>
                <c:pt idx="6086">
                  <c:v>1105.4950000000001</c:v>
                </c:pt>
                <c:pt idx="6087">
                  <c:v>1105.6370000000002</c:v>
                </c:pt>
                <c:pt idx="6088">
                  <c:v>1105.7830000000001</c:v>
                </c:pt>
                <c:pt idx="6089">
                  <c:v>1105.9590000000001</c:v>
                </c:pt>
                <c:pt idx="6090">
                  <c:v>1106.1030000000001</c:v>
                </c:pt>
                <c:pt idx="6091">
                  <c:v>1106.2470000000001</c:v>
                </c:pt>
                <c:pt idx="6092">
                  <c:v>1106.3910000000001</c:v>
                </c:pt>
                <c:pt idx="6093">
                  <c:v>1106.5660000000003</c:v>
                </c:pt>
                <c:pt idx="6094">
                  <c:v>1106.7420000000002</c:v>
                </c:pt>
                <c:pt idx="6095">
                  <c:v>1106.8870000000002</c:v>
                </c:pt>
                <c:pt idx="6096">
                  <c:v>1107.0310000000002</c:v>
                </c:pt>
                <c:pt idx="6097">
                  <c:v>1107.2070000000001</c:v>
                </c:pt>
                <c:pt idx="6098">
                  <c:v>1107.3490000000002</c:v>
                </c:pt>
                <c:pt idx="6099">
                  <c:v>1107.5260000000001</c:v>
                </c:pt>
                <c:pt idx="6100">
                  <c:v>1107.67</c:v>
                </c:pt>
                <c:pt idx="6101">
                  <c:v>1107.8460000000002</c:v>
                </c:pt>
                <c:pt idx="6102">
                  <c:v>1108.0070000000001</c:v>
                </c:pt>
                <c:pt idx="6103">
                  <c:v>1108.1510000000001</c:v>
                </c:pt>
                <c:pt idx="6104">
                  <c:v>1108.3120000000001</c:v>
                </c:pt>
                <c:pt idx="6105">
                  <c:v>1108.4700000000003</c:v>
                </c:pt>
                <c:pt idx="6106">
                  <c:v>1108.6460000000002</c:v>
                </c:pt>
                <c:pt idx="6107">
                  <c:v>1108.8360000000002</c:v>
                </c:pt>
                <c:pt idx="6108">
                  <c:v>1108.9810000000002</c:v>
                </c:pt>
                <c:pt idx="6109">
                  <c:v>1109.1570000000002</c:v>
                </c:pt>
                <c:pt idx="6110">
                  <c:v>1109.3010000000002</c:v>
                </c:pt>
                <c:pt idx="6111">
                  <c:v>1109.4630000000002</c:v>
                </c:pt>
                <c:pt idx="6112">
                  <c:v>1109.6050000000002</c:v>
                </c:pt>
                <c:pt idx="6113">
                  <c:v>1109.7810000000002</c:v>
                </c:pt>
                <c:pt idx="6114">
                  <c:v>1109.9250000000002</c:v>
                </c:pt>
                <c:pt idx="6115">
                  <c:v>1110.0690000000002</c:v>
                </c:pt>
                <c:pt idx="6116">
                  <c:v>1110.2110000000002</c:v>
                </c:pt>
                <c:pt idx="6117">
                  <c:v>1110.3740000000003</c:v>
                </c:pt>
                <c:pt idx="6118">
                  <c:v>1110.5160000000001</c:v>
                </c:pt>
                <c:pt idx="6119">
                  <c:v>1110.6590000000001</c:v>
                </c:pt>
                <c:pt idx="6120">
                  <c:v>1110.8030000000001</c:v>
                </c:pt>
                <c:pt idx="6121">
                  <c:v>1110.9640000000002</c:v>
                </c:pt>
                <c:pt idx="6122">
                  <c:v>1111.1400000000001</c:v>
                </c:pt>
                <c:pt idx="6123">
                  <c:v>1111.2840000000001</c:v>
                </c:pt>
                <c:pt idx="6124">
                  <c:v>1111.4260000000002</c:v>
                </c:pt>
                <c:pt idx="6125">
                  <c:v>1111.5700000000002</c:v>
                </c:pt>
                <c:pt idx="6126">
                  <c:v>1111.7460000000001</c:v>
                </c:pt>
                <c:pt idx="6127">
                  <c:v>1111.8910000000001</c:v>
                </c:pt>
                <c:pt idx="6128">
                  <c:v>1112.0350000000001</c:v>
                </c:pt>
                <c:pt idx="6129">
                  <c:v>1112.1770000000001</c:v>
                </c:pt>
                <c:pt idx="6130">
                  <c:v>1112.3390000000002</c:v>
                </c:pt>
                <c:pt idx="6131">
                  <c:v>1112.5150000000001</c:v>
                </c:pt>
                <c:pt idx="6132">
                  <c:v>1112.6570000000002</c:v>
                </c:pt>
                <c:pt idx="6133">
                  <c:v>1112.8190000000002</c:v>
                </c:pt>
                <c:pt idx="6134">
                  <c:v>1112.9930000000002</c:v>
                </c:pt>
                <c:pt idx="6135">
                  <c:v>1113.1680000000001</c:v>
                </c:pt>
                <c:pt idx="6136">
                  <c:v>1113.3280000000002</c:v>
                </c:pt>
                <c:pt idx="6137">
                  <c:v>1113.4730000000002</c:v>
                </c:pt>
                <c:pt idx="6138">
                  <c:v>1113.6490000000001</c:v>
                </c:pt>
                <c:pt idx="6139">
                  <c:v>1113.8250000000003</c:v>
                </c:pt>
                <c:pt idx="6140">
                  <c:v>1113.9870000000001</c:v>
                </c:pt>
                <c:pt idx="6141">
                  <c:v>1114.1270000000002</c:v>
                </c:pt>
                <c:pt idx="6142">
                  <c:v>1114.2890000000002</c:v>
                </c:pt>
                <c:pt idx="6143">
                  <c:v>1114.4650000000001</c:v>
                </c:pt>
                <c:pt idx="6144">
                  <c:v>1114.6070000000002</c:v>
                </c:pt>
                <c:pt idx="6145">
                  <c:v>1114.7700000000002</c:v>
                </c:pt>
                <c:pt idx="6146">
                  <c:v>1114.9440000000002</c:v>
                </c:pt>
                <c:pt idx="6147">
                  <c:v>1115.1200000000001</c:v>
                </c:pt>
                <c:pt idx="6148">
                  <c:v>1115.2620000000002</c:v>
                </c:pt>
                <c:pt idx="6149">
                  <c:v>1115.4060000000002</c:v>
                </c:pt>
                <c:pt idx="6150">
                  <c:v>1115.5820000000001</c:v>
                </c:pt>
                <c:pt idx="6151">
                  <c:v>1115.7580000000003</c:v>
                </c:pt>
                <c:pt idx="6152">
                  <c:v>1115.92</c:v>
                </c:pt>
                <c:pt idx="6153">
                  <c:v>1116.0640000000001</c:v>
                </c:pt>
                <c:pt idx="6154">
                  <c:v>1116.2380000000001</c:v>
                </c:pt>
                <c:pt idx="6155">
                  <c:v>1116.3980000000001</c:v>
                </c:pt>
                <c:pt idx="6156">
                  <c:v>1116.5420000000001</c:v>
                </c:pt>
                <c:pt idx="6157">
                  <c:v>1116.6870000000001</c:v>
                </c:pt>
                <c:pt idx="6158">
                  <c:v>1116.8440000000001</c:v>
                </c:pt>
                <c:pt idx="6159">
                  <c:v>1117.0200000000002</c:v>
                </c:pt>
                <c:pt idx="6160">
                  <c:v>1117.1640000000002</c:v>
                </c:pt>
                <c:pt idx="6161">
                  <c:v>1117.3080000000002</c:v>
                </c:pt>
                <c:pt idx="6162">
                  <c:v>1117.4510000000002</c:v>
                </c:pt>
                <c:pt idx="6163">
                  <c:v>1117.6320000000001</c:v>
                </c:pt>
                <c:pt idx="6164">
                  <c:v>1117.8030000000001</c:v>
                </c:pt>
                <c:pt idx="6165">
                  <c:v>1117.9470000000001</c:v>
                </c:pt>
                <c:pt idx="6166">
                  <c:v>1118.0910000000001</c:v>
                </c:pt>
                <c:pt idx="6167">
                  <c:v>1118.2650000000001</c:v>
                </c:pt>
                <c:pt idx="6168">
                  <c:v>1118.44</c:v>
                </c:pt>
                <c:pt idx="6169">
                  <c:v>1118.6040000000003</c:v>
                </c:pt>
                <c:pt idx="6170">
                  <c:v>1118.7460000000001</c:v>
                </c:pt>
                <c:pt idx="6171">
                  <c:v>1118.9220000000003</c:v>
                </c:pt>
                <c:pt idx="6172">
                  <c:v>1119.0980000000002</c:v>
                </c:pt>
                <c:pt idx="6173">
                  <c:v>1119.2420000000002</c:v>
                </c:pt>
                <c:pt idx="6174">
                  <c:v>1119.3850000000002</c:v>
                </c:pt>
                <c:pt idx="6175">
                  <c:v>1119.5440000000001</c:v>
                </c:pt>
                <c:pt idx="6176">
                  <c:v>1119.7190000000001</c:v>
                </c:pt>
                <c:pt idx="6177">
                  <c:v>1119.8830000000003</c:v>
                </c:pt>
                <c:pt idx="6178">
                  <c:v>1120.0240000000001</c:v>
                </c:pt>
                <c:pt idx="6179">
                  <c:v>1120.1680000000001</c:v>
                </c:pt>
                <c:pt idx="6180">
                  <c:v>1120.3490000000002</c:v>
                </c:pt>
                <c:pt idx="6181">
                  <c:v>1120.5210000000002</c:v>
                </c:pt>
                <c:pt idx="6182">
                  <c:v>1120.6630000000002</c:v>
                </c:pt>
                <c:pt idx="6183">
                  <c:v>1120.8230000000001</c:v>
                </c:pt>
                <c:pt idx="6184">
                  <c:v>1120.9990000000003</c:v>
                </c:pt>
                <c:pt idx="6185">
                  <c:v>1121.1430000000003</c:v>
                </c:pt>
                <c:pt idx="6186">
                  <c:v>1121.2870000000003</c:v>
                </c:pt>
                <c:pt idx="6187">
                  <c:v>1121.4290000000001</c:v>
                </c:pt>
                <c:pt idx="6188">
                  <c:v>1121.6070000000002</c:v>
                </c:pt>
                <c:pt idx="6189">
                  <c:v>1121.7840000000001</c:v>
                </c:pt>
                <c:pt idx="6190">
                  <c:v>1121.9260000000002</c:v>
                </c:pt>
                <c:pt idx="6191">
                  <c:v>1122.1040000000003</c:v>
                </c:pt>
                <c:pt idx="6192">
                  <c:v>1122.2470000000001</c:v>
                </c:pt>
                <c:pt idx="6193">
                  <c:v>1122.4220000000003</c:v>
                </c:pt>
                <c:pt idx="6194">
                  <c:v>1122.5840000000001</c:v>
                </c:pt>
                <c:pt idx="6195">
                  <c:v>1122.7580000000003</c:v>
                </c:pt>
                <c:pt idx="6196">
                  <c:v>1122.9340000000002</c:v>
                </c:pt>
                <c:pt idx="6197">
                  <c:v>1123.0950000000003</c:v>
                </c:pt>
                <c:pt idx="6198">
                  <c:v>1123.2370000000001</c:v>
                </c:pt>
                <c:pt idx="6199">
                  <c:v>1123.4140000000002</c:v>
                </c:pt>
                <c:pt idx="6200">
                  <c:v>1123.5580000000002</c:v>
                </c:pt>
                <c:pt idx="6201">
                  <c:v>1123.7030000000002</c:v>
                </c:pt>
                <c:pt idx="6202">
                  <c:v>1123.8450000000003</c:v>
                </c:pt>
                <c:pt idx="6203">
                  <c:v>1123.9890000000003</c:v>
                </c:pt>
                <c:pt idx="6204">
                  <c:v>1124.1650000000002</c:v>
                </c:pt>
                <c:pt idx="6205">
                  <c:v>1124.3570000000002</c:v>
                </c:pt>
                <c:pt idx="6206">
                  <c:v>1124.5150000000001</c:v>
                </c:pt>
                <c:pt idx="6207">
                  <c:v>1124.6590000000001</c:v>
                </c:pt>
                <c:pt idx="6208">
                  <c:v>1124.8200000000002</c:v>
                </c:pt>
                <c:pt idx="6209">
                  <c:v>1124.9820000000002</c:v>
                </c:pt>
                <c:pt idx="6210">
                  <c:v>1125.1240000000003</c:v>
                </c:pt>
                <c:pt idx="6211">
                  <c:v>1125.3010000000002</c:v>
                </c:pt>
                <c:pt idx="6212">
                  <c:v>1125.4750000000001</c:v>
                </c:pt>
                <c:pt idx="6213">
                  <c:v>1125.6530000000002</c:v>
                </c:pt>
                <c:pt idx="6214">
                  <c:v>1125.7950000000001</c:v>
                </c:pt>
                <c:pt idx="6215">
                  <c:v>1125.9570000000001</c:v>
                </c:pt>
                <c:pt idx="6216">
                  <c:v>1126.1310000000001</c:v>
                </c:pt>
                <c:pt idx="6217">
                  <c:v>1126.2740000000001</c:v>
                </c:pt>
                <c:pt idx="6218">
                  <c:v>1126.4180000000001</c:v>
                </c:pt>
                <c:pt idx="6219">
                  <c:v>1126.5620000000001</c:v>
                </c:pt>
                <c:pt idx="6220">
                  <c:v>1126.7380000000001</c:v>
                </c:pt>
                <c:pt idx="6221">
                  <c:v>1126.8820000000001</c:v>
                </c:pt>
                <c:pt idx="6222">
                  <c:v>1127.0260000000001</c:v>
                </c:pt>
                <c:pt idx="6223">
                  <c:v>1127.2030000000002</c:v>
                </c:pt>
                <c:pt idx="6224">
                  <c:v>1127.3780000000002</c:v>
                </c:pt>
                <c:pt idx="6225">
                  <c:v>1127.5220000000002</c:v>
                </c:pt>
                <c:pt idx="6226">
                  <c:v>1127.6660000000002</c:v>
                </c:pt>
                <c:pt idx="6227">
                  <c:v>1127.8420000000001</c:v>
                </c:pt>
                <c:pt idx="6228">
                  <c:v>1128.0180000000003</c:v>
                </c:pt>
                <c:pt idx="6229">
                  <c:v>1128.1620000000003</c:v>
                </c:pt>
                <c:pt idx="6230">
                  <c:v>1128.3060000000003</c:v>
                </c:pt>
                <c:pt idx="6231">
                  <c:v>1128.4500000000003</c:v>
                </c:pt>
                <c:pt idx="6232">
                  <c:v>1128.6260000000002</c:v>
                </c:pt>
                <c:pt idx="6233">
                  <c:v>1128.7860000000001</c:v>
                </c:pt>
                <c:pt idx="6234">
                  <c:v>1128.93</c:v>
                </c:pt>
                <c:pt idx="6235">
                  <c:v>1129.1060000000002</c:v>
                </c:pt>
                <c:pt idx="6236">
                  <c:v>1129.2820000000002</c:v>
                </c:pt>
                <c:pt idx="6237">
                  <c:v>1129.4260000000002</c:v>
                </c:pt>
                <c:pt idx="6238">
                  <c:v>1129.5700000000002</c:v>
                </c:pt>
                <c:pt idx="6239">
                  <c:v>1129.7140000000002</c:v>
                </c:pt>
                <c:pt idx="6240">
                  <c:v>1129.8900000000001</c:v>
                </c:pt>
                <c:pt idx="6241">
                  <c:v>1130.0340000000001</c:v>
                </c:pt>
                <c:pt idx="6242">
                  <c:v>1130.1780000000001</c:v>
                </c:pt>
                <c:pt idx="6243">
                  <c:v>1130.3220000000001</c:v>
                </c:pt>
                <c:pt idx="6244">
                  <c:v>1130.498</c:v>
                </c:pt>
                <c:pt idx="6245">
                  <c:v>1130.6420000000003</c:v>
                </c:pt>
                <c:pt idx="6246">
                  <c:v>1130.7860000000001</c:v>
                </c:pt>
                <c:pt idx="6247">
                  <c:v>1130.9280000000001</c:v>
                </c:pt>
                <c:pt idx="6248">
                  <c:v>1131.0910000000001</c:v>
                </c:pt>
                <c:pt idx="6249">
                  <c:v>1131.2340000000002</c:v>
                </c:pt>
                <c:pt idx="6250">
                  <c:v>1131.3960000000002</c:v>
                </c:pt>
                <c:pt idx="6251">
                  <c:v>1131.5360000000001</c:v>
                </c:pt>
                <c:pt idx="6252">
                  <c:v>1131.6980000000001</c:v>
                </c:pt>
                <c:pt idx="6253">
                  <c:v>1131.8720000000001</c:v>
                </c:pt>
                <c:pt idx="6254">
                  <c:v>1132.0170000000003</c:v>
                </c:pt>
                <c:pt idx="6255">
                  <c:v>1132.1610000000001</c:v>
                </c:pt>
                <c:pt idx="6256">
                  <c:v>1132.3230000000001</c:v>
                </c:pt>
                <c:pt idx="6257">
                  <c:v>1132.4650000000001</c:v>
                </c:pt>
                <c:pt idx="6258">
                  <c:v>1132.6250000000002</c:v>
                </c:pt>
                <c:pt idx="6259">
                  <c:v>1132.7690000000002</c:v>
                </c:pt>
                <c:pt idx="6260">
                  <c:v>1132.9110000000001</c:v>
                </c:pt>
                <c:pt idx="6261">
                  <c:v>1133.0730000000001</c:v>
                </c:pt>
                <c:pt idx="6262">
                  <c:v>1133.2160000000001</c:v>
                </c:pt>
                <c:pt idx="6263">
                  <c:v>1133.3600000000001</c:v>
                </c:pt>
                <c:pt idx="6264">
                  <c:v>1133.5220000000002</c:v>
                </c:pt>
                <c:pt idx="6265">
                  <c:v>1133.6960000000001</c:v>
                </c:pt>
                <c:pt idx="6266">
                  <c:v>1133.8400000000001</c:v>
                </c:pt>
                <c:pt idx="6267">
                  <c:v>1134.0020000000002</c:v>
                </c:pt>
                <c:pt idx="6268">
                  <c:v>1134.1760000000002</c:v>
                </c:pt>
                <c:pt idx="6269">
                  <c:v>1134.3520000000001</c:v>
                </c:pt>
                <c:pt idx="6270">
                  <c:v>1134.5120000000002</c:v>
                </c:pt>
                <c:pt idx="6271">
                  <c:v>1134.6550000000002</c:v>
                </c:pt>
                <c:pt idx="6272">
                  <c:v>1134.7990000000002</c:v>
                </c:pt>
                <c:pt idx="6273">
                  <c:v>1134.9740000000002</c:v>
                </c:pt>
                <c:pt idx="6274">
                  <c:v>1135.1370000000002</c:v>
                </c:pt>
                <c:pt idx="6275">
                  <c:v>1135.2790000000002</c:v>
                </c:pt>
                <c:pt idx="6276">
                  <c:v>1135.4410000000003</c:v>
                </c:pt>
                <c:pt idx="6277">
                  <c:v>1135.6140000000003</c:v>
                </c:pt>
                <c:pt idx="6278">
                  <c:v>1135.7760000000001</c:v>
                </c:pt>
                <c:pt idx="6279">
                  <c:v>1135.9380000000001</c:v>
                </c:pt>
                <c:pt idx="6280">
                  <c:v>1136.1120000000001</c:v>
                </c:pt>
                <c:pt idx="6281">
                  <c:v>1136.2860000000001</c:v>
                </c:pt>
                <c:pt idx="6282">
                  <c:v>1136.43</c:v>
                </c:pt>
                <c:pt idx="6283">
                  <c:v>1136.5920000000001</c:v>
                </c:pt>
                <c:pt idx="6284">
                  <c:v>1136.7660000000001</c:v>
                </c:pt>
                <c:pt idx="6285">
                  <c:v>1136.9420000000002</c:v>
                </c:pt>
                <c:pt idx="6286">
                  <c:v>1137.0860000000002</c:v>
                </c:pt>
                <c:pt idx="6287">
                  <c:v>1137.248</c:v>
                </c:pt>
                <c:pt idx="6288">
                  <c:v>1137.4220000000003</c:v>
                </c:pt>
                <c:pt idx="6289">
                  <c:v>1137.5980000000002</c:v>
                </c:pt>
                <c:pt idx="6290">
                  <c:v>1137.7600000000002</c:v>
                </c:pt>
                <c:pt idx="6291">
                  <c:v>1137.9020000000003</c:v>
                </c:pt>
                <c:pt idx="6292">
                  <c:v>1138.0620000000001</c:v>
                </c:pt>
                <c:pt idx="6293">
                  <c:v>1138.2380000000001</c:v>
                </c:pt>
                <c:pt idx="6294">
                  <c:v>1138.3820000000001</c:v>
                </c:pt>
                <c:pt idx="6295">
                  <c:v>1138.5260000000001</c:v>
                </c:pt>
                <c:pt idx="6296">
                  <c:v>1138.7020000000002</c:v>
                </c:pt>
                <c:pt idx="6297">
                  <c:v>1138.8780000000002</c:v>
                </c:pt>
                <c:pt idx="6298">
                  <c:v>1139.0400000000002</c:v>
                </c:pt>
                <c:pt idx="6299">
                  <c:v>1139.1820000000002</c:v>
                </c:pt>
                <c:pt idx="6300">
                  <c:v>1139.3580000000002</c:v>
                </c:pt>
                <c:pt idx="6301">
                  <c:v>1139.5340000000001</c:v>
                </c:pt>
                <c:pt idx="6302">
                  <c:v>1139.6780000000001</c:v>
                </c:pt>
                <c:pt idx="6303">
                  <c:v>1139.8210000000001</c:v>
                </c:pt>
                <c:pt idx="6304">
                  <c:v>1140.0000000000002</c:v>
                </c:pt>
                <c:pt idx="6305">
                  <c:v>1140.1420000000003</c:v>
                </c:pt>
                <c:pt idx="6306">
                  <c:v>1140.3160000000003</c:v>
                </c:pt>
                <c:pt idx="6307">
                  <c:v>1140.4780000000001</c:v>
                </c:pt>
                <c:pt idx="6308">
                  <c:v>1140.6540000000002</c:v>
                </c:pt>
                <c:pt idx="6309">
                  <c:v>1140.7980000000002</c:v>
                </c:pt>
                <c:pt idx="6310">
                  <c:v>1140.9600000000003</c:v>
                </c:pt>
                <c:pt idx="6311">
                  <c:v>1141.1340000000002</c:v>
                </c:pt>
                <c:pt idx="6312">
                  <c:v>1141.3100000000002</c:v>
                </c:pt>
                <c:pt idx="6313">
                  <c:v>1141.4540000000002</c:v>
                </c:pt>
                <c:pt idx="6314">
                  <c:v>1141.6460000000002</c:v>
                </c:pt>
                <c:pt idx="6315">
                  <c:v>1141.8210000000001</c:v>
                </c:pt>
                <c:pt idx="6316">
                  <c:v>1141.9970000000001</c:v>
                </c:pt>
                <c:pt idx="6317">
                  <c:v>1142.1420000000003</c:v>
                </c:pt>
                <c:pt idx="6318">
                  <c:v>1142.2860000000001</c:v>
                </c:pt>
                <c:pt idx="6319">
                  <c:v>1142.4460000000001</c:v>
                </c:pt>
                <c:pt idx="6320">
                  <c:v>1142.6060000000002</c:v>
                </c:pt>
                <c:pt idx="6321">
                  <c:v>1142.7680000000003</c:v>
                </c:pt>
                <c:pt idx="6322">
                  <c:v>1142.9080000000001</c:v>
                </c:pt>
                <c:pt idx="6323">
                  <c:v>1143.0520000000001</c:v>
                </c:pt>
                <c:pt idx="6324">
                  <c:v>1143.2280000000001</c:v>
                </c:pt>
                <c:pt idx="6325">
                  <c:v>1143.3880000000001</c:v>
                </c:pt>
                <c:pt idx="6326">
                  <c:v>1143.5500000000002</c:v>
                </c:pt>
                <c:pt idx="6327">
                  <c:v>1143.7250000000001</c:v>
                </c:pt>
                <c:pt idx="6328">
                  <c:v>1143.8840000000002</c:v>
                </c:pt>
                <c:pt idx="6329">
                  <c:v>1144.0440000000001</c:v>
                </c:pt>
                <c:pt idx="6330">
                  <c:v>1144.1890000000001</c:v>
                </c:pt>
                <c:pt idx="6331">
                  <c:v>1144.3630000000001</c:v>
                </c:pt>
                <c:pt idx="6332">
                  <c:v>1144.5400000000002</c:v>
                </c:pt>
                <c:pt idx="6333">
                  <c:v>1144.7350000000001</c:v>
                </c:pt>
                <c:pt idx="6334">
                  <c:v>1144.8910000000001</c:v>
                </c:pt>
                <c:pt idx="6335">
                  <c:v>1145.0670000000002</c:v>
                </c:pt>
                <c:pt idx="6336">
                  <c:v>1145.2430000000002</c:v>
                </c:pt>
                <c:pt idx="6337">
                  <c:v>1145.4050000000002</c:v>
                </c:pt>
                <c:pt idx="6338">
                  <c:v>1145.5810000000001</c:v>
                </c:pt>
                <c:pt idx="6339">
                  <c:v>1145.7560000000001</c:v>
                </c:pt>
                <c:pt idx="6340">
                  <c:v>1145.8980000000001</c:v>
                </c:pt>
                <c:pt idx="6341">
                  <c:v>1146.0600000000002</c:v>
                </c:pt>
                <c:pt idx="6342">
                  <c:v>1146.2020000000002</c:v>
                </c:pt>
                <c:pt idx="6343">
                  <c:v>1146.3780000000002</c:v>
                </c:pt>
                <c:pt idx="6344">
                  <c:v>1146.5540000000001</c:v>
                </c:pt>
                <c:pt idx="6345">
                  <c:v>1146.6980000000001</c:v>
                </c:pt>
                <c:pt idx="6346">
                  <c:v>1146.8420000000001</c:v>
                </c:pt>
                <c:pt idx="6347">
                  <c:v>1147.0180000000003</c:v>
                </c:pt>
                <c:pt idx="6348">
                  <c:v>1147.18</c:v>
                </c:pt>
                <c:pt idx="6349">
                  <c:v>1147.3220000000001</c:v>
                </c:pt>
                <c:pt idx="6350">
                  <c:v>1147.4660000000001</c:v>
                </c:pt>
                <c:pt idx="6351">
                  <c:v>1147.6420000000003</c:v>
                </c:pt>
                <c:pt idx="6352">
                  <c:v>1147.8040000000001</c:v>
                </c:pt>
                <c:pt idx="6353">
                  <c:v>1147.9460000000001</c:v>
                </c:pt>
                <c:pt idx="6354">
                  <c:v>1148.0880000000002</c:v>
                </c:pt>
                <c:pt idx="6355">
                  <c:v>1148.2500000000002</c:v>
                </c:pt>
                <c:pt idx="6356">
                  <c:v>1148.4260000000002</c:v>
                </c:pt>
                <c:pt idx="6357">
                  <c:v>1148.5880000000002</c:v>
                </c:pt>
                <c:pt idx="6358">
                  <c:v>1148.7620000000002</c:v>
                </c:pt>
                <c:pt idx="6359">
                  <c:v>1148.9380000000001</c:v>
                </c:pt>
                <c:pt idx="6360">
                  <c:v>1149.0820000000001</c:v>
                </c:pt>
                <c:pt idx="6361">
                  <c:v>1149.2440000000001</c:v>
                </c:pt>
                <c:pt idx="6362">
                  <c:v>1149.4180000000001</c:v>
                </c:pt>
                <c:pt idx="6363">
                  <c:v>1149.5940000000001</c:v>
                </c:pt>
                <c:pt idx="6364">
                  <c:v>1149.7360000000001</c:v>
                </c:pt>
                <c:pt idx="6365">
                  <c:v>1149.8980000000001</c:v>
                </c:pt>
                <c:pt idx="6366">
                  <c:v>1150.0400000000002</c:v>
                </c:pt>
                <c:pt idx="6367">
                  <c:v>1150.2160000000001</c:v>
                </c:pt>
                <c:pt idx="6368">
                  <c:v>1150.3780000000002</c:v>
                </c:pt>
                <c:pt idx="6369">
                  <c:v>1150.5200000000002</c:v>
                </c:pt>
                <c:pt idx="6370">
                  <c:v>1150.6640000000002</c:v>
                </c:pt>
                <c:pt idx="6371">
                  <c:v>1150.8400000000001</c:v>
                </c:pt>
                <c:pt idx="6372">
                  <c:v>1151.0020000000002</c:v>
                </c:pt>
                <c:pt idx="6373">
                  <c:v>1151.1440000000002</c:v>
                </c:pt>
                <c:pt idx="6374">
                  <c:v>1151.3060000000003</c:v>
                </c:pt>
                <c:pt idx="6375">
                  <c:v>1151.4800000000002</c:v>
                </c:pt>
                <c:pt idx="6376">
                  <c:v>1151.6240000000003</c:v>
                </c:pt>
                <c:pt idx="6377">
                  <c:v>1151.7680000000003</c:v>
                </c:pt>
                <c:pt idx="6378">
                  <c:v>1151.9120000000003</c:v>
                </c:pt>
                <c:pt idx="6379">
                  <c:v>1152.0870000000002</c:v>
                </c:pt>
                <c:pt idx="6380">
                  <c:v>1152.2500000000002</c:v>
                </c:pt>
                <c:pt idx="6381">
                  <c:v>1152.3920000000003</c:v>
                </c:pt>
                <c:pt idx="6382">
                  <c:v>1152.5540000000001</c:v>
                </c:pt>
                <c:pt idx="6383">
                  <c:v>1152.7290000000003</c:v>
                </c:pt>
                <c:pt idx="6384">
                  <c:v>1152.8900000000001</c:v>
                </c:pt>
                <c:pt idx="6385">
                  <c:v>1153.0320000000002</c:v>
                </c:pt>
                <c:pt idx="6386">
                  <c:v>1153.1940000000002</c:v>
                </c:pt>
                <c:pt idx="6387">
                  <c:v>1153.3700000000001</c:v>
                </c:pt>
                <c:pt idx="6388">
                  <c:v>1153.5300000000002</c:v>
                </c:pt>
                <c:pt idx="6389">
                  <c:v>1153.7030000000002</c:v>
                </c:pt>
                <c:pt idx="6390">
                  <c:v>1153.8480000000002</c:v>
                </c:pt>
                <c:pt idx="6391">
                  <c:v>1154.0240000000001</c:v>
                </c:pt>
                <c:pt idx="6392">
                  <c:v>1154.1680000000001</c:v>
                </c:pt>
                <c:pt idx="6393">
                  <c:v>1154.3300000000002</c:v>
                </c:pt>
                <c:pt idx="6394">
                  <c:v>1154.5040000000001</c:v>
                </c:pt>
                <c:pt idx="6395">
                  <c:v>1154.6780000000001</c:v>
                </c:pt>
                <c:pt idx="6396">
                  <c:v>1154.8220000000001</c:v>
                </c:pt>
                <c:pt idx="6397">
                  <c:v>1154.9840000000002</c:v>
                </c:pt>
                <c:pt idx="6398">
                  <c:v>1155.1580000000001</c:v>
                </c:pt>
                <c:pt idx="6399">
                  <c:v>1155.3330000000001</c:v>
                </c:pt>
                <c:pt idx="6400">
                  <c:v>1155.4950000000001</c:v>
                </c:pt>
                <c:pt idx="6401">
                  <c:v>1155.6710000000003</c:v>
                </c:pt>
                <c:pt idx="6402">
                  <c:v>1155.8470000000002</c:v>
                </c:pt>
                <c:pt idx="6403">
                  <c:v>1156.0230000000001</c:v>
                </c:pt>
                <c:pt idx="6404">
                  <c:v>1156.1670000000001</c:v>
                </c:pt>
                <c:pt idx="6405">
                  <c:v>1156.3410000000001</c:v>
                </c:pt>
                <c:pt idx="6406">
                  <c:v>1156.5160000000001</c:v>
                </c:pt>
                <c:pt idx="6407">
                  <c:v>1156.6940000000002</c:v>
                </c:pt>
                <c:pt idx="6408">
                  <c:v>1156.8380000000002</c:v>
                </c:pt>
                <c:pt idx="6409">
                  <c:v>1156.9810000000002</c:v>
                </c:pt>
                <c:pt idx="6410">
                  <c:v>1157.1560000000002</c:v>
                </c:pt>
                <c:pt idx="6411">
                  <c:v>1157.3340000000001</c:v>
                </c:pt>
                <c:pt idx="6412">
                  <c:v>1157.4960000000001</c:v>
                </c:pt>
                <c:pt idx="6413">
                  <c:v>1157.67</c:v>
                </c:pt>
                <c:pt idx="6414">
                  <c:v>1157.8460000000002</c:v>
                </c:pt>
                <c:pt idx="6415">
                  <c:v>1157.9880000000003</c:v>
                </c:pt>
                <c:pt idx="6416">
                  <c:v>1158.1330000000003</c:v>
                </c:pt>
                <c:pt idx="6417">
                  <c:v>1158.2950000000001</c:v>
                </c:pt>
                <c:pt idx="6418">
                  <c:v>1158.4690000000001</c:v>
                </c:pt>
                <c:pt idx="6419">
                  <c:v>1158.6310000000001</c:v>
                </c:pt>
                <c:pt idx="6420">
                  <c:v>1158.7730000000001</c:v>
                </c:pt>
                <c:pt idx="6421">
                  <c:v>1158.9350000000002</c:v>
                </c:pt>
                <c:pt idx="6422">
                  <c:v>1159.1090000000002</c:v>
                </c:pt>
                <c:pt idx="6423">
                  <c:v>1159.2710000000002</c:v>
                </c:pt>
                <c:pt idx="6424">
                  <c:v>1159.4130000000002</c:v>
                </c:pt>
                <c:pt idx="6425">
                  <c:v>1159.5750000000003</c:v>
                </c:pt>
                <c:pt idx="6426">
                  <c:v>1159.7490000000003</c:v>
                </c:pt>
                <c:pt idx="6427">
                  <c:v>1159.8910000000001</c:v>
                </c:pt>
                <c:pt idx="6428">
                  <c:v>1160.0530000000001</c:v>
                </c:pt>
                <c:pt idx="6429">
                  <c:v>1160.2150000000001</c:v>
                </c:pt>
                <c:pt idx="6430">
                  <c:v>1160.3890000000001</c:v>
                </c:pt>
                <c:pt idx="6431">
                  <c:v>1160.5330000000001</c:v>
                </c:pt>
                <c:pt idx="6432">
                  <c:v>1160.6750000000002</c:v>
                </c:pt>
                <c:pt idx="6433">
                  <c:v>1160.8370000000002</c:v>
                </c:pt>
                <c:pt idx="6434">
                  <c:v>1161.0110000000002</c:v>
                </c:pt>
                <c:pt idx="6435">
                  <c:v>1161.1730000000002</c:v>
                </c:pt>
                <c:pt idx="6436">
                  <c:v>1161.3150000000001</c:v>
                </c:pt>
                <c:pt idx="6437">
                  <c:v>1161.4780000000001</c:v>
                </c:pt>
                <c:pt idx="6438">
                  <c:v>1161.652</c:v>
                </c:pt>
                <c:pt idx="6439">
                  <c:v>1161.8140000000001</c:v>
                </c:pt>
                <c:pt idx="6440">
                  <c:v>1161.9560000000001</c:v>
                </c:pt>
                <c:pt idx="6441">
                  <c:v>1162.0980000000002</c:v>
                </c:pt>
                <c:pt idx="6442">
                  <c:v>1162.2750000000001</c:v>
                </c:pt>
                <c:pt idx="6443">
                  <c:v>1162.4190000000001</c:v>
                </c:pt>
                <c:pt idx="6444">
                  <c:v>1162.5810000000001</c:v>
                </c:pt>
                <c:pt idx="6445">
                  <c:v>1162.7550000000001</c:v>
                </c:pt>
                <c:pt idx="6446">
                  <c:v>1162.9310000000003</c:v>
                </c:pt>
                <c:pt idx="6447">
                  <c:v>1163.0930000000001</c:v>
                </c:pt>
                <c:pt idx="6448">
                  <c:v>1163.2350000000001</c:v>
                </c:pt>
                <c:pt idx="6449">
                  <c:v>1163.3970000000002</c:v>
                </c:pt>
                <c:pt idx="6450">
                  <c:v>1163.5710000000001</c:v>
                </c:pt>
                <c:pt idx="6451">
                  <c:v>1163.7330000000002</c:v>
                </c:pt>
                <c:pt idx="6452">
                  <c:v>1163.8750000000002</c:v>
                </c:pt>
                <c:pt idx="6453">
                  <c:v>1164.0370000000003</c:v>
                </c:pt>
                <c:pt idx="6454">
                  <c:v>1164.2110000000002</c:v>
                </c:pt>
                <c:pt idx="6455">
                  <c:v>1164.373</c:v>
                </c:pt>
                <c:pt idx="6456">
                  <c:v>1164.5150000000001</c:v>
                </c:pt>
                <c:pt idx="6457">
                  <c:v>1164.6770000000001</c:v>
                </c:pt>
                <c:pt idx="6458">
                  <c:v>1164.8190000000002</c:v>
                </c:pt>
                <c:pt idx="6459">
                  <c:v>1164.9610000000002</c:v>
                </c:pt>
                <c:pt idx="6460">
                  <c:v>1165.1050000000002</c:v>
                </c:pt>
                <c:pt idx="6461">
                  <c:v>1165.2670000000003</c:v>
                </c:pt>
                <c:pt idx="6462">
                  <c:v>1165.4410000000003</c:v>
                </c:pt>
                <c:pt idx="6463">
                  <c:v>1165.6170000000002</c:v>
                </c:pt>
                <c:pt idx="6464">
                  <c:v>1165.7790000000002</c:v>
                </c:pt>
                <c:pt idx="6465">
                  <c:v>1165.9530000000002</c:v>
                </c:pt>
                <c:pt idx="6466">
                  <c:v>1166.1280000000002</c:v>
                </c:pt>
                <c:pt idx="6467">
                  <c:v>1166.2920000000001</c:v>
                </c:pt>
                <c:pt idx="6468">
                  <c:v>1166.4340000000002</c:v>
                </c:pt>
                <c:pt idx="6469">
                  <c:v>1166.6100000000001</c:v>
                </c:pt>
                <c:pt idx="6470">
                  <c:v>1166.7860000000001</c:v>
                </c:pt>
                <c:pt idx="6471">
                  <c:v>1166.9480000000001</c:v>
                </c:pt>
                <c:pt idx="6472">
                  <c:v>1167.0880000000002</c:v>
                </c:pt>
                <c:pt idx="6473">
                  <c:v>1167.2520000000002</c:v>
                </c:pt>
                <c:pt idx="6474">
                  <c:v>1167.3940000000002</c:v>
                </c:pt>
                <c:pt idx="6475">
                  <c:v>1167.5680000000002</c:v>
                </c:pt>
                <c:pt idx="6476">
                  <c:v>1167.7300000000002</c:v>
                </c:pt>
                <c:pt idx="6477">
                  <c:v>1167.9040000000002</c:v>
                </c:pt>
                <c:pt idx="6478">
                  <c:v>1168.0800000000002</c:v>
                </c:pt>
                <c:pt idx="6479">
                  <c:v>1168.2420000000002</c:v>
                </c:pt>
                <c:pt idx="6480">
                  <c:v>1168.3840000000002</c:v>
                </c:pt>
                <c:pt idx="6481">
                  <c:v>1168.5460000000003</c:v>
                </c:pt>
                <c:pt idx="6482">
                  <c:v>1168.6880000000001</c:v>
                </c:pt>
                <c:pt idx="6483">
                  <c:v>1168.8500000000001</c:v>
                </c:pt>
                <c:pt idx="6484">
                  <c:v>1168.9920000000002</c:v>
                </c:pt>
                <c:pt idx="6485">
                  <c:v>1169.1540000000002</c:v>
                </c:pt>
                <c:pt idx="6486">
                  <c:v>1169.2960000000003</c:v>
                </c:pt>
                <c:pt idx="6487">
                  <c:v>1169.4580000000001</c:v>
                </c:pt>
                <c:pt idx="6488">
                  <c:v>1169.6000000000001</c:v>
                </c:pt>
                <c:pt idx="6489">
                  <c:v>1169.7750000000001</c:v>
                </c:pt>
                <c:pt idx="6490">
                  <c:v>1169.9510000000002</c:v>
                </c:pt>
                <c:pt idx="6491">
                  <c:v>1170.1130000000003</c:v>
                </c:pt>
                <c:pt idx="6492">
                  <c:v>1170.2550000000001</c:v>
                </c:pt>
                <c:pt idx="6493">
                  <c:v>1170.4170000000001</c:v>
                </c:pt>
                <c:pt idx="6494">
                  <c:v>1170.5910000000001</c:v>
                </c:pt>
                <c:pt idx="6495">
                  <c:v>1170.7350000000001</c:v>
                </c:pt>
                <c:pt idx="6496">
                  <c:v>1170.8960000000002</c:v>
                </c:pt>
                <c:pt idx="6497">
                  <c:v>1171.0720000000001</c:v>
                </c:pt>
                <c:pt idx="6498">
                  <c:v>1171.248</c:v>
                </c:pt>
                <c:pt idx="6499">
                  <c:v>1171.4100000000001</c:v>
                </c:pt>
                <c:pt idx="6500">
                  <c:v>1171.5520000000001</c:v>
                </c:pt>
                <c:pt idx="6501">
                  <c:v>1171.7280000000001</c:v>
                </c:pt>
                <c:pt idx="6502">
                  <c:v>1171.8900000000001</c:v>
                </c:pt>
                <c:pt idx="6503">
                  <c:v>1172.0640000000001</c:v>
                </c:pt>
                <c:pt idx="6504">
                  <c:v>1172.2260000000001</c:v>
                </c:pt>
                <c:pt idx="6505">
                  <c:v>1172.4000000000001</c:v>
                </c:pt>
                <c:pt idx="6506">
                  <c:v>1172.5620000000001</c:v>
                </c:pt>
                <c:pt idx="6507">
                  <c:v>1172.7020000000002</c:v>
                </c:pt>
                <c:pt idx="6508">
                  <c:v>1172.8650000000002</c:v>
                </c:pt>
                <c:pt idx="6509">
                  <c:v>1173.0390000000002</c:v>
                </c:pt>
                <c:pt idx="6510">
                  <c:v>1173.2010000000002</c:v>
                </c:pt>
                <c:pt idx="6511">
                  <c:v>1173.3430000000001</c:v>
                </c:pt>
                <c:pt idx="6512">
                  <c:v>1173.5050000000001</c:v>
                </c:pt>
                <c:pt idx="6513">
                  <c:v>1173.68</c:v>
                </c:pt>
                <c:pt idx="6514">
                  <c:v>1173.8420000000001</c:v>
                </c:pt>
                <c:pt idx="6515">
                  <c:v>1173.9840000000002</c:v>
                </c:pt>
                <c:pt idx="6516">
                  <c:v>1174.1270000000002</c:v>
                </c:pt>
                <c:pt idx="6517">
                  <c:v>1174.3040000000001</c:v>
                </c:pt>
                <c:pt idx="6518">
                  <c:v>1174.4660000000001</c:v>
                </c:pt>
                <c:pt idx="6519">
                  <c:v>1174.6080000000002</c:v>
                </c:pt>
                <c:pt idx="6520">
                  <c:v>1174.7700000000002</c:v>
                </c:pt>
                <c:pt idx="6521">
                  <c:v>1174.9440000000002</c:v>
                </c:pt>
                <c:pt idx="6522">
                  <c:v>1175.1050000000002</c:v>
                </c:pt>
                <c:pt idx="6523">
                  <c:v>1175.2470000000001</c:v>
                </c:pt>
                <c:pt idx="6524">
                  <c:v>1175.4090000000001</c:v>
                </c:pt>
                <c:pt idx="6525">
                  <c:v>1175.5830000000001</c:v>
                </c:pt>
                <c:pt idx="6526">
                  <c:v>1175.7450000000001</c:v>
                </c:pt>
                <c:pt idx="6527">
                  <c:v>1175.8870000000002</c:v>
                </c:pt>
                <c:pt idx="6528">
                  <c:v>1176.0490000000002</c:v>
                </c:pt>
                <c:pt idx="6529">
                  <c:v>1176.2230000000002</c:v>
                </c:pt>
                <c:pt idx="6530">
                  <c:v>1176.3850000000002</c:v>
                </c:pt>
                <c:pt idx="6531">
                  <c:v>1176.527</c:v>
                </c:pt>
                <c:pt idx="6532">
                  <c:v>1176.6890000000001</c:v>
                </c:pt>
                <c:pt idx="6533">
                  <c:v>1176.8630000000003</c:v>
                </c:pt>
                <c:pt idx="6534">
                  <c:v>1177.0250000000001</c:v>
                </c:pt>
                <c:pt idx="6535">
                  <c:v>1177.1670000000001</c:v>
                </c:pt>
                <c:pt idx="6536">
                  <c:v>1177.3290000000002</c:v>
                </c:pt>
                <c:pt idx="6537">
                  <c:v>1177.5030000000002</c:v>
                </c:pt>
                <c:pt idx="6538">
                  <c:v>1177.6650000000002</c:v>
                </c:pt>
                <c:pt idx="6539">
                  <c:v>1177.8070000000002</c:v>
                </c:pt>
                <c:pt idx="6540">
                  <c:v>1177.9690000000001</c:v>
                </c:pt>
                <c:pt idx="6541">
                  <c:v>1178.1400000000001</c:v>
                </c:pt>
                <c:pt idx="6542">
                  <c:v>1178.3180000000002</c:v>
                </c:pt>
                <c:pt idx="6543">
                  <c:v>1178.4790000000003</c:v>
                </c:pt>
                <c:pt idx="6544">
                  <c:v>1178.6530000000002</c:v>
                </c:pt>
                <c:pt idx="6545">
                  <c:v>1178.8290000000002</c:v>
                </c:pt>
                <c:pt idx="6546">
                  <c:v>1178.9730000000002</c:v>
                </c:pt>
                <c:pt idx="6547">
                  <c:v>1179.1350000000002</c:v>
                </c:pt>
                <c:pt idx="6548">
                  <c:v>1179.3090000000002</c:v>
                </c:pt>
                <c:pt idx="6549">
                  <c:v>1179.4840000000002</c:v>
                </c:pt>
                <c:pt idx="6550">
                  <c:v>1179.6460000000002</c:v>
                </c:pt>
                <c:pt idx="6551">
                  <c:v>1179.8080000000002</c:v>
                </c:pt>
                <c:pt idx="6552">
                  <c:v>1179.9820000000002</c:v>
                </c:pt>
                <c:pt idx="6553">
                  <c:v>1180.1260000000002</c:v>
                </c:pt>
                <c:pt idx="6554">
                  <c:v>1180.2880000000002</c:v>
                </c:pt>
                <c:pt idx="6555">
                  <c:v>1180.4630000000002</c:v>
                </c:pt>
                <c:pt idx="6556">
                  <c:v>1180.6370000000002</c:v>
                </c:pt>
                <c:pt idx="6557">
                  <c:v>1180.7810000000002</c:v>
                </c:pt>
                <c:pt idx="6558">
                  <c:v>1180.9430000000002</c:v>
                </c:pt>
                <c:pt idx="6559">
                  <c:v>1181.1170000000002</c:v>
                </c:pt>
                <c:pt idx="6560">
                  <c:v>1181.2930000000001</c:v>
                </c:pt>
                <c:pt idx="6561">
                  <c:v>1181.4550000000002</c:v>
                </c:pt>
                <c:pt idx="6562">
                  <c:v>1181.6290000000001</c:v>
                </c:pt>
                <c:pt idx="6563">
                  <c:v>1181.7910000000002</c:v>
                </c:pt>
                <c:pt idx="6564">
                  <c:v>1181.9330000000002</c:v>
                </c:pt>
                <c:pt idx="6565">
                  <c:v>1182.0770000000002</c:v>
                </c:pt>
                <c:pt idx="6566">
                  <c:v>1182.2390000000003</c:v>
                </c:pt>
                <c:pt idx="6567">
                  <c:v>1182.4130000000002</c:v>
                </c:pt>
                <c:pt idx="6568">
                  <c:v>1182.5890000000002</c:v>
                </c:pt>
                <c:pt idx="6569">
                  <c:v>1182.7330000000002</c:v>
                </c:pt>
                <c:pt idx="6570">
                  <c:v>1182.8950000000002</c:v>
                </c:pt>
                <c:pt idx="6571">
                  <c:v>1183.0690000000002</c:v>
                </c:pt>
                <c:pt idx="6572">
                  <c:v>1183.2430000000002</c:v>
                </c:pt>
                <c:pt idx="6573">
                  <c:v>1183.4050000000002</c:v>
                </c:pt>
                <c:pt idx="6574">
                  <c:v>1183.5470000000003</c:v>
                </c:pt>
                <c:pt idx="6575">
                  <c:v>1183.6910000000003</c:v>
                </c:pt>
                <c:pt idx="6576">
                  <c:v>1183.8670000000002</c:v>
                </c:pt>
                <c:pt idx="6577">
                  <c:v>1184.0110000000002</c:v>
                </c:pt>
                <c:pt idx="6578">
                  <c:v>1184.1730000000002</c:v>
                </c:pt>
                <c:pt idx="6579">
                  <c:v>1184.3470000000002</c:v>
                </c:pt>
                <c:pt idx="6580">
                  <c:v>1184.5230000000001</c:v>
                </c:pt>
                <c:pt idx="6581">
                  <c:v>1184.6850000000002</c:v>
                </c:pt>
                <c:pt idx="6582">
                  <c:v>1184.8270000000002</c:v>
                </c:pt>
                <c:pt idx="6583">
                  <c:v>1184.9890000000003</c:v>
                </c:pt>
                <c:pt idx="6584">
                  <c:v>1185.1310000000001</c:v>
                </c:pt>
                <c:pt idx="6585">
                  <c:v>1185.2930000000001</c:v>
                </c:pt>
                <c:pt idx="6586">
                  <c:v>1185.4350000000002</c:v>
                </c:pt>
                <c:pt idx="6587">
                  <c:v>1185.5970000000002</c:v>
                </c:pt>
                <c:pt idx="6588">
                  <c:v>1185.7710000000002</c:v>
                </c:pt>
                <c:pt idx="6589">
                  <c:v>1185.9330000000002</c:v>
                </c:pt>
                <c:pt idx="6590">
                  <c:v>1186.0750000000003</c:v>
                </c:pt>
                <c:pt idx="6591">
                  <c:v>1186.2370000000001</c:v>
                </c:pt>
                <c:pt idx="6592">
                  <c:v>1186.3790000000001</c:v>
                </c:pt>
                <c:pt idx="6593">
                  <c:v>1186.5230000000001</c:v>
                </c:pt>
                <c:pt idx="6594">
                  <c:v>1186.6670000000001</c:v>
                </c:pt>
                <c:pt idx="6595">
                  <c:v>1186.8090000000002</c:v>
                </c:pt>
                <c:pt idx="6596">
                  <c:v>1186.9850000000001</c:v>
                </c:pt>
                <c:pt idx="6597">
                  <c:v>1187.1610000000001</c:v>
                </c:pt>
                <c:pt idx="6598">
                  <c:v>1187.3230000000001</c:v>
                </c:pt>
                <c:pt idx="6599">
                  <c:v>1187.4650000000001</c:v>
                </c:pt>
                <c:pt idx="6600">
                  <c:v>1187.6410000000001</c:v>
                </c:pt>
                <c:pt idx="6601">
                  <c:v>1187.8030000000001</c:v>
                </c:pt>
                <c:pt idx="6602">
                  <c:v>1187.9450000000002</c:v>
                </c:pt>
                <c:pt idx="6603">
                  <c:v>1188.1070000000002</c:v>
                </c:pt>
                <c:pt idx="6604">
                  <c:v>1188.2650000000001</c:v>
                </c:pt>
                <c:pt idx="6605">
                  <c:v>1188.4270000000001</c:v>
                </c:pt>
                <c:pt idx="6606">
                  <c:v>1188.5850000000003</c:v>
                </c:pt>
                <c:pt idx="6607">
                  <c:v>1188.7270000000001</c:v>
                </c:pt>
                <c:pt idx="6608">
                  <c:v>1188.8890000000001</c:v>
                </c:pt>
                <c:pt idx="6609">
                  <c:v>1189.0310000000002</c:v>
                </c:pt>
                <c:pt idx="6610">
                  <c:v>1189.1930000000002</c:v>
                </c:pt>
                <c:pt idx="6611">
                  <c:v>1189.3350000000003</c:v>
                </c:pt>
                <c:pt idx="6612">
                  <c:v>1189.5090000000002</c:v>
                </c:pt>
                <c:pt idx="6613">
                  <c:v>1189.6870000000001</c:v>
                </c:pt>
                <c:pt idx="6614">
                  <c:v>1189.8790000000001</c:v>
                </c:pt>
                <c:pt idx="6615">
                  <c:v>1190.0230000000001</c:v>
                </c:pt>
                <c:pt idx="6616">
                  <c:v>1190.1990000000001</c:v>
                </c:pt>
                <c:pt idx="6617">
                  <c:v>1190.373</c:v>
                </c:pt>
                <c:pt idx="6618">
                  <c:v>1190.5350000000001</c:v>
                </c:pt>
                <c:pt idx="6619">
                  <c:v>1190.6770000000001</c:v>
                </c:pt>
                <c:pt idx="6620">
                  <c:v>1190.8210000000001</c:v>
                </c:pt>
                <c:pt idx="6621">
                  <c:v>1190.9970000000001</c:v>
                </c:pt>
                <c:pt idx="6622">
                  <c:v>1191.1570000000002</c:v>
                </c:pt>
                <c:pt idx="6623">
                  <c:v>1191.3010000000002</c:v>
                </c:pt>
                <c:pt idx="6624">
                  <c:v>1191.4450000000002</c:v>
                </c:pt>
                <c:pt idx="6625">
                  <c:v>1191.6210000000001</c:v>
                </c:pt>
                <c:pt idx="6626">
                  <c:v>1191.7830000000001</c:v>
                </c:pt>
                <c:pt idx="6627">
                  <c:v>1191.9570000000001</c:v>
                </c:pt>
                <c:pt idx="6628">
                  <c:v>1192.1330000000003</c:v>
                </c:pt>
                <c:pt idx="6629">
                  <c:v>1192.3090000000002</c:v>
                </c:pt>
                <c:pt idx="6630">
                  <c:v>1192.4710000000002</c:v>
                </c:pt>
                <c:pt idx="6631">
                  <c:v>1192.6130000000003</c:v>
                </c:pt>
                <c:pt idx="6632">
                  <c:v>1192.7880000000002</c:v>
                </c:pt>
                <c:pt idx="6633">
                  <c:v>1192.9480000000001</c:v>
                </c:pt>
                <c:pt idx="6634">
                  <c:v>1193.1100000000001</c:v>
                </c:pt>
                <c:pt idx="6635">
                  <c:v>1193.2520000000002</c:v>
                </c:pt>
                <c:pt idx="6636">
                  <c:v>1193.4270000000001</c:v>
                </c:pt>
                <c:pt idx="6637">
                  <c:v>1193.6050000000002</c:v>
                </c:pt>
                <c:pt idx="6638">
                  <c:v>1193.7670000000003</c:v>
                </c:pt>
                <c:pt idx="6639">
                  <c:v>1193.9410000000003</c:v>
                </c:pt>
                <c:pt idx="6640">
                  <c:v>1194.1150000000002</c:v>
                </c:pt>
                <c:pt idx="6641">
                  <c:v>1194.2750000000001</c:v>
                </c:pt>
                <c:pt idx="6642">
                  <c:v>1194.4550000000002</c:v>
                </c:pt>
                <c:pt idx="6643">
                  <c:v>1194.6140000000003</c:v>
                </c:pt>
                <c:pt idx="6644">
                  <c:v>1194.7560000000001</c:v>
                </c:pt>
                <c:pt idx="6645">
                  <c:v>1194.9180000000001</c:v>
                </c:pt>
                <c:pt idx="6646">
                  <c:v>1195.0600000000002</c:v>
                </c:pt>
                <c:pt idx="6647">
                  <c:v>1195.2220000000002</c:v>
                </c:pt>
                <c:pt idx="6648">
                  <c:v>1195.3960000000002</c:v>
                </c:pt>
                <c:pt idx="6649">
                  <c:v>1195.5580000000002</c:v>
                </c:pt>
                <c:pt idx="6650">
                  <c:v>1195.7000000000003</c:v>
                </c:pt>
                <c:pt idx="6651">
                  <c:v>1195.8620000000001</c:v>
                </c:pt>
                <c:pt idx="6652">
                  <c:v>1196.0040000000001</c:v>
                </c:pt>
                <c:pt idx="6653">
                  <c:v>1196.1660000000002</c:v>
                </c:pt>
                <c:pt idx="6654">
                  <c:v>1196.3280000000002</c:v>
                </c:pt>
                <c:pt idx="6655">
                  <c:v>1196.5020000000002</c:v>
                </c:pt>
                <c:pt idx="6656">
                  <c:v>1196.6640000000002</c:v>
                </c:pt>
                <c:pt idx="6657">
                  <c:v>1196.8060000000003</c:v>
                </c:pt>
                <c:pt idx="6658">
                  <c:v>1196.9680000000001</c:v>
                </c:pt>
                <c:pt idx="6659">
                  <c:v>1197.1420000000003</c:v>
                </c:pt>
                <c:pt idx="6660">
                  <c:v>1197.2850000000001</c:v>
                </c:pt>
                <c:pt idx="6661">
                  <c:v>1197.4450000000002</c:v>
                </c:pt>
                <c:pt idx="6662">
                  <c:v>1197.6070000000002</c:v>
                </c:pt>
                <c:pt idx="6663">
                  <c:v>1197.7810000000002</c:v>
                </c:pt>
                <c:pt idx="6664">
                  <c:v>1197.9430000000002</c:v>
                </c:pt>
                <c:pt idx="6665">
                  <c:v>1198.1050000000002</c:v>
                </c:pt>
                <c:pt idx="6666">
                  <c:v>1198.2790000000002</c:v>
                </c:pt>
                <c:pt idx="6667">
                  <c:v>1198.4550000000002</c:v>
                </c:pt>
                <c:pt idx="6668">
                  <c:v>1198.6170000000002</c:v>
                </c:pt>
                <c:pt idx="6669">
                  <c:v>1198.7590000000002</c:v>
                </c:pt>
                <c:pt idx="6670">
                  <c:v>1198.9350000000002</c:v>
                </c:pt>
                <c:pt idx="6671">
                  <c:v>1199.1110000000001</c:v>
                </c:pt>
                <c:pt idx="6672">
                  <c:v>1199.2550000000001</c:v>
                </c:pt>
                <c:pt idx="6673">
                  <c:v>1199.4170000000001</c:v>
                </c:pt>
                <c:pt idx="6674">
                  <c:v>1199.5910000000001</c:v>
                </c:pt>
                <c:pt idx="6675">
                  <c:v>1199.7530000000002</c:v>
                </c:pt>
                <c:pt idx="6676">
                  <c:v>1199.8950000000002</c:v>
                </c:pt>
                <c:pt idx="6677">
                  <c:v>1200.0570000000002</c:v>
                </c:pt>
                <c:pt idx="6678">
                  <c:v>1200.2310000000002</c:v>
                </c:pt>
                <c:pt idx="6679">
                  <c:v>1200.3930000000003</c:v>
                </c:pt>
                <c:pt idx="6680">
                  <c:v>1200.5350000000001</c:v>
                </c:pt>
                <c:pt idx="6681">
                  <c:v>1200.6970000000001</c:v>
                </c:pt>
                <c:pt idx="6682">
                  <c:v>1200.8710000000001</c:v>
                </c:pt>
                <c:pt idx="6683">
                  <c:v>1201.0330000000001</c:v>
                </c:pt>
                <c:pt idx="6684">
                  <c:v>1201.1750000000002</c:v>
                </c:pt>
                <c:pt idx="6685">
                  <c:v>1201.3370000000002</c:v>
                </c:pt>
                <c:pt idx="6686">
                  <c:v>1201.5130000000001</c:v>
                </c:pt>
                <c:pt idx="6687">
                  <c:v>1201.6750000000002</c:v>
                </c:pt>
                <c:pt idx="6688">
                  <c:v>1201.8170000000002</c:v>
                </c:pt>
                <c:pt idx="6689">
                  <c:v>1201.9780000000001</c:v>
                </c:pt>
                <c:pt idx="6690">
                  <c:v>1202.1200000000001</c:v>
                </c:pt>
                <c:pt idx="6691">
                  <c:v>1202.2970000000003</c:v>
                </c:pt>
                <c:pt idx="6692">
                  <c:v>1202.4590000000001</c:v>
                </c:pt>
                <c:pt idx="6693">
                  <c:v>1202.6330000000003</c:v>
                </c:pt>
                <c:pt idx="6694">
                  <c:v>1202.7950000000001</c:v>
                </c:pt>
                <c:pt idx="6695">
                  <c:v>1202.9370000000001</c:v>
                </c:pt>
                <c:pt idx="6696">
                  <c:v>1203.0990000000002</c:v>
                </c:pt>
                <c:pt idx="6697">
                  <c:v>1203.2730000000001</c:v>
                </c:pt>
                <c:pt idx="6698">
                  <c:v>1203.4350000000002</c:v>
                </c:pt>
                <c:pt idx="6699">
                  <c:v>1203.5770000000002</c:v>
                </c:pt>
                <c:pt idx="6700">
                  <c:v>1203.7390000000003</c:v>
                </c:pt>
                <c:pt idx="6701">
                  <c:v>1203.9130000000002</c:v>
                </c:pt>
                <c:pt idx="6702">
                  <c:v>1204.0750000000003</c:v>
                </c:pt>
                <c:pt idx="6703">
                  <c:v>1204.2180000000001</c:v>
                </c:pt>
                <c:pt idx="6704">
                  <c:v>1204.3800000000001</c:v>
                </c:pt>
                <c:pt idx="6705">
                  <c:v>1204.5530000000001</c:v>
                </c:pt>
                <c:pt idx="6706">
                  <c:v>1204.7130000000002</c:v>
                </c:pt>
                <c:pt idx="6707">
                  <c:v>1204.8760000000002</c:v>
                </c:pt>
                <c:pt idx="6708">
                  <c:v>1205.0500000000002</c:v>
                </c:pt>
                <c:pt idx="6709">
                  <c:v>1205.2260000000001</c:v>
                </c:pt>
                <c:pt idx="6710">
                  <c:v>1205.3880000000001</c:v>
                </c:pt>
                <c:pt idx="6711">
                  <c:v>1205.5620000000001</c:v>
                </c:pt>
                <c:pt idx="6712">
                  <c:v>1205.7380000000003</c:v>
                </c:pt>
                <c:pt idx="6713">
                  <c:v>1205.9000000000001</c:v>
                </c:pt>
                <c:pt idx="6714">
                  <c:v>1206.0420000000001</c:v>
                </c:pt>
                <c:pt idx="6715">
                  <c:v>1206.2040000000002</c:v>
                </c:pt>
                <c:pt idx="6716">
                  <c:v>1206.3780000000002</c:v>
                </c:pt>
                <c:pt idx="6717">
                  <c:v>1206.5400000000002</c:v>
                </c:pt>
                <c:pt idx="6718">
                  <c:v>1206.7140000000002</c:v>
                </c:pt>
                <c:pt idx="6719">
                  <c:v>1206.8900000000001</c:v>
                </c:pt>
                <c:pt idx="6720">
                  <c:v>1207.0660000000003</c:v>
                </c:pt>
                <c:pt idx="6721">
                  <c:v>1207.2280000000001</c:v>
                </c:pt>
                <c:pt idx="6722">
                  <c:v>1207.3700000000001</c:v>
                </c:pt>
                <c:pt idx="6723">
                  <c:v>1207.5480000000002</c:v>
                </c:pt>
                <c:pt idx="6724">
                  <c:v>1207.69</c:v>
                </c:pt>
                <c:pt idx="6725">
                  <c:v>1207.8520000000001</c:v>
                </c:pt>
                <c:pt idx="6726">
                  <c:v>1207.9940000000001</c:v>
                </c:pt>
                <c:pt idx="6727">
                  <c:v>1208.17</c:v>
                </c:pt>
                <c:pt idx="6728">
                  <c:v>1208.3460000000002</c:v>
                </c:pt>
                <c:pt idx="6729">
                  <c:v>1208.5080000000003</c:v>
                </c:pt>
                <c:pt idx="6730">
                  <c:v>1208.6820000000002</c:v>
                </c:pt>
                <c:pt idx="6731">
                  <c:v>1208.8580000000002</c:v>
                </c:pt>
                <c:pt idx="6732">
                  <c:v>1209.0200000000002</c:v>
                </c:pt>
                <c:pt idx="6733">
                  <c:v>1209.1620000000003</c:v>
                </c:pt>
                <c:pt idx="6734">
                  <c:v>1209.3240000000001</c:v>
                </c:pt>
                <c:pt idx="6735">
                  <c:v>1209.4820000000002</c:v>
                </c:pt>
                <c:pt idx="6736">
                  <c:v>1209.6440000000002</c:v>
                </c:pt>
                <c:pt idx="6737">
                  <c:v>1209.7860000000001</c:v>
                </c:pt>
                <c:pt idx="6738">
                  <c:v>1209.93</c:v>
                </c:pt>
                <c:pt idx="6739">
                  <c:v>1210.1060000000002</c:v>
                </c:pt>
                <c:pt idx="6740">
                  <c:v>1210.2700000000002</c:v>
                </c:pt>
                <c:pt idx="6741">
                  <c:v>1210.4120000000003</c:v>
                </c:pt>
                <c:pt idx="6742">
                  <c:v>1210.5880000000002</c:v>
                </c:pt>
                <c:pt idx="6743">
                  <c:v>1210.7640000000001</c:v>
                </c:pt>
                <c:pt idx="6744">
                  <c:v>1210.9260000000002</c:v>
                </c:pt>
                <c:pt idx="6745">
                  <c:v>1211.1000000000001</c:v>
                </c:pt>
                <c:pt idx="6746">
                  <c:v>1211.2780000000002</c:v>
                </c:pt>
                <c:pt idx="6747">
                  <c:v>1211.4510000000002</c:v>
                </c:pt>
                <c:pt idx="6748">
                  <c:v>1211.6130000000003</c:v>
                </c:pt>
                <c:pt idx="6749">
                  <c:v>1211.7870000000003</c:v>
                </c:pt>
                <c:pt idx="6750">
                  <c:v>1211.9630000000002</c:v>
                </c:pt>
                <c:pt idx="6751">
                  <c:v>1212.1250000000002</c:v>
                </c:pt>
                <c:pt idx="6752">
                  <c:v>1212.2670000000003</c:v>
                </c:pt>
                <c:pt idx="6753">
                  <c:v>1212.4290000000001</c:v>
                </c:pt>
                <c:pt idx="6754">
                  <c:v>1212.5730000000001</c:v>
                </c:pt>
                <c:pt idx="6755">
                  <c:v>1212.7350000000001</c:v>
                </c:pt>
                <c:pt idx="6756">
                  <c:v>1212.8770000000002</c:v>
                </c:pt>
                <c:pt idx="6757">
                  <c:v>1213.0530000000001</c:v>
                </c:pt>
                <c:pt idx="6758">
                  <c:v>1213.2150000000001</c:v>
                </c:pt>
                <c:pt idx="6759">
                  <c:v>1213.3570000000002</c:v>
                </c:pt>
                <c:pt idx="6760">
                  <c:v>1213.5190000000002</c:v>
                </c:pt>
                <c:pt idx="6761">
                  <c:v>1213.6930000000002</c:v>
                </c:pt>
                <c:pt idx="6762">
                  <c:v>1213.8550000000002</c:v>
                </c:pt>
                <c:pt idx="6763">
                  <c:v>1213.9970000000001</c:v>
                </c:pt>
                <c:pt idx="6764">
                  <c:v>1214.1590000000001</c:v>
                </c:pt>
                <c:pt idx="6765">
                  <c:v>1214.3330000000001</c:v>
                </c:pt>
                <c:pt idx="6766">
                  <c:v>1214.4950000000001</c:v>
                </c:pt>
                <c:pt idx="6767">
                  <c:v>1214.6380000000001</c:v>
                </c:pt>
                <c:pt idx="6768">
                  <c:v>1214.8000000000002</c:v>
                </c:pt>
                <c:pt idx="6769">
                  <c:v>1214.9740000000002</c:v>
                </c:pt>
                <c:pt idx="6770">
                  <c:v>1215.1340000000002</c:v>
                </c:pt>
                <c:pt idx="6771">
                  <c:v>1215.3090000000002</c:v>
                </c:pt>
                <c:pt idx="6772">
                  <c:v>1215.4710000000002</c:v>
                </c:pt>
                <c:pt idx="6773">
                  <c:v>1215.6130000000003</c:v>
                </c:pt>
                <c:pt idx="6774">
                  <c:v>1215.7760000000001</c:v>
                </c:pt>
                <c:pt idx="6775">
                  <c:v>1215.9180000000001</c:v>
                </c:pt>
                <c:pt idx="6776">
                  <c:v>1216.0940000000001</c:v>
                </c:pt>
                <c:pt idx="6777">
                  <c:v>1216.2700000000002</c:v>
                </c:pt>
                <c:pt idx="6778">
                  <c:v>1216.4320000000002</c:v>
                </c:pt>
                <c:pt idx="6779">
                  <c:v>1216.5740000000001</c:v>
                </c:pt>
                <c:pt idx="6780">
                  <c:v>1216.7500000000002</c:v>
                </c:pt>
                <c:pt idx="6781">
                  <c:v>1216.9260000000002</c:v>
                </c:pt>
                <c:pt idx="6782">
                  <c:v>1217.0880000000002</c:v>
                </c:pt>
                <c:pt idx="6783">
                  <c:v>1217.2620000000002</c:v>
                </c:pt>
                <c:pt idx="6784">
                  <c:v>1217.4380000000001</c:v>
                </c:pt>
                <c:pt idx="6785">
                  <c:v>1217.6000000000001</c:v>
                </c:pt>
                <c:pt idx="6786">
                  <c:v>1217.7620000000002</c:v>
                </c:pt>
                <c:pt idx="6787">
                  <c:v>1217.9360000000001</c:v>
                </c:pt>
                <c:pt idx="6788">
                  <c:v>1218.0980000000002</c:v>
                </c:pt>
                <c:pt idx="6789">
                  <c:v>1218.2400000000002</c:v>
                </c:pt>
                <c:pt idx="6790">
                  <c:v>1218.402</c:v>
                </c:pt>
                <c:pt idx="6791">
                  <c:v>1218.5760000000002</c:v>
                </c:pt>
                <c:pt idx="6792">
                  <c:v>1218.7380000000003</c:v>
                </c:pt>
                <c:pt idx="6793">
                  <c:v>1218.8800000000001</c:v>
                </c:pt>
                <c:pt idx="6794">
                  <c:v>1219.0420000000001</c:v>
                </c:pt>
                <c:pt idx="6795">
                  <c:v>1219.2160000000001</c:v>
                </c:pt>
                <c:pt idx="6796">
                  <c:v>1219.3780000000002</c:v>
                </c:pt>
                <c:pt idx="6797">
                  <c:v>1219.5200000000002</c:v>
                </c:pt>
                <c:pt idx="6798">
                  <c:v>1219.6820000000002</c:v>
                </c:pt>
                <c:pt idx="6799">
                  <c:v>1219.8560000000002</c:v>
                </c:pt>
                <c:pt idx="6800">
                  <c:v>1220.0180000000003</c:v>
                </c:pt>
                <c:pt idx="6801">
                  <c:v>1220.1920000000002</c:v>
                </c:pt>
                <c:pt idx="6802">
                  <c:v>1220.3540000000003</c:v>
                </c:pt>
                <c:pt idx="6803">
                  <c:v>1220.5160000000001</c:v>
                </c:pt>
                <c:pt idx="6804">
                  <c:v>1220.6580000000001</c:v>
                </c:pt>
                <c:pt idx="6805">
                  <c:v>1220.8200000000002</c:v>
                </c:pt>
                <c:pt idx="6806">
                  <c:v>1220.9940000000001</c:v>
                </c:pt>
                <c:pt idx="6807">
                  <c:v>1221.1560000000002</c:v>
                </c:pt>
                <c:pt idx="6808">
                  <c:v>1221.2980000000002</c:v>
                </c:pt>
                <c:pt idx="6809">
                  <c:v>1221.46</c:v>
                </c:pt>
                <c:pt idx="6810">
                  <c:v>1221.6340000000002</c:v>
                </c:pt>
                <c:pt idx="6811">
                  <c:v>1221.7960000000003</c:v>
                </c:pt>
                <c:pt idx="6812">
                  <c:v>1221.9380000000001</c:v>
                </c:pt>
                <c:pt idx="6813">
                  <c:v>1222.1000000000001</c:v>
                </c:pt>
                <c:pt idx="6814">
                  <c:v>1222.2740000000001</c:v>
                </c:pt>
                <c:pt idx="6815">
                  <c:v>1222.4360000000001</c:v>
                </c:pt>
                <c:pt idx="6816">
                  <c:v>1222.5780000000002</c:v>
                </c:pt>
                <c:pt idx="6817">
                  <c:v>1222.7400000000002</c:v>
                </c:pt>
                <c:pt idx="6818">
                  <c:v>1222.9140000000002</c:v>
                </c:pt>
                <c:pt idx="6819">
                  <c:v>1223.056</c:v>
                </c:pt>
                <c:pt idx="6820">
                  <c:v>1223.2160000000001</c:v>
                </c:pt>
                <c:pt idx="6821">
                  <c:v>1223.3610000000001</c:v>
                </c:pt>
                <c:pt idx="6822">
                  <c:v>1223.5370000000003</c:v>
                </c:pt>
                <c:pt idx="6823">
                  <c:v>1223.6990000000001</c:v>
                </c:pt>
                <c:pt idx="6824">
                  <c:v>1223.8410000000001</c:v>
                </c:pt>
                <c:pt idx="6825">
                  <c:v>1223.9850000000001</c:v>
                </c:pt>
                <c:pt idx="6826">
                  <c:v>1224.1610000000001</c:v>
                </c:pt>
                <c:pt idx="6827">
                  <c:v>1224.3030000000001</c:v>
                </c:pt>
                <c:pt idx="6828">
                  <c:v>1224.4650000000001</c:v>
                </c:pt>
                <c:pt idx="6829">
                  <c:v>1224.6070000000002</c:v>
                </c:pt>
                <c:pt idx="6830">
                  <c:v>1224.7830000000001</c:v>
                </c:pt>
                <c:pt idx="6831">
                  <c:v>1224.9590000000003</c:v>
                </c:pt>
                <c:pt idx="6832">
                  <c:v>1225.1030000000001</c:v>
                </c:pt>
                <c:pt idx="6833">
                  <c:v>1225.2790000000002</c:v>
                </c:pt>
                <c:pt idx="6834">
                  <c:v>1225.4550000000002</c:v>
                </c:pt>
                <c:pt idx="6835">
                  <c:v>1225.5990000000002</c:v>
                </c:pt>
                <c:pt idx="6836">
                  <c:v>1225.7610000000002</c:v>
                </c:pt>
                <c:pt idx="6837">
                  <c:v>1225.9030000000002</c:v>
                </c:pt>
                <c:pt idx="6838">
                  <c:v>1226.0790000000002</c:v>
                </c:pt>
                <c:pt idx="6839">
                  <c:v>1226.2410000000002</c:v>
                </c:pt>
                <c:pt idx="6840">
                  <c:v>1226.3830000000003</c:v>
                </c:pt>
                <c:pt idx="6841">
                  <c:v>1226.5610000000001</c:v>
                </c:pt>
                <c:pt idx="6842">
                  <c:v>1226.7350000000001</c:v>
                </c:pt>
                <c:pt idx="6843">
                  <c:v>1226.8970000000002</c:v>
                </c:pt>
                <c:pt idx="6844">
                  <c:v>1227.0390000000002</c:v>
                </c:pt>
                <c:pt idx="6845">
                  <c:v>1227.2010000000002</c:v>
                </c:pt>
                <c:pt idx="6846">
                  <c:v>1227.3750000000002</c:v>
                </c:pt>
                <c:pt idx="6847">
                  <c:v>1227.5190000000002</c:v>
                </c:pt>
                <c:pt idx="6848">
                  <c:v>1227.6610000000001</c:v>
                </c:pt>
                <c:pt idx="6849">
                  <c:v>1227.8370000000002</c:v>
                </c:pt>
                <c:pt idx="6850">
                  <c:v>1228.0130000000001</c:v>
                </c:pt>
                <c:pt idx="6851">
                  <c:v>1228.1890000000001</c:v>
                </c:pt>
                <c:pt idx="6852">
                  <c:v>1228.3490000000002</c:v>
                </c:pt>
                <c:pt idx="6853">
                  <c:v>1228.5110000000002</c:v>
                </c:pt>
                <c:pt idx="6854">
                  <c:v>1228.6830000000002</c:v>
                </c:pt>
                <c:pt idx="6855">
                  <c:v>1228.8610000000001</c:v>
                </c:pt>
                <c:pt idx="6856">
                  <c:v>1229.0050000000001</c:v>
                </c:pt>
                <c:pt idx="6857">
                  <c:v>1229.1670000000001</c:v>
                </c:pt>
                <c:pt idx="6858">
                  <c:v>1229.3410000000001</c:v>
                </c:pt>
                <c:pt idx="6859">
                  <c:v>1229.5010000000002</c:v>
                </c:pt>
                <c:pt idx="6860">
                  <c:v>1229.6760000000002</c:v>
                </c:pt>
                <c:pt idx="6861">
                  <c:v>1229.8360000000002</c:v>
                </c:pt>
                <c:pt idx="6862">
                  <c:v>1230.0120000000002</c:v>
                </c:pt>
                <c:pt idx="6863">
                  <c:v>1230.1740000000002</c:v>
                </c:pt>
                <c:pt idx="6864">
                  <c:v>1230.3160000000003</c:v>
                </c:pt>
                <c:pt idx="6865">
                  <c:v>1230.4920000000002</c:v>
                </c:pt>
                <c:pt idx="6866">
                  <c:v>1230.6680000000001</c:v>
                </c:pt>
                <c:pt idx="6867">
                  <c:v>1230.8300000000002</c:v>
                </c:pt>
                <c:pt idx="6868">
                  <c:v>1230.9720000000002</c:v>
                </c:pt>
                <c:pt idx="6869">
                  <c:v>1231.1480000000001</c:v>
                </c:pt>
                <c:pt idx="6870">
                  <c:v>1231.3240000000001</c:v>
                </c:pt>
                <c:pt idx="6871">
                  <c:v>1231.5160000000001</c:v>
                </c:pt>
                <c:pt idx="6872">
                  <c:v>1231.6780000000001</c:v>
                </c:pt>
                <c:pt idx="6873">
                  <c:v>1231.8520000000001</c:v>
                </c:pt>
                <c:pt idx="6874">
                  <c:v>1232.0440000000001</c:v>
                </c:pt>
                <c:pt idx="6875">
                  <c:v>1232.1860000000001</c:v>
                </c:pt>
                <c:pt idx="6876">
                  <c:v>1232.3620000000001</c:v>
                </c:pt>
                <c:pt idx="6877">
                  <c:v>1232.5380000000002</c:v>
                </c:pt>
                <c:pt idx="6878">
                  <c:v>1232.6820000000002</c:v>
                </c:pt>
                <c:pt idx="6879">
                  <c:v>1232.8440000000001</c:v>
                </c:pt>
                <c:pt idx="6880">
                  <c:v>1233.0180000000003</c:v>
                </c:pt>
                <c:pt idx="6881">
                  <c:v>1233.1940000000002</c:v>
                </c:pt>
                <c:pt idx="6882">
                  <c:v>1233.3560000000002</c:v>
                </c:pt>
                <c:pt idx="6883">
                  <c:v>1233.498</c:v>
                </c:pt>
                <c:pt idx="6884">
                  <c:v>1233.6600000000001</c:v>
                </c:pt>
                <c:pt idx="6885">
                  <c:v>1233.8340000000003</c:v>
                </c:pt>
                <c:pt idx="6886">
                  <c:v>1233.9960000000001</c:v>
                </c:pt>
                <c:pt idx="6887">
                  <c:v>1234.1380000000001</c:v>
                </c:pt>
                <c:pt idx="6888">
                  <c:v>1234.3140000000001</c:v>
                </c:pt>
                <c:pt idx="6889">
                  <c:v>1234.4900000000002</c:v>
                </c:pt>
                <c:pt idx="6890">
                  <c:v>1234.652</c:v>
                </c:pt>
                <c:pt idx="6891">
                  <c:v>1234.7940000000001</c:v>
                </c:pt>
                <c:pt idx="6892">
                  <c:v>1234.9700000000003</c:v>
                </c:pt>
                <c:pt idx="6893">
                  <c:v>1235.1460000000002</c:v>
                </c:pt>
                <c:pt idx="6894">
                  <c:v>1235.3080000000002</c:v>
                </c:pt>
                <c:pt idx="6895">
                  <c:v>1235.4800000000002</c:v>
                </c:pt>
                <c:pt idx="6896">
                  <c:v>1235.6560000000002</c:v>
                </c:pt>
                <c:pt idx="6897">
                  <c:v>1235.8320000000001</c:v>
                </c:pt>
                <c:pt idx="6898">
                  <c:v>1235.9940000000001</c:v>
                </c:pt>
                <c:pt idx="6899">
                  <c:v>1236.1360000000002</c:v>
                </c:pt>
                <c:pt idx="6900">
                  <c:v>1236.3120000000001</c:v>
                </c:pt>
                <c:pt idx="6901">
                  <c:v>1236.4880000000003</c:v>
                </c:pt>
                <c:pt idx="6902">
                  <c:v>1236.6500000000001</c:v>
                </c:pt>
                <c:pt idx="6903">
                  <c:v>1236.8240000000001</c:v>
                </c:pt>
                <c:pt idx="6904">
                  <c:v>1237.0000000000002</c:v>
                </c:pt>
                <c:pt idx="6905">
                  <c:v>1237.1440000000002</c:v>
                </c:pt>
                <c:pt idx="6906">
                  <c:v>1237.306</c:v>
                </c:pt>
                <c:pt idx="6907">
                  <c:v>1237.4800000000002</c:v>
                </c:pt>
                <c:pt idx="6908">
                  <c:v>1237.6560000000002</c:v>
                </c:pt>
                <c:pt idx="6909">
                  <c:v>1237.8470000000002</c:v>
                </c:pt>
                <c:pt idx="6910">
                  <c:v>1238.0090000000002</c:v>
                </c:pt>
                <c:pt idx="6911">
                  <c:v>1238.1830000000002</c:v>
                </c:pt>
                <c:pt idx="6912">
                  <c:v>1238.3590000000002</c:v>
                </c:pt>
                <c:pt idx="6913">
                  <c:v>1238.5210000000002</c:v>
                </c:pt>
                <c:pt idx="6914">
                  <c:v>1238.6630000000002</c:v>
                </c:pt>
                <c:pt idx="6915">
                  <c:v>1238.8390000000002</c:v>
                </c:pt>
                <c:pt idx="6916">
                  <c:v>1239.0150000000001</c:v>
                </c:pt>
                <c:pt idx="6917">
                  <c:v>1239.1770000000001</c:v>
                </c:pt>
                <c:pt idx="6918">
                  <c:v>1239.3190000000002</c:v>
                </c:pt>
                <c:pt idx="6919">
                  <c:v>1239.4950000000001</c:v>
                </c:pt>
                <c:pt idx="6920">
                  <c:v>1239.6570000000002</c:v>
                </c:pt>
                <c:pt idx="6921">
                  <c:v>1239.7990000000002</c:v>
                </c:pt>
                <c:pt idx="6922">
                  <c:v>1239.9610000000002</c:v>
                </c:pt>
                <c:pt idx="6923">
                  <c:v>1240.1190000000001</c:v>
                </c:pt>
                <c:pt idx="6924">
                  <c:v>1240.2820000000002</c:v>
                </c:pt>
                <c:pt idx="6925">
                  <c:v>1240.4240000000002</c:v>
                </c:pt>
                <c:pt idx="6926">
                  <c:v>1240.5980000000002</c:v>
                </c:pt>
                <c:pt idx="6927">
                  <c:v>1240.7740000000001</c:v>
                </c:pt>
                <c:pt idx="6928">
                  <c:v>1240.9500000000003</c:v>
                </c:pt>
                <c:pt idx="6929">
                  <c:v>1241.1100000000001</c:v>
                </c:pt>
                <c:pt idx="6930">
                  <c:v>1241.2700000000002</c:v>
                </c:pt>
                <c:pt idx="6931">
                  <c:v>1241.4460000000001</c:v>
                </c:pt>
                <c:pt idx="6932">
                  <c:v>1241.6080000000002</c:v>
                </c:pt>
                <c:pt idx="6933">
                  <c:v>1241.7500000000002</c:v>
                </c:pt>
                <c:pt idx="6934">
                  <c:v>1241.9120000000003</c:v>
                </c:pt>
                <c:pt idx="6935">
                  <c:v>1242.0860000000002</c:v>
                </c:pt>
                <c:pt idx="6936">
                  <c:v>1242.248</c:v>
                </c:pt>
                <c:pt idx="6937">
                  <c:v>1242.3910000000001</c:v>
                </c:pt>
                <c:pt idx="6938">
                  <c:v>1242.5330000000001</c:v>
                </c:pt>
                <c:pt idx="6939">
                  <c:v>1242.7090000000003</c:v>
                </c:pt>
                <c:pt idx="6940">
                  <c:v>1242.8850000000002</c:v>
                </c:pt>
                <c:pt idx="6941">
                  <c:v>1243.0470000000003</c:v>
                </c:pt>
                <c:pt idx="6942">
                  <c:v>1243.2210000000002</c:v>
                </c:pt>
                <c:pt idx="6943">
                  <c:v>1243.3970000000002</c:v>
                </c:pt>
                <c:pt idx="6944">
                  <c:v>1243.5590000000002</c:v>
                </c:pt>
                <c:pt idx="6945">
                  <c:v>1243.7330000000002</c:v>
                </c:pt>
                <c:pt idx="6946">
                  <c:v>1243.8950000000002</c:v>
                </c:pt>
                <c:pt idx="6947">
                  <c:v>1244.085</c:v>
                </c:pt>
                <c:pt idx="6948">
                  <c:v>1244.2450000000001</c:v>
                </c:pt>
                <c:pt idx="6949">
                  <c:v>1244.4210000000003</c:v>
                </c:pt>
                <c:pt idx="6950">
                  <c:v>1244.5810000000001</c:v>
                </c:pt>
                <c:pt idx="6951">
                  <c:v>1244.7240000000002</c:v>
                </c:pt>
                <c:pt idx="6952">
                  <c:v>1244.8680000000002</c:v>
                </c:pt>
                <c:pt idx="6953">
                  <c:v>1245.0300000000002</c:v>
                </c:pt>
                <c:pt idx="6954">
                  <c:v>1245.2040000000002</c:v>
                </c:pt>
                <c:pt idx="6955">
                  <c:v>1245.3800000000001</c:v>
                </c:pt>
                <c:pt idx="6956">
                  <c:v>1245.5420000000001</c:v>
                </c:pt>
                <c:pt idx="6957">
                  <c:v>1245.6840000000002</c:v>
                </c:pt>
                <c:pt idx="6958">
                  <c:v>1245.8600000000001</c:v>
                </c:pt>
                <c:pt idx="6959">
                  <c:v>1246.0360000000001</c:v>
                </c:pt>
                <c:pt idx="6960">
                  <c:v>1246.1960000000001</c:v>
                </c:pt>
                <c:pt idx="6961">
                  <c:v>1246.3580000000002</c:v>
                </c:pt>
                <c:pt idx="6962">
                  <c:v>1246.5320000000002</c:v>
                </c:pt>
                <c:pt idx="6963">
                  <c:v>1246.6940000000002</c:v>
                </c:pt>
                <c:pt idx="6964">
                  <c:v>1246.8360000000002</c:v>
                </c:pt>
                <c:pt idx="6965">
                  <c:v>1247.0120000000002</c:v>
                </c:pt>
                <c:pt idx="6966">
                  <c:v>1247.1860000000001</c:v>
                </c:pt>
                <c:pt idx="6967">
                  <c:v>1247.3620000000001</c:v>
                </c:pt>
                <c:pt idx="6968">
                  <c:v>1247.5220000000002</c:v>
                </c:pt>
                <c:pt idx="6969">
                  <c:v>1247.6840000000002</c:v>
                </c:pt>
                <c:pt idx="6970">
                  <c:v>1247.8580000000002</c:v>
                </c:pt>
                <c:pt idx="6971">
                  <c:v>1248.0200000000002</c:v>
                </c:pt>
                <c:pt idx="6972">
                  <c:v>1248.1940000000002</c:v>
                </c:pt>
                <c:pt idx="6973">
                  <c:v>1248.3560000000002</c:v>
                </c:pt>
                <c:pt idx="6974">
                  <c:v>1248.5300000000002</c:v>
                </c:pt>
                <c:pt idx="6975">
                  <c:v>1248.69</c:v>
                </c:pt>
                <c:pt idx="6976">
                  <c:v>1248.8330000000001</c:v>
                </c:pt>
                <c:pt idx="6977">
                  <c:v>1248.9780000000001</c:v>
                </c:pt>
                <c:pt idx="6978">
                  <c:v>1249.1540000000002</c:v>
                </c:pt>
                <c:pt idx="6979">
                  <c:v>1249.3160000000003</c:v>
                </c:pt>
                <c:pt idx="6980">
                  <c:v>1249.4580000000001</c:v>
                </c:pt>
                <c:pt idx="6981">
                  <c:v>1249.6340000000002</c:v>
                </c:pt>
                <c:pt idx="6982">
                  <c:v>1249.8100000000002</c:v>
                </c:pt>
                <c:pt idx="6983">
                  <c:v>1250.0020000000002</c:v>
                </c:pt>
                <c:pt idx="6984">
                  <c:v>1250.1640000000002</c:v>
                </c:pt>
                <c:pt idx="6985">
                  <c:v>1250.3380000000002</c:v>
                </c:pt>
                <c:pt idx="6986">
                  <c:v>1250.5280000000002</c:v>
                </c:pt>
                <c:pt idx="6987">
                  <c:v>1250.69</c:v>
                </c:pt>
                <c:pt idx="6988">
                  <c:v>1250.8320000000001</c:v>
                </c:pt>
                <c:pt idx="6989">
                  <c:v>1251.0080000000003</c:v>
                </c:pt>
                <c:pt idx="6990">
                  <c:v>1251.1840000000002</c:v>
                </c:pt>
                <c:pt idx="6991">
                  <c:v>1251.3460000000002</c:v>
                </c:pt>
                <c:pt idx="6992">
                  <c:v>1251.4880000000003</c:v>
                </c:pt>
                <c:pt idx="6993">
                  <c:v>1251.6640000000002</c:v>
                </c:pt>
                <c:pt idx="6994">
                  <c:v>1251.8240000000001</c:v>
                </c:pt>
                <c:pt idx="6995">
                  <c:v>1251.9680000000001</c:v>
                </c:pt>
                <c:pt idx="6996">
                  <c:v>1252.1300000000001</c:v>
                </c:pt>
                <c:pt idx="6997">
                  <c:v>1252.3040000000001</c:v>
                </c:pt>
                <c:pt idx="6998">
                  <c:v>1252.4960000000001</c:v>
                </c:pt>
                <c:pt idx="6999">
                  <c:v>1252.6880000000001</c:v>
                </c:pt>
                <c:pt idx="7000">
                  <c:v>1252.8620000000001</c:v>
                </c:pt>
                <c:pt idx="7001">
                  <c:v>1253.0380000000002</c:v>
                </c:pt>
                <c:pt idx="7002">
                  <c:v>1253.2000000000003</c:v>
                </c:pt>
                <c:pt idx="7003">
                  <c:v>1253.3420000000001</c:v>
                </c:pt>
                <c:pt idx="7004">
                  <c:v>1253.5150000000001</c:v>
                </c:pt>
                <c:pt idx="7005">
                  <c:v>1253.6930000000002</c:v>
                </c:pt>
                <c:pt idx="7006">
                  <c:v>1253.8550000000002</c:v>
                </c:pt>
                <c:pt idx="7007">
                  <c:v>1253.9970000000001</c:v>
                </c:pt>
                <c:pt idx="7008">
                  <c:v>1254.1570000000002</c:v>
                </c:pt>
                <c:pt idx="7009">
                  <c:v>1254.3330000000001</c:v>
                </c:pt>
                <c:pt idx="7010">
                  <c:v>1254.5250000000001</c:v>
                </c:pt>
                <c:pt idx="7011">
                  <c:v>1254.7010000000002</c:v>
                </c:pt>
                <c:pt idx="7012">
                  <c:v>1254.8750000000002</c:v>
                </c:pt>
                <c:pt idx="7013">
                  <c:v>1255.0510000000002</c:v>
                </c:pt>
                <c:pt idx="7014">
                  <c:v>1255.2110000000002</c:v>
                </c:pt>
                <c:pt idx="7015">
                  <c:v>1255.3550000000002</c:v>
                </c:pt>
                <c:pt idx="7016">
                  <c:v>1255.5290000000002</c:v>
                </c:pt>
                <c:pt idx="7017">
                  <c:v>1255.7070000000001</c:v>
                </c:pt>
                <c:pt idx="7018">
                  <c:v>1255.8990000000001</c:v>
                </c:pt>
                <c:pt idx="7019">
                  <c:v>1256.0750000000003</c:v>
                </c:pt>
                <c:pt idx="7020">
                  <c:v>1256.2510000000002</c:v>
                </c:pt>
                <c:pt idx="7021">
                  <c:v>1256.4130000000002</c:v>
                </c:pt>
                <c:pt idx="7022">
                  <c:v>1256.5550000000003</c:v>
                </c:pt>
                <c:pt idx="7023">
                  <c:v>1256.7170000000001</c:v>
                </c:pt>
                <c:pt idx="7024">
                  <c:v>1256.8910000000001</c:v>
                </c:pt>
                <c:pt idx="7025">
                  <c:v>1257.0330000000001</c:v>
                </c:pt>
                <c:pt idx="7026">
                  <c:v>1257.1950000000002</c:v>
                </c:pt>
                <c:pt idx="7027">
                  <c:v>1257.3370000000002</c:v>
                </c:pt>
                <c:pt idx="7028">
                  <c:v>1257.5130000000001</c:v>
                </c:pt>
                <c:pt idx="7029">
                  <c:v>1257.6890000000001</c:v>
                </c:pt>
                <c:pt idx="7030">
                  <c:v>1257.8490000000002</c:v>
                </c:pt>
                <c:pt idx="7031">
                  <c:v>1258.0250000000001</c:v>
                </c:pt>
                <c:pt idx="7032">
                  <c:v>1258.2010000000002</c:v>
                </c:pt>
                <c:pt idx="7033">
                  <c:v>1258.3630000000003</c:v>
                </c:pt>
                <c:pt idx="7034">
                  <c:v>1258.5050000000001</c:v>
                </c:pt>
                <c:pt idx="7035">
                  <c:v>1258.6670000000001</c:v>
                </c:pt>
                <c:pt idx="7036">
                  <c:v>1258.8410000000001</c:v>
                </c:pt>
                <c:pt idx="7037">
                  <c:v>1259.0030000000002</c:v>
                </c:pt>
                <c:pt idx="7038">
                  <c:v>1259.1450000000002</c:v>
                </c:pt>
                <c:pt idx="7039">
                  <c:v>1259.3070000000002</c:v>
                </c:pt>
                <c:pt idx="7040">
                  <c:v>1259.4810000000002</c:v>
                </c:pt>
                <c:pt idx="7041">
                  <c:v>1259.6430000000003</c:v>
                </c:pt>
                <c:pt idx="7042">
                  <c:v>1259.8170000000002</c:v>
                </c:pt>
                <c:pt idx="7043">
                  <c:v>1259.9930000000002</c:v>
                </c:pt>
                <c:pt idx="7044">
                  <c:v>1260.1690000000001</c:v>
                </c:pt>
                <c:pt idx="7045">
                  <c:v>1260.3590000000002</c:v>
                </c:pt>
                <c:pt idx="7046">
                  <c:v>1260.5350000000001</c:v>
                </c:pt>
                <c:pt idx="7047">
                  <c:v>1260.7110000000002</c:v>
                </c:pt>
                <c:pt idx="7048">
                  <c:v>1260.8870000000002</c:v>
                </c:pt>
                <c:pt idx="7049">
                  <c:v>1261.0470000000003</c:v>
                </c:pt>
                <c:pt idx="7050">
                  <c:v>1261.2240000000002</c:v>
                </c:pt>
                <c:pt idx="7051">
                  <c:v>1261.4000000000001</c:v>
                </c:pt>
                <c:pt idx="7052">
                  <c:v>1261.5920000000001</c:v>
                </c:pt>
                <c:pt idx="7053">
                  <c:v>1261.7680000000003</c:v>
                </c:pt>
                <c:pt idx="7054">
                  <c:v>1261.9440000000002</c:v>
                </c:pt>
                <c:pt idx="7055">
                  <c:v>1262.0860000000002</c:v>
                </c:pt>
                <c:pt idx="7056">
                  <c:v>1262.248</c:v>
                </c:pt>
                <c:pt idx="7057">
                  <c:v>1262.4220000000003</c:v>
                </c:pt>
                <c:pt idx="7058">
                  <c:v>1262.5980000000002</c:v>
                </c:pt>
                <c:pt idx="7059">
                  <c:v>1262.7740000000001</c:v>
                </c:pt>
                <c:pt idx="7060">
                  <c:v>1262.9180000000001</c:v>
                </c:pt>
                <c:pt idx="7061">
                  <c:v>1263.0940000000001</c:v>
                </c:pt>
                <c:pt idx="7062">
                  <c:v>1263.2700000000002</c:v>
                </c:pt>
                <c:pt idx="7063">
                  <c:v>1263.4300000000003</c:v>
                </c:pt>
                <c:pt idx="7064">
                  <c:v>1263.5920000000001</c:v>
                </c:pt>
                <c:pt idx="7065">
                  <c:v>1263.7660000000001</c:v>
                </c:pt>
                <c:pt idx="7066">
                  <c:v>1263.9420000000002</c:v>
                </c:pt>
                <c:pt idx="7067">
                  <c:v>1264.1020000000001</c:v>
                </c:pt>
                <c:pt idx="7068">
                  <c:v>1264.2450000000001</c:v>
                </c:pt>
                <c:pt idx="7069">
                  <c:v>1264.4220000000003</c:v>
                </c:pt>
                <c:pt idx="7070">
                  <c:v>1264.5980000000002</c:v>
                </c:pt>
                <c:pt idx="7071">
                  <c:v>1264.7420000000002</c:v>
                </c:pt>
                <c:pt idx="7072">
                  <c:v>1264.9180000000001</c:v>
                </c:pt>
                <c:pt idx="7073">
                  <c:v>1265.0940000000001</c:v>
                </c:pt>
                <c:pt idx="7074">
                  <c:v>1265.2560000000001</c:v>
                </c:pt>
                <c:pt idx="7075">
                  <c:v>1265.3960000000002</c:v>
                </c:pt>
                <c:pt idx="7076">
                  <c:v>1265.5400000000002</c:v>
                </c:pt>
                <c:pt idx="7077">
                  <c:v>1265.7020000000002</c:v>
                </c:pt>
                <c:pt idx="7078">
                  <c:v>1265.8760000000002</c:v>
                </c:pt>
                <c:pt idx="7079">
                  <c:v>1266.0360000000001</c:v>
                </c:pt>
                <c:pt idx="7080">
                  <c:v>1266.1960000000001</c:v>
                </c:pt>
                <c:pt idx="7081">
                  <c:v>1266.3720000000001</c:v>
                </c:pt>
                <c:pt idx="7082">
                  <c:v>1266.5480000000002</c:v>
                </c:pt>
                <c:pt idx="7083">
                  <c:v>1266.7080000000001</c:v>
                </c:pt>
                <c:pt idx="7084">
                  <c:v>1266.8520000000001</c:v>
                </c:pt>
                <c:pt idx="7085">
                  <c:v>1267.0140000000001</c:v>
                </c:pt>
                <c:pt idx="7086">
                  <c:v>1267.1560000000002</c:v>
                </c:pt>
                <c:pt idx="7087">
                  <c:v>1267.3180000000002</c:v>
                </c:pt>
                <c:pt idx="7088">
                  <c:v>1267.4940000000001</c:v>
                </c:pt>
                <c:pt idx="7089">
                  <c:v>1267.6680000000001</c:v>
                </c:pt>
                <c:pt idx="7090">
                  <c:v>1267.8440000000001</c:v>
                </c:pt>
                <c:pt idx="7091">
                  <c:v>1268.0060000000001</c:v>
                </c:pt>
                <c:pt idx="7092">
                  <c:v>1268.1800000000003</c:v>
                </c:pt>
                <c:pt idx="7093">
                  <c:v>1268.3560000000002</c:v>
                </c:pt>
                <c:pt idx="7094">
                  <c:v>1268.4990000000003</c:v>
                </c:pt>
                <c:pt idx="7095">
                  <c:v>1268.6590000000001</c:v>
                </c:pt>
                <c:pt idx="7096">
                  <c:v>1268.8020000000001</c:v>
                </c:pt>
                <c:pt idx="7097">
                  <c:v>1268.9640000000002</c:v>
                </c:pt>
                <c:pt idx="7098">
                  <c:v>1269.1060000000002</c:v>
                </c:pt>
                <c:pt idx="7099">
                  <c:v>1269.2820000000002</c:v>
                </c:pt>
                <c:pt idx="7100">
                  <c:v>1269.4440000000002</c:v>
                </c:pt>
                <c:pt idx="7101">
                  <c:v>1269.6210000000001</c:v>
                </c:pt>
                <c:pt idx="7102">
                  <c:v>1269.8100000000002</c:v>
                </c:pt>
                <c:pt idx="7103">
                  <c:v>1269.9700000000003</c:v>
                </c:pt>
                <c:pt idx="7104">
                  <c:v>1270.1150000000002</c:v>
                </c:pt>
                <c:pt idx="7105">
                  <c:v>1270.2890000000002</c:v>
                </c:pt>
                <c:pt idx="7106">
                  <c:v>1270.4670000000001</c:v>
                </c:pt>
                <c:pt idx="7107">
                  <c:v>1270.6090000000002</c:v>
                </c:pt>
                <c:pt idx="7108">
                  <c:v>1270.7710000000002</c:v>
                </c:pt>
                <c:pt idx="7109">
                  <c:v>1270.9450000000002</c:v>
                </c:pt>
                <c:pt idx="7110">
                  <c:v>1271.1210000000001</c:v>
                </c:pt>
                <c:pt idx="7111">
                  <c:v>1271.2830000000001</c:v>
                </c:pt>
                <c:pt idx="7112">
                  <c:v>1271.4570000000001</c:v>
                </c:pt>
                <c:pt idx="7113">
                  <c:v>1271.6330000000003</c:v>
                </c:pt>
                <c:pt idx="7114">
                  <c:v>1271.7950000000001</c:v>
                </c:pt>
                <c:pt idx="7115">
                  <c:v>1271.9370000000001</c:v>
                </c:pt>
                <c:pt idx="7116">
                  <c:v>1272.0990000000002</c:v>
                </c:pt>
                <c:pt idx="7117">
                  <c:v>1272.2730000000001</c:v>
                </c:pt>
                <c:pt idx="7118">
                  <c:v>1272.4330000000002</c:v>
                </c:pt>
                <c:pt idx="7119">
                  <c:v>1272.5760000000002</c:v>
                </c:pt>
                <c:pt idx="7120">
                  <c:v>1272.7520000000002</c:v>
                </c:pt>
                <c:pt idx="7121">
                  <c:v>1272.9280000000001</c:v>
                </c:pt>
                <c:pt idx="7122">
                  <c:v>1273.0900000000001</c:v>
                </c:pt>
                <c:pt idx="7123">
                  <c:v>1273.2320000000002</c:v>
                </c:pt>
                <c:pt idx="7124">
                  <c:v>1273.4080000000001</c:v>
                </c:pt>
                <c:pt idx="7125">
                  <c:v>1273.5840000000003</c:v>
                </c:pt>
                <c:pt idx="7126">
                  <c:v>1273.7440000000001</c:v>
                </c:pt>
                <c:pt idx="7127">
                  <c:v>1273.9190000000001</c:v>
                </c:pt>
                <c:pt idx="7128">
                  <c:v>1274.0790000000002</c:v>
                </c:pt>
                <c:pt idx="7129">
                  <c:v>1274.2550000000001</c:v>
                </c:pt>
                <c:pt idx="7130">
                  <c:v>1274.4170000000001</c:v>
                </c:pt>
                <c:pt idx="7131">
                  <c:v>1274.5590000000002</c:v>
                </c:pt>
                <c:pt idx="7132">
                  <c:v>1274.7350000000001</c:v>
                </c:pt>
                <c:pt idx="7133">
                  <c:v>1274.9110000000001</c:v>
                </c:pt>
                <c:pt idx="7134">
                  <c:v>1275.0860000000002</c:v>
                </c:pt>
                <c:pt idx="7135">
                  <c:v>1275.248</c:v>
                </c:pt>
                <c:pt idx="7136">
                  <c:v>1275.4220000000003</c:v>
                </c:pt>
                <c:pt idx="7137">
                  <c:v>1275.5980000000002</c:v>
                </c:pt>
                <c:pt idx="7138">
                  <c:v>1275.7600000000002</c:v>
                </c:pt>
                <c:pt idx="7139">
                  <c:v>1275.9340000000002</c:v>
                </c:pt>
                <c:pt idx="7140">
                  <c:v>1276.1100000000001</c:v>
                </c:pt>
                <c:pt idx="7141">
                  <c:v>1276.2540000000001</c:v>
                </c:pt>
                <c:pt idx="7142">
                  <c:v>1276.3980000000001</c:v>
                </c:pt>
                <c:pt idx="7143">
                  <c:v>1276.5580000000002</c:v>
                </c:pt>
                <c:pt idx="7144">
                  <c:v>1276.7340000000002</c:v>
                </c:pt>
                <c:pt idx="7145">
                  <c:v>1276.8960000000002</c:v>
                </c:pt>
                <c:pt idx="7146">
                  <c:v>1277.0380000000002</c:v>
                </c:pt>
                <c:pt idx="7147">
                  <c:v>1277.2000000000003</c:v>
                </c:pt>
                <c:pt idx="7148">
                  <c:v>1277.3740000000003</c:v>
                </c:pt>
                <c:pt idx="7149">
                  <c:v>1277.5340000000001</c:v>
                </c:pt>
                <c:pt idx="7150">
                  <c:v>1277.7070000000001</c:v>
                </c:pt>
                <c:pt idx="7151">
                  <c:v>1277.8690000000001</c:v>
                </c:pt>
                <c:pt idx="7152">
                  <c:v>1278.0450000000001</c:v>
                </c:pt>
                <c:pt idx="7153">
                  <c:v>1278.2070000000001</c:v>
                </c:pt>
                <c:pt idx="7154">
                  <c:v>1278.3490000000002</c:v>
                </c:pt>
                <c:pt idx="7155">
                  <c:v>1278.5110000000002</c:v>
                </c:pt>
                <c:pt idx="7156">
                  <c:v>1278.6850000000002</c:v>
                </c:pt>
                <c:pt idx="7157">
                  <c:v>1278.8290000000002</c:v>
                </c:pt>
                <c:pt idx="7158">
                  <c:v>1278.9730000000002</c:v>
                </c:pt>
                <c:pt idx="7159">
                  <c:v>1279.1350000000002</c:v>
                </c:pt>
                <c:pt idx="7160">
                  <c:v>1279.3090000000002</c:v>
                </c:pt>
                <c:pt idx="7161">
                  <c:v>1279.4710000000002</c:v>
                </c:pt>
                <c:pt idx="7162">
                  <c:v>1279.6130000000003</c:v>
                </c:pt>
                <c:pt idx="7163">
                  <c:v>1279.7890000000002</c:v>
                </c:pt>
                <c:pt idx="7164">
                  <c:v>1279.9650000000001</c:v>
                </c:pt>
                <c:pt idx="7165">
                  <c:v>1280.1070000000002</c:v>
                </c:pt>
                <c:pt idx="7166">
                  <c:v>1280.2660000000001</c:v>
                </c:pt>
                <c:pt idx="7167">
                  <c:v>1280.4440000000002</c:v>
                </c:pt>
                <c:pt idx="7168">
                  <c:v>1280.6200000000001</c:v>
                </c:pt>
                <c:pt idx="7169">
                  <c:v>1280.7820000000002</c:v>
                </c:pt>
                <c:pt idx="7170">
                  <c:v>1280.9560000000001</c:v>
                </c:pt>
                <c:pt idx="7171">
                  <c:v>1281.1320000000001</c:v>
                </c:pt>
                <c:pt idx="7172">
                  <c:v>1281.2760000000001</c:v>
                </c:pt>
                <c:pt idx="7173">
                  <c:v>1281.4380000000001</c:v>
                </c:pt>
                <c:pt idx="7174">
                  <c:v>1281.5780000000002</c:v>
                </c:pt>
                <c:pt idx="7175">
                  <c:v>1281.7220000000002</c:v>
                </c:pt>
                <c:pt idx="7176">
                  <c:v>1281.8980000000001</c:v>
                </c:pt>
                <c:pt idx="7177">
                  <c:v>1282.0580000000002</c:v>
                </c:pt>
                <c:pt idx="7178">
                  <c:v>1282.2030000000002</c:v>
                </c:pt>
                <c:pt idx="7179">
                  <c:v>1282.3790000000001</c:v>
                </c:pt>
                <c:pt idx="7180">
                  <c:v>1282.5550000000003</c:v>
                </c:pt>
                <c:pt idx="7181">
                  <c:v>1282.7170000000001</c:v>
                </c:pt>
                <c:pt idx="7182">
                  <c:v>1282.8590000000002</c:v>
                </c:pt>
                <c:pt idx="7183">
                  <c:v>1283.0350000000001</c:v>
                </c:pt>
                <c:pt idx="7184">
                  <c:v>1283.2270000000001</c:v>
                </c:pt>
                <c:pt idx="7185">
                  <c:v>1283.4170000000001</c:v>
                </c:pt>
                <c:pt idx="7186">
                  <c:v>1283.5790000000002</c:v>
                </c:pt>
                <c:pt idx="7187">
                  <c:v>1283.7530000000002</c:v>
                </c:pt>
                <c:pt idx="7188">
                  <c:v>1283.8970000000002</c:v>
                </c:pt>
                <c:pt idx="7189">
                  <c:v>1284.0570000000002</c:v>
                </c:pt>
                <c:pt idx="7190">
                  <c:v>1284.2340000000002</c:v>
                </c:pt>
                <c:pt idx="7191">
                  <c:v>1284.4100000000001</c:v>
                </c:pt>
                <c:pt idx="7192">
                  <c:v>1284.5720000000001</c:v>
                </c:pt>
                <c:pt idx="7193">
                  <c:v>1284.7140000000002</c:v>
                </c:pt>
                <c:pt idx="7194">
                  <c:v>1284.8880000000001</c:v>
                </c:pt>
                <c:pt idx="7195">
                  <c:v>1285.0640000000001</c:v>
                </c:pt>
                <c:pt idx="7196">
                  <c:v>1285.2260000000001</c:v>
                </c:pt>
                <c:pt idx="7197">
                  <c:v>1285.3680000000002</c:v>
                </c:pt>
                <c:pt idx="7198">
                  <c:v>1285.5440000000001</c:v>
                </c:pt>
                <c:pt idx="7199">
                  <c:v>1285.7200000000003</c:v>
                </c:pt>
                <c:pt idx="7200">
                  <c:v>1285.8820000000001</c:v>
                </c:pt>
                <c:pt idx="7201">
                  <c:v>1286.0240000000001</c:v>
                </c:pt>
                <c:pt idx="7202">
                  <c:v>1286.1860000000001</c:v>
                </c:pt>
                <c:pt idx="7203">
                  <c:v>1286.3600000000001</c:v>
                </c:pt>
                <c:pt idx="7204">
                  <c:v>1286.5220000000002</c:v>
                </c:pt>
                <c:pt idx="7205">
                  <c:v>1286.6640000000002</c:v>
                </c:pt>
                <c:pt idx="7206">
                  <c:v>1286.8260000000002</c:v>
                </c:pt>
                <c:pt idx="7207">
                  <c:v>1286.9680000000001</c:v>
                </c:pt>
                <c:pt idx="7208">
                  <c:v>1287.1300000000001</c:v>
                </c:pt>
                <c:pt idx="7209">
                  <c:v>1287.3040000000001</c:v>
                </c:pt>
                <c:pt idx="7210">
                  <c:v>1287.4800000000002</c:v>
                </c:pt>
                <c:pt idx="7211">
                  <c:v>1287.6560000000002</c:v>
                </c:pt>
                <c:pt idx="7212">
                  <c:v>1287.8480000000002</c:v>
                </c:pt>
                <c:pt idx="7213">
                  <c:v>1288.0100000000002</c:v>
                </c:pt>
                <c:pt idx="7214">
                  <c:v>1288.1840000000002</c:v>
                </c:pt>
                <c:pt idx="7215">
                  <c:v>1288.3460000000002</c:v>
                </c:pt>
                <c:pt idx="7216">
                  <c:v>1288.4880000000003</c:v>
                </c:pt>
                <c:pt idx="7217">
                  <c:v>1288.6500000000001</c:v>
                </c:pt>
                <c:pt idx="7218">
                  <c:v>1288.8240000000001</c:v>
                </c:pt>
                <c:pt idx="7219">
                  <c:v>1288.9660000000001</c:v>
                </c:pt>
                <c:pt idx="7220">
                  <c:v>1289.1260000000002</c:v>
                </c:pt>
                <c:pt idx="7221">
                  <c:v>1289.2700000000002</c:v>
                </c:pt>
                <c:pt idx="7222">
                  <c:v>1289.4460000000001</c:v>
                </c:pt>
                <c:pt idx="7223">
                  <c:v>1289.6220000000001</c:v>
                </c:pt>
                <c:pt idx="7224">
                  <c:v>1289.7840000000001</c:v>
                </c:pt>
                <c:pt idx="7225">
                  <c:v>1289.9260000000002</c:v>
                </c:pt>
                <c:pt idx="7226">
                  <c:v>1290.1020000000001</c:v>
                </c:pt>
                <c:pt idx="7227">
                  <c:v>1290.2640000000001</c:v>
                </c:pt>
                <c:pt idx="7228">
                  <c:v>1290.4090000000001</c:v>
                </c:pt>
                <c:pt idx="7229">
                  <c:v>1290.5490000000002</c:v>
                </c:pt>
                <c:pt idx="7230">
                  <c:v>1290.7250000000001</c:v>
                </c:pt>
                <c:pt idx="7231">
                  <c:v>1290.9010000000001</c:v>
                </c:pt>
                <c:pt idx="7232">
                  <c:v>1291.0630000000001</c:v>
                </c:pt>
                <c:pt idx="7233">
                  <c:v>1291.2370000000001</c:v>
                </c:pt>
                <c:pt idx="7234">
                  <c:v>1291.4130000000002</c:v>
                </c:pt>
                <c:pt idx="7235">
                  <c:v>1291.5750000000003</c:v>
                </c:pt>
                <c:pt idx="7236">
                  <c:v>1291.7490000000003</c:v>
                </c:pt>
                <c:pt idx="7237">
                  <c:v>1291.9110000000001</c:v>
                </c:pt>
                <c:pt idx="7238">
                  <c:v>1292.085</c:v>
                </c:pt>
                <c:pt idx="7239">
                  <c:v>1292.2470000000001</c:v>
                </c:pt>
                <c:pt idx="7240">
                  <c:v>1292.3890000000001</c:v>
                </c:pt>
                <c:pt idx="7241">
                  <c:v>1292.5650000000001</c:v>
                </c:pt>
                <c:pt idx="7242">
                  <c:v>1292.7410000000002</c:v>
                </c:pt>
                <c:pt idx="7243">
                  <c:v>1292.8850000000002</c:v>
                </c:pt>
                <c:pt idx="7244">
                  <c:v>1293.0610000000001</c:v>
                </c:pt>
                <c:pt idx="7245">
                  <c:v>1293.2370000000001</c:v>
                </c:pt>
                <c:pt idx="7246">
                  <c:v>1293.4130000000002</c:v>
                </c:pt>
                <c:pt idx="7247">
                  <c:v>1293.5550000000003</c:v>
                </c:pt>
                <c:pt idx="7248">
                  <c:v>1293.7190000000001</c:v>
                </c:pt>
                <c:pt idx="7249">
                  <c:v>1293.8930000000003</c:v>
                </c:pt>
                <c:pt idx="7250">
                  <c:v>1294.0350000000001</c:v>
                </c:pt>
                <c:pt idx="7251">
                  <c:v>1294.1970000000001</c:v>
                </c:pt>
                <c:pt idx="7252">
                  <c:v>1294.3710000000001</c:v>
                </c:pt>
                <c:pt idx="7253">
                  <c:v>1294.5470000000003</c:v>
                </c:pt>
                <c:pt idx="7254">
                  <c:v>1294.7230000000002</c:v>
                </c:pt>
                <c:pt idx="7255">
                  <c:v>1294.8830000000003</c:v>
                </c:pt>
                <c:pt idx="7256">
                  <c:v>1295.0450000000001</c:v>
                </c:pt>
                <c:pt idx="7257">
                  <c:v>1295.2190000000001</c:v>
                </c:pt>
                <c:pt idx="7258">
                  <c:v>1295.3810000000001</c:v>
                </c:pt>
                <c:pt idx="7259">
                  <c:v>1295.5230000000001</c:v>
                </c:pt>
                <c:pt idx="7260">
                  <c:v>1295.6990000000001</c:v>
                </c:pt>
                <c:pt idx="7261">
                  <c:v>1295.8750000000002</c:v>
                </c:pt>
                <c:pt idx="7262">
                  <c:v>1296.0370000000003</c:v>
                </c:pt>
                <c:pt idx="7263">
                  <c:v>1296.1790000000001</c:v>
                </c:pt>
                <c:pt idx="7264">
                  <c:v>1296.3550000000002</c:v>
                </c:pt>
                <c:pt idx="7265">
                  <c:v>1296.5310000000002</c:v>
                </c:pt>
                <c:pt idx="7266">
                  <c:v>1296.7230000000002</c:v>
                </c:pt>
                <c:pt idx="7267">
                  <c:v>1296.8850000000002</c:v>
                </c:pt>
                <c:pt idx="7268">
                  <c:v>1297.0590000000002</c:v>
                </c:pt>
                <c:pt idx="7269">
                  <c:v>1297.2330000000002</c:v>
                </c:pt>
                <c:pt idx="7270">
                  <c:v>1297.4100000000001</c:v>
                </c:pt>
                <c:pt idx="7271">
                  <c:v>1297.5860000000002</c:v>
                </c:pt>
                <c:pt idx="7272">
                  <c:v>1297.7620000000002</c:v>
                </c:pt>
                <c:pt idx="7273">
                  <c:v>1297.9240000000002</c:v>
                </c:pt>
                <c:pt idx="7274">
                  <c:v>1298.0660000000003</c:v>
                </c:pt>
                <c:pt idx="7275">
                  <c:v>1298.2420000000002</c:v>
                </c:pt>
                <c:pt idx="7276">
                  <c:v>1298.4180000000001</c:v>
                </c:pt>
                <c:pt idx="7277">
                  <c:v>1298.5620000000001</c:v>
                </c:pt>
                <c:pt idx="7278">
                  <c:v>1298.7520000000002</c:v>
                </c:pt>
                <c:pt idx="7279">
                  <c:v>1298.9140000000002</c:v>
                </c:pt>
                <c:pt idx="7280">
                  <c:v>1299.0880000000002</c:v>
                </c:pt>
                <c:pt idx="7281">
                  <c:v>1299.2500000000002</c:v>
                </c:pt>
                <c:pt idx="7282">
                  <c:v>1299.3920000000003</c:v>
                </c:pt>
                <c:pt idx="7283">
                  <c:v>1299.5610000000001</c:v>
                </c:pt>
                <c:pt idx="7284">
                  <c:v>1299.7130000000002</c:v>
                </c:pt>
                <c:pt idx="7285">
                  <c:v>1299.8750000000002</c:v>
                </c:pt>
                <c:pt idx="7286">
                  <c:v>1300.0490000000002</c:v>
                </c:pt>
                <c:pt idx="7287">
                  <c:v>1300.2230000000002</c:v>
                </c:pt>
                <c:pt idx="7288">
                  <c:v>1300.3990000000001</c:v>
                </c:pt>
                <c:pt idx="7289">
                  <c:v>1300.5610000000001</c:v>
                </c:pt>
                <c:pt idx="7290">
                  <c:v>1300.7350000000001</c:v>
                </c:pt>
                <c:pt idx="7291">
                  <c:v>1300.9110000000001</c:v>
                </c:pt>
                <c:pt idx="7292">
                  <c:v>1301.0870000000002</c:v>
                </c:pt>
                <c:pt idx="7293">
                  <c:v>1301.2490000000003</c:v>
                </c:pt>
                <c:pt idx="7294">
                  <c:v>1301.3910000000001</c:v>
                </c:pt>
                <c:pt idx="7295">
                  <c:v>1301.5670000000002</c:v>
                </c:pt>
                <c:pt idx="7296">
                  <c:v>1301.7430000000002</c:v>
                </c:pt>
                <c:pt idx="7297">
                  <c:v>1301.8870000000002</c:v>
                </c:pt>
                <c:pt idx="7298">
                  <c:v>1302.0630000000001</c:v>
                </c:pt>
                <c:pt idx="7299">
                  <c:v>1302.2390000000003</c:v>
                </c:pt>
                <c:pt idx="7300">
                  <c:v>1302.431</c:v>
                </c:pt>
                <c:pt idx="7301">
                  <c:v>1302.5930000000001</c:v>
                </c:pt>
                <c:pt idx="7302">
                  <c:v>1302.7670000000003</c:v>
                </c:pt>
                <c:pt idx="7303">
                  <c:v>1302.9430000000002</c:v>
                </c:pt>
                <c:pt idx="7304">
                  <c:v>1303.0870000000002</c:v>
                </c:pt>
                <c:pt idx="7305">
                  <c:v>1303.2290000000003</c:v>
                </c:pt>
                <c:pt idx="7306">
                  <c:v>1303.3910000000001</c:v>
                </c:pt>
                <c:pt idx="7307">
                  <c:v>1303.5650000000001</c:v>
                </c:pt>
                <c:pt idx="7308">
                  <c:v>1303.7090000000003</c:v>
                </c:pt>
                <c:pt idx="7309">
                  <c:v>1303.8710000000001</c:v>
                </c:pt>
                <c:pt idx="7310">
                  <c:v>1304.0450000000001</c:v>
                </c:pt>
                <c:pt idx="7311">
                  <c:v>1304.2210000000002</c:v>
                </c:pt>
                <c:pt idx="7312">
                  <c:v>1304.3830000000003</c:v>
                </c:pt>
                <c:pt idx="7313">
                  <c:v>1304.5250000000001</c:v>
                </c:pt>
                <c:pt idx="7314">
                  <c:v>1304.6690000000001</c:v>
                </c:pt>
                <c:pt idx="7315">
                  <c:v>1304.8450000000003</c:v>
                </c:pt>
                <c:pt idx="7316">
                  <c:v>1305.0070000000001</c:v>
                </c:pt>
                <c:pt idx="7317">
                  <c:v>1305.1490000000001</c:v>
                </c:pt>
                <c:pt idx="7318">
                  <c:v>1305.2930000000001</c:v>
                </c:pt>
                <c:pt idx="7319">
                  <c:v>1305.4690000000001</c:v>
                </c:pt>
                <c:pt idx="7320">
                  <c:v>1305.6310000000001</c:v>
                </c:pt>
                <c:pt idx="7321">
                  <c:v>1305.8050000000003</c:v>
                </c:pt>
                <c:pt idx="7322">
                  <c:v>1305.9670000000001</c:v>
                </c:pt>
                <c:pt idx="7323">
                  <c:v>1306.1090000000002</c:v>
                </c:pt>
                <c:pt idx="7324">
                  <c:v>1306.2850000000001</c:v>
                </c:pt>
                <c:pt idx="7325">
                  <c:v>1306.4270000000001</c:v>
                </c:pt>
                <c:pt idx="7326">
                  <c:v>1306.5870000000002</c:v>
                </c:pt>
                <c:pt idx="7327">
                  <c:v>1306.7630000000001</c:v>
                </c:pt>
                <c:pt idx="7328">
                  <c:v>1306.9070000000002</c:v>
                </c:pt>
                <c:pt idx="7329">
                  <c:v>1307.0670000000002</c:v>
                </c:pt>
                <c:pt idx="7330">
                  <c:v>1307.2290000000003</c:v>
                </c:pt>
                <c:pt idx="7331">
                  <c:v>1307.4030000000002</c:v>
                </c:pt>
                <c:pt idx="7332">
                  <c:v>1307.5650000000001</c:v>
                </c:pt>
                <c:pt idx="7333">
                  <c:v>1307.7080000000001</c:v>
                </c:pt>
                <c:pt idx="7334">
                  <c:v>1307.8700000000001</c:v>
                </c:pt>
                <c:pt idx="7335">
                  <c:v>1308.0440000000001</c:v>
                </c:pt>
                <c:pt idx="7336">
                  <c:v>1308.2040000000002</c:v>
                </c:pt>
                <c:pt idx="7337">
                  <c:v>1308.3640000000003</c:v>
                </c:pt>
                <c:pt idx="7338">
                  <c:v>1308.5260000000001</c:v>
                </c:pt>
                <c:pt idx="7339">
                  <c:v>1308.7000000000003</c:v>
                </c:pt>
                <c:pt idx="7340">
                  <c:v>1308.8620000000001</c:v>
                </c:pt>
                <c:pt idx="7341">
                  <c:v>1309.0040000000001</c:v>
                </c:pt>
                <c:pt idx="7342">
                  <c:v>1309.1660000000002</c:v>
                </c:pt>
                <c:pt idx="7343">
                  <c:v>1309.3080000000002</c:v>
                </c:pt>
                <c:pt idx="7344">
                  <c:v>1309.4520000000002</c:v>
                </c:pt>
                <c:pt idx="7345">
                  <c:v>1309.6440000000002</c:v>
                </c:pt>
                <c:pt idx="7346">
                  <c:v>1309.8180000000002</c:v>
                </c:pt>
                <c:pt idx="7347">
                  <c:v>1309.9940000000001</c:v>
                </c:pt>
                <c:pt idx="7348">
                  <c:v>1310.1540000000002</c:v>
                </c:pt>
                <c:pt idx="7349">
                  <c:v>1310.3310000000001</c:v>
                </c:pt>
                <c:pt idx="7350">
                  <c:v>1310.5070000000001</c:v>
                </c:pt>
                <c:pt idx="7351">
                  <c:v>1310.6830000000002</c:v>
                </c:pt>
                <c:pt idx="7352">
                  <c:v>1310.8450000000003</c:v>
                </c:pt>
                <c:pt idx="7353">
                  <c:v>1311.0190000000002</c:v>
                </c:pt>
                <c:pt idx="7354">
                  <c:v>1311.1930000000002</c:v>
                </c:pt>
                <c:pt idx="7355">
                  <c:v>1311.3710000000001</c:v>
                </c:pt>
                <c:pt idx="7356">
                  <c:v>1311.5330000000001</c:v>
                </c:pt>
                <c:pt idx="7357">
                  <c:v>1311.7070000000001</c:v>
                </c:pt>
                <c:pt idx="7358">
                  <c:v>1311.8810000000001</c:v>
                </c:pt>
                <c:pt idx="7359">
                  <c:v>1312.0410000000002</c:v>
                </c:pt>
                <c:pt idx="7360">
                  <c:v>1312.2010000000002</c:v>
                </c:pt>
                <c:pt idx="7361">
                  <c:v>1312.3450000000003</c:v>
                </c:pt>
                <c:pt idx="7362">
                  <c:v>1312.5210000000002</c:v>
                </c:pt>
                <c:pt idx="7363">
                  <c:v>1312.6830000000002</c:v>
                </c:pt>
                <c:pt idx="7364">
                  <c:v>1312.8250000000003</c:v>
                </c:pt>
                <c:pt idx="7365">
                  <c:v>1312.9690000000001</c:v>
                </c:pt>
                <c:pt idx="7366">
                  <c:v>1313.1450000000002</c:v>
                </c:pt>
                <c:pt idx="7367">
                  <c:v>1313.3070000000002</c:v>
                </c:pt>
                <c:pt idx="7368">
                  <c:v>1313.4490000000001</c:v>
                </c:pt>
                <c:pt idx="7369">
                  <c:v>1313.6250000000002</c:v>
                </c:pt>
                <c:pt idx="7370">
                  <c:v>1313.8010000000002</c:v>
                </c:pt>
                <c:pt idx="7371">
                  <c:v>1313.9630000000002</c:v>
                </c:pt>
                <c:pt idx="7372">
                  <c:v>1314.1050000000002</c:v>
                </c:pt>
                <c:pt idx="7373">
                  <c:v>1314.2790000000002</c:v>
                </c:pt>
                <c:pt idx="7374">
                  <c:v>1314.4550000000002</c:v>
                </c:pt>
                <c:pt idx="7375">
                  <c:v>1314.6170000000002</c:v>
                </c:pt>
                <c:pt idx="7376">
                  <c:v>1314.7590000000002</c:v>
                </c:pt>
                <c:pt idx="7377">
                  <c:v>1314.9350000000002</c:v>
                </c:pt>
                <c:pt idx="7378">
                  <c:v>1315.1110000000001</c:v>
                </c:pt>
                <c:pt idx="7379">
                  <c:v>1315.2550000000001</c:v>
                </c:pt>
                <c:pt idx="7380">
                  <c:v>1315.4170000000001</c:v>
                </c:pt>
                <c:pt idx="7381">
                  <c:v>1315.5910000000001</c:v>
                </c:pt>
                <c:pt idx="7382">
                  <c:v>1315.7670000000003</c:v>
                </c:pt>
                <c:pt idx="7383">
                  <c:v>1315.9290000000001</c:v>
                </c:pt>
                <c:pt idx="7384">
                  <c:v>1316.0710000000001</c:v>
                </c:pt>
                <c:pt idx="7385">
                  <c:v>1316.2470000000001</c:v>
                </c:pt>
                <c:pt idx="7386">
                  <c:v>1316.4230000000002</c:v>
                </c:pt>
                <c:pt idx="7387">
                  <c:v>1316.585</c:v>
                </c:pt>
                <c:pt idx="7388">
                  <c:v>1316.7270000000001</c:v>
                </c:pt>
                <c:pt idx="7389">
                  <c:v>1316.8880000000001</c:v>
                </c:pt>
                <c:pt idx="7390">
                  <c:v>1317.0780000000002</c:v>
                </c:pt>
                <c:pt idx="7391">
                  <c:v>1317.2700000000002</c:v>
                </c:pt>
                <c:pt idx="7392">
                  <c:v>1317.4440000000002</c:v>
                </c:pt>
                <c:pt idx="7393">
                  <c:v>1317.6200000000001</c:v>
                </c:pt>
                <c:pt idx="7394">
                  <c:v>1317.7960000000003</c:v>
                </c:pt>
                <c:pt idx="7395">
                  <c:v>1317.9580000000001</c:v>
                </c:pt>
                <c:pt idx="7396">
                  <c:v>1318.1000000000001</c:v>
                </c:pt>
                <c:pt idx="7397">
                  <c:v>1318.2760000000001</c:v>
                </c:pt>
                <c:pt idx="7398">
                  <c:v>1318.4520000000002</c:v>
                </c:pt>
                <c:pt idx="7399">
                  <c:v>1318.6440000000002</c:v>
                </c:pt>
                <c:pt idx="7400">
                  <c:v>1318.8200000000002</c:v>
                </c:pt>
                <c:pt idx="7401">
                  <c:v>1318.9960000000001</c:v>
                </c:pt>
                <c:pt idx="7402">
                  <c:v>1319.1580000000001</c:v>
                </c:pt>
                <c:pt idx="7403">
                  <c:v>1319.2980000000002</c:v>
                </c:pt>
                <c:pt idx="7404">
                  <c:v>1319.4590000000003</c:v>
                </c:pt>
                <c:pt idx="7405">
                  <c:v>1319.6350000000002</c:v>
                </c:pt>
                <c:pt idx="7406">
                  <c:v>1319.7790000000002</c:v>
                </c:pt>
                <c:pt idx="7407">
                  <c:v>1319.9410000000003</c:v>
                </c:pt>
                <c:pt idx="7408">
                  <c:v>1320.1150000000002</c:v>
                </c:pt>
                <c:pt idx="7409">
                  <c:v>1320.2890000000002</c:v>
                </c:pt>
                <c:pt idx="7410">
                  <c:v>1320.4510000000002</c:v>
                </c:pt>
                <c:pt idx="7411">
                  <c:v>1320.5930000000001</c:v>
                </c:pt>
                <c:pt idx="7412">
                  <c:v>1320.7690000000002</c:v>
                </c:pt>
                <c:pt idx="7413">
                  <c:v>1320.9450000000002</c:v>
                </c:pt>
                <c:pt idx="7414">
                  <c:v>1321.1070000000002</c:v>
                </c:pt>
                <c:pt idx="7415">
                  <c:v>1321.2490000000003</c:v>
                </c:pt>
                <c:pt idx="7416">
                  <c:v>1321.3920000000003</c:v>
                </c:pt>
                <c:pt idx="7417">
                  <c:v>1321.5680000000002</c:v>
                </c:pt>
                <c:pt idx="7418">
                  <c:v>1321.7300000000002</c:v>
                </c:pt>
                <c:pt idx="7419">
                  <c:v>1321.8720000000001</c:v>
                </c:pt>
                <c:pt idx="7420">
                  <c:v>1322.0500000000002</c:v>
                </c:pt>
                <c:pt idx="7421">
                  <c:v>1322.2240000000002</c:v>
                </c:pt>
                <c:pt idx="7422">
                  <c:v>1322.3860000000002</c:v>
                </c:pt>
                <c:pt idx="7423">
                  <c:v>1322.5280000000002</c:v>
                </c:pt>
                <c:pt idx="7424">
                  <c:v>1322.7040000000002</c:v>
                </c:pt>
                <c:pt idx="7425">
                  <c:v>1322.88</c:v>
                </c:pt>
                <c:pt idx="7426">
                  <c:v>1323.0420000000001</c:v>
                </c:pt>
                <c:pt idx="7427">
                  <c:v>1323.1840000000002</c:v>
                </c:pt>
                <c:pt idx="7428">
                  <c:v>1323.3600000000001</c:v>
                </c:pt>
                <c:pt idx="7429">
                  <c:v>1323.5360000000001</c:v>
                </c:pt>
                <c:pt idx="7430">
                  <c:v>1323.6980000000001</c:v>
                </c:pt>
                <c:pt idx="7431">
                  <c:v>1323.8400000000001</c:v>
                </c:pt>
                <c:pt idx="7432">
                  <c:v>1324.0140000000001</c:v>
                </c:pt>
                <c:pt idx="7433">
                  <c:v>1324.19</c:v>
                </c:pt>
                <c:pt idx="7434">
                  <c:v>1324.3520000000001</c:v>
                </c:pt>
                <c:pt idx="7435">
                  <c:v>1324.4940000000001</c:v>
                </c:pt>
                <c:pt idx="7436">
                  <c:v>1324.6560000000002</c:v>
                </c:pt>
                <c:pt idx="7437">
                  <c:v>1324.8150000000001</c:v>
                </c:pt>
                <c:pt idx="7438">
                  <c:v>1325.0070000000001</c:v>
                </c:pt>
                <c:pt idx="7439">
                  <c:v>1325.1830000000002</c:v>
                </c:pt>
                <c:pt idx="7440">
                  <c:v>1325.3590000000002</c:v>
                </c:pt>
                <c:pt idx="7441">
                  <c:v>1325.5030000000002</c:v>
                </c:pt>
                <c:pt idx="7442">
                  <c:v>1325.6950000000002</c:v>
                </c:pt>
                <c:pt idx="7443">
                  <c:v>1325.8690000000001</c:v>
                </c:pt>
                <c:pt idx="7444">
                  <c:v>1326.0450000000001</c:v>
                </c:pt>
                <c:pt idx="7445">
                  <c:v>1326.2070000000001</c:v>
                </c:pt>
                <c:pt idx="7446">
                  <c:v>1326.3490000000002</c:v>
                </c:pt>
                <c:pt idx="7447">
                  <c:v>1326.5110000000002</c:v>
                </c:pt>
                <c:pt idx="7448">
                  <c:v>1326.6850000000002</c:v>
                </c:pt>
                <c:pt idx="7449">
                  <c:v>1326.8470000000002</c:v>
                </c:pt>
                <c:pt idx="7450">
                  <c:v>1326.9890000000003</c:v>
                </c:pt>
                <c:pt idx="7451">
                  <c:v>1327.1330000000003</c:v>
                </c:pt>
                <c:pt idx="7452">
                  <c:v>1327.3090000000002</c:v>
                </c:pt>
                <c:pt idx="7453">
                  <c:v>1327.4690000000001</c:v>
                </c:pt>
                <c:pt idx="7454">
                  <c:v>1327.63</c:v>
                </c:pt>
                <c:pt idx="7455">
                  <c:v>1327.7720000000002</c:v>
                </c:pt>
                <c:pt idx="7456">
                  <c:v>1327.9480000000001</c:v>
                </c:pt>
                <c:pt idx="7457">
                  <c:v>1328.1240000000003</c:v>
                </c:pt>
                <c:pt idx="7458">
                  <c:v>1328.2860000000001</c:v>
                </c:pt>
                <c:pt idx="7459">
                  <c:v>1328.46</c:v>
                </c:pt>
                <c:pt idx="7460">
                  <c:v>1328.6360000000002</c:v>
                </c:pt>
                <c:pt idx="7461">
                  <c:v>1328.7980000000002</c:v>
                </c:pt>
                <c:pt idx="7462">
                  <c:v>1328.94</c:v>
                </c:pt>
                <c:pt idx="7463">
                  <c:v>1329.1000000000001</c:v>
                </c:pt>
                <c:pt idx="7464">
                  <c:v>1329.2760000000001</c:v>
                </c:pt>
                <c:pt idx="7465">
                  <c:v>1329.4380000000001</c:v>
                </c:pt>
                <c:pt idx="7466">
                  <c:v>1329.5800000000002</c:v>
                </c:pt>
                <c:pt idx="7467">
                  <c:v>1329.7420000000002</c:v>
                </c:pt>
                <c:pt idx="7468">
                  <c:v>1329.9320000000002</c:v>
                </c:pt>
                <c:pt idx="7469">
                  <c:v>1330.0940000000001</c:v>
                </c:pt>
                <c:pt idx="7470">
                  <c:v>1330.2360000000001</c:v>
                </c:pt>
                <c:pt idx="7471">
                  <c:v>1330.41</c:v>
                </c:pt>
                <c:pt idx="7472">
                  <c:v>1330.5880000000002</c:v>
                </c:pt>
                <c:pt idx="7473">
                  <c:v>1330.7500000000002</c:v>
                </c:pt>
                <c:pt idx="7474">
                  <c:v>1330.8920000000003</c:v>
                </c:pt>
                <c:pt idx="7475">
                  <c:v>1331.0660000000003</c:v>
                </c:pt>
                <c:pt idx="7476">
                  <c:v>1331.2420000000002</c:v>
                </c:pt>
                <c:pt idx="7477">
                  <c:v>1331.4040000000002</c:v>
                </c:pt>
                <c:pt idx="7478">
                  <c:v>1331.5460000000003</c:v>
                </c:pt>
                <c:pt idx="7479">
                  <c:v>1331.7220000000002</c:v>
                </c:pt>
                <c:pt idx="7480">
                  <c:v>1331.8980000000001</c:v>
                </c:pt>
                <c:pt idx="7481">
                  <c:v>1332.0600000000002</c:v>
                </c:pt>
                <c:pt idx="7482">
                  <c:v>1332.2020000000002</c:v>
                </c:pt>
                <c:pt idx="7483">
                  <c:v>1332.3780000000002</c:v>
                </c:pt>
                <c:pt idx="7484">
                  <c:v>1332.5540000000001</c:v>
                </c:pt>
                <c:pt idx="7485">
                  <c:v>1332.6980000000001</c:v>
                </c:pt>
                <c:pt idx="7486">
                  <c:v>1332.8600000000001</c:v>
                </c:pt>
                <c:pt idx="7487">
                  <c:v>1333.0340000000001</c:v>
                </c:pt>
                <c:pt idx="7488">
                  <c:v>1333.1960000000001</c:v>
                </c:pt>
                <c:pt idx="7489">
                  <c:v>1333.3700000000001</c:v>
                </c:pt>
                <c:pt idx="7490">
                  <c:v>1333.5140000000001</c:v>
                </c:pt>
                <c:pt idx="7491">
                  <c:v>1333.69</c:v>
                </c:pt>
                <c:pt idx="7492">
                  <c:v>1333.8520000000001</c:v>
                </c:pt>
                <c:pt idx="7493">
                  <c:v>1334.0240000000001</c:v>
                </c:pt>
                <c:pt idx="7494">
                  <c:v>1334.2020000000002</c:v>
                </c:pt>
                <c:pt idx="7495">
                  <c:v>1334.3760000000002</c:v>
                </c:pt>
                <c:pt idx="7496">
                  <c:v>1334.5380000000002</c:v>
                </c:pt>
                <c:pt idx="7497">
                  <c:v>1334.7120000000002</c:v>
                </c:pt>
                <c:pt idx="7498">
                  <c:v>1334.8740000000003</c:v>
                </c:pt>
                <c:pt idx="7499">
                  <c:v>1335.0480000000002</c:v>
                </c:pt>
                <c:pt idx="7500">
                  <c:v>1335.21</c:v>
                </c:pt>
                <c:pt idx="7501">
                  <c:v>1335.3840000000002</c:v>
                </c:pt>
                <c:pt idx="7502">
                  <c:v>1335.5600000000002</c:v>
                </c:pt>
                <c:pt idx="7503">
                  <c:v>1335.7360000000001</c:v>
                </c:pt>
                <c:pt idx="7504">
                  <c:v>1335.8960000000002</c:v>
                </c:pt>
                <c:pt idx="7505">
                  <c:v>1336.0410000000002</c:v>
                </c:pt>
                <c:pt idx="7506">
                  <c:v>1336.2150000000001</c:v>
                </c:pt>
                <c:pt idx="7507">
                  <c:v>1336.3760000000002</c:v>
                </c:pt>
                <c:pt idx="7508">
                  <c:v>1336.5190000000002</c:v>
                </c:pt>
                <c:pt idx="7509">
                  <c:v>1336.6950000000002</c:v>
                </c:pt>
                <c:pt idx="7510">
                  <c:v>1336.8710000000001</c:v>
                </c:pt>
                <c:pt idx="7511">
                  <c:v>1337.0470000000003</c:v>
                </c:pt>
                <c:pt idx="7512">
                  <c:v>1337.2070000000001</c:v>
                </c:pt>
                <c:pt idx="7513">
                  <c:v>1337.3840000000002</c:v>
                </c:pt>
                <c:pt idx="7514">
                  <c:v>1337.5600000000002</c:v>
                </c:pt>
                <c:pt idx="7515">
                  <c:v>1337.7520000000002</c:v>
                </c:pt>
                <c:pt idx="7516">
                  <c:v>1337.9260000000002</c:v>
                </c:pt>
                <c:pt idx="7517">
                  <c:v>1338.0880000000002</c:v>
                </c:pt>
                <c:pt idx="7518">
                  <c:v>1338.2300000000002</c:v>
                </c:pt>
                <c:pt idx="7519">
                  <c:v>1338.3740000000003</c:v>
                </c:pt>
                <c:pt idx="7520">
                  <c:v>1338.5360000000001</c:v>
                </c:pt>
                <c:pt idx="7521">
                  <c:v>1338.6950000000002</c:v>
                </c:pt>
                <c:pt idx="7522">
                  <c:v>1338.8710000000001</c:v>
                </c:pt>
                <c:pt idx="7523">
                  <c:v>1339.0330000000001</c:v>
                </c:pt>
                <c:pt idx="7524">
                  <c:v>1339.1750000000002</c:v>
                </c:pt>
                <c:pt idx="7525">
                  <c:v>1339.3510000000001</c:v>
                </c:pt>
                <c:pt idx="7526">
                  <c:v>1339.5250000000001</c:v>
                </c:pt>
                <c:pt idx="7527">
                  <c:v>1339.6870000000001</c:v>
                </c:pt>
                <c:pt idx="7528">
                  <c:v>1339.8290000000002</c:v>
                </c:pt>
                <c:pt idx="7529">
                  <c:v>1340.0060000000001</c:v>
                </c:pt>
                <c:pt idx="7530">
                  <c:v>1340.1820000000002</c:v>
                </c:pt>
                <c:pt idx="7531">
                  <c:v>1340.3740000000003</c:v>
                </c:pt>
                <c:pt idx="7532">
                  <c:v>1340.5500000000002</c:v>
                </c:pt>
                <c:pt idx="7533">
                  <c:v>1340.7260000000001</c:v>
                </c:pt>
                <c:pt idx="7534">
                  <c:v>1340.8880000000001</c:v>
                </c:pt>
                <c:pt idx="7535">
                  <c:v>1341.0300000000002</c:v>
                </c:pt>
                <c:pt idx="7536">
                  <c:v>1341.2040000000002</c:v>
                </c:pt>
                <c:pt idx="7537">
                  <c:v>1341.3820000000001</c:v>
                </c:pt>
                <c:pt idx="7538">
                  <c:v>1341.5240000000001</c:v>
                </c:pt>
                <c:pt idx="7539">
                  <c:v>1341.6840000000002</c:v>
                </c:pt>
                <c:pt idx="7540">
                  <c:v>1341.8460000000002</c:v>
                </c:pt>
                <c:pt idx="7541">
                  <c:v>1342.0200000000002</c:v>
                </c:pt>
                <c:pt idx="7542">
                  <c:v>1342.1820000000002</c:v>
                </c:pt>
                <c:pt idx="7543">
                  <c:v>1342.3560000000002</c:v>
                </c:pt>
                <c:pt idx="7544">
                  <c:v>1342.5320000000002</c:v>
                </c:pt>
                <c:pt idx="7545">
                  <c:v>1342.7080000000001</c:v>
                </c:pt>
                <c:pt idx="7546">
                  <c:v>1342.8700000000001</c:v>
                </c:pt>
                <c:pt idx="7547">
                  <c:v>1343.0120000000002</c:v>
                </c:pt>
                <c:pt idx="7548">
                  <c:v>1343.1880000000001</c:v>
                </c:pt>
                <c:pt idx="7549">
                  <c:v>1343.364</c:v>
                </c:pt>
                <c:pt idx="7550">
                  <c:v>1343.5260000000003</c:v>
                </c:pt>
                <c:pt idx="7551">
                  <c:v>1343.6680000000001</c:v>
                </c:pt>
                <c:pt idx="7552">
                  <c:v>1343.8440000000001</c:v>
                </c:pt>
                <c:pt idx="7553">
                  <c:v>1344.0200000000002</c:v>
                </c:pt>
                <c:pt idx="7554">
                  <c:v>1344.1820000000002</c:v>
                </c:pt>
                <c:pt idx="7555">
                  <c:v>1344.3560000000002</c:v>
                </c:pt>
                <c:pt idx="7556">
                  <c:v>1344.5300000000002</c:v>
                </c:pt>
                <c:pt idx="7557">
                  <c:v>1344.7060000000001</c:v>
                </c:pt>
                <c:pt idx="7558">
                  <c:v>1344.8500000000001</c:v>
                </c:pt>
                <c:pt idx="7559">
                  <c:v>1345.0260000000003</c:v>
                </c:pt>
                <c:pt idx="7560">
                  <c:v>1345.2020000000002</c:v>
                </c:pt>
                <c:pt idx="7561">
                  <c:v>1345.3620000000001</c:v>
                </c:pt>
                <c:pt idx="7562">
                  <c:v>1345.5060000000001</c:v>
                </c:pt>
                <c:pt idx="7563">
                  <c:v>1345.6680000000001</c:v>
                </c:pt>
                <c:pt idx="7564">
                  <c:v>1345.8420000000001</c:v>
                </c:pt>
                <c:pt idx="7565">
                  <c:v>1346.0040000000001</c:v>
                </c:pt>
                <c:pt idx="7566">
                  <c:v>1346.1460000000002</c:v>
                </c:pt>
                <c:pt idx="7567">
                  <c:v>1346.3080000000002</c:v>
                </c:pt>
                <c:pt idx="7568">
                  <c:v>1346.4820000000002</c:v>
                </c:pt>
                <c:pt idx="7569">
                  <c:v>1346.6420000000003</c:v>
                </c:pt>
                <c:pt idx="7570">
                  <c:v>1346.8040000000001</c:v>
                </c:pt>
                <c:pt idx="7571">
                  <c:v>1346.9780000000001</c:v>
                </c:pt>
                <c:pt idx="7572">
                  <c:v>1347.1540000000002</c:v>
                </c:pt>
                <c:pt idx="7573">
                  <c:v>1347.3460000000002</c:v>
                </c:pt>
                <c:pt idx="7574">
                  <c:v>1347.5080000000003</c:v>
                </c:pt>
                <c:pt idx="7575">
                  <c:v>1347.6820000000002</c:v>
                </c:pt>
                <c:pt idx="7576">
                  <c:v>1347.8440000000001</c:v>
                </c:pt>
                <c:pt idx="7577">
                  <c:v>1347.9860000000001</c:v>
                </c:pt>
                <c:pt idx="7578">
                  <c:v>1348.1480000000001</c:v>
                </c:pt>
                <c:pt idx="7579">
                  <c:v>1348.3220000000001</c:v>
                </c:pt>
                <c:pt idx="7580">
                  <c:v>1348.4640000000002</c:v>
                </c:pt>
                <c:pt idx="7581">
                  <c:v>1348.6260000000002</c:v>
                </c:pt>
                <c:pt idx="7582">
                  <c:v>1348.768</c:v>
                </c:pt>
                <c:pt idx="7583">
                  <c:v>1348.9120000000003</c:v>
                </c:pt>
                <c:pt idx="7584">
                  <c:v>1349.0880000000002</c:v>
                </c:pt>
                <c:pt idx="7585">
                  <c:v>1349.2500000000002</c:v>
                </c:pt>
                <c:pt idx="7586">
                  <c:v>1349.3920000000003</c:v>
                </c:pt>
                <c:pt idx="7587">
                  <c:v>1349.5540000000001</c:v>
                </c:pt>
                <c:pt idx="7588">
                  <c:v>1349.7440000000001</c:v>
                </c:pt>
                <c:pt idx="7589">
                  <c:v>1349.9040000000002</c:v>
                </c:pt>
                <c:pt idx="7590">
                  <c:v>1350.047</c:v>
                </c:pt>
                <c:pt idx="7591">
                  <c:v>1350.2240000000002</c:v>
                </c:pt>
                <c:pt idx="7592">
                  <c:v>1350.4</c:v>
                </c:pt>
                <c:pt idx="7593">
                  <c:v>1350.5600000000002</c:v>
                </c:pt>
                <c:pt idx="7594">
                  <c:v>1350.7030000000002</c:v>
                </c:pt>
                <c:pt idx="7595">
                  <c:v>1350.8790000000001</c:v>
                </c:pt>
                <c:pt idx="7596">
                  <c:v>1351.0550000000003</c:v>
                </c:pt>
                <c:pt idx="7597">
                  <c:v>1351.1990000000001</c:v>
                </c:pt>
                <c:pt idx="7598">
                  <c:v>1351.3750000000002</c:v>
                </c:pt>
                <c:pt idx="7599">
                  <c:v>1351.5360000000001</c:v>
                </c:pt>
                <c:pt idx="7600">
                  <c:v>1351.6780000000001</c:v>
                </c:pt>
                <c:pt idx="7601">
                  <c:v>1351.8400000000001</c:v>
                </c:pt>
                <c:pt idx="7602">
                  <c:v>1351.9820000000002</c:v>
                </c:pt>
                <c:pt idx="7603">
                  <c:v>1352.1580000000001</c:v>
                </c:pt>
                <c:pt idx="7604">
                  <c:v>1352.3340000000003</c:v>
                </c:pt>
                <c:pt idx="7605">
                  <c:v>1352.4960000000001</c:v>
                </c:pt>
                <c:pt idx="7606">
                  <c:v>1352.6380000000001</c:v>
                </c:pt>
                <c:pt idx="7607">
                  <c:v>1352.8140000000003</c:v>
                </c:pt>
                <c:pt idx="7608">
                  <c:v>1352.9900000000002</c:v>
                </c:pt>
                <c:pt idx="7609">
                  <c:v>1353.1340000000002</c:v>
                </c:pt>
                <c:pt idx="7610">
                  <c:v>1353.2960000000003</c:v>
                </c:pt>
                <c:pt idx="7611">
                  <c:v>1353.4700000000003</c:v>
                </c:pt>
                <c:pt idx="7612">
                  <c:v>1353.614</c:v>
                </c:pt>
                <c:pt idx="7613">
                  <c:v>1353.7760000000003</c:v>
                </c:pt>
                <c:pt idx="7614">
                  <c:v>1353.9350000000002</c:v>
                </c:pt>
                <c:pt idx="7615">
                  <c:v>1354.1090000000002</c:v>
                </c:pt>
                <c:pt idx="7616">
                  <c:v>1354.2710000000002</c:v>
                </c:pt>
                <c:pt idx="7617">
                  <c:v>1354.4130000000002</c:v>
                </c:pt>
                <c:pt idx="7618">
                  <c:v>1354.5730000000001</c:v>
                </c:pt>
                <c:pt idx="7619">
                  <c:v>1354.7490000000003</c:v>
                </c:pt>
                <c:pt idx="7620">
                  <c:v>1354.9110000000001</c:v>
                </c:pt>
                <c:pt idx="7621">
                  <c:v>1355.0530000000001</c:v>
                </c:pt>
                <c:pt idx="7622">
                  <c:v>1355.2110000000002</c:v>
                </c:pt>
                <c:pt idx="7623">
                  <c:v>1355.3870000000002</c:v>
                </c:pt>
                <c:pt idx="7624">
                  <c:v>1355.5630000000001</c:v>
                </c:pt>
                <c:pt idx="7625">
                  <c:v>1355.7250000000001</c:v>
                </c:pt>
                <c:pt idx="7626">
                  <c:v>1355.8670000000002</c:v>
                </c:pt>
                <c:pt idx="7627">
                  <c:v>1356.0430000000001</c:v>
                </c:pt>
                <c:pt idx="7628">
                  <c:v>1356.2190000000001</c:v>
                </c:pt>
                <c:pt idx="7629">
                  <c:v>1356.3790000000001</c:v>
                </c:pt>
                <c:pt idx="7630">
                  <c:v>1356.5410000000002</c:v>
                </c:pt>
                <c:pt idx="7631">
                  <c:v>1356.7150000000001</c:v>
                </c:pt>
                <c:pt idx="7632">
                  <c:v>1356.8770000000002</c:v>
                </c:pt>
                <c:pt idx="7633">
                  <c:v>1357.0190000000002</c:v>
                </c:pt>
                <c:pt idx="7634">
                  <c:v>1357.1950000000002</c:v>
                </c:pt>
                <c:pt idx="7635">
                  <c:v>1357.3710000000001</c:v>
                </c:pt>
                <c:pt idx="7636">
                  <c:v>1357.5330000000001</c:v>
                </c:pt>
                <c:pt idx="7637">
                  <c:v>1357.6750000000002</c:v>
                </c:pt>
                <c:pt idx="7638">
                  <c:v>1357.8510000000001</c:v>
                </c:pt>
                <c:pt idx="7639">
                  <c:v>1358.027</c:v>
                </c:pt>
                <c:pt idx="7640">
                  <c:v>1358.1690000000001</c:v>
                </c:pt>
                <c:pt idx="7641">
                  <c:v>1358.3140000000003</c:v>
                </c:pt>
                <c:pt idx="7642">
                  <c:v>1358.4580000000001</c:v>
                </c:pt>
                <c:pt idx="7643">
                  <c:v>1358.6340000000002</c:v>
                </c:pt>
                <c:pt idx="7644">
                  <c:v>1358.777</c:v>
                </c:pt>
                <c:pt idx="7645">
                  <c:v>1358.9390000000003</c:v>
                </c:pt>
                <c:pt idx="7646">
                  <c:v>1359.0810000000001</c:v>
                </c:pt>
                <c:pt idx="7647">
                  <c:v>1359.2570000000001</c:v>
                </c:pt>
                <c:pt idx="7648">
                  <c:v>1359.4170000000001</c:v>
                </c:pt>
                <c:pt idx="7649">
                  <c:v>1359.5800000000002</c:v>
                </c:pt>
                <c:pt idx="7650">
                  <c:v>1359.7560000000001</c:v>
                </c:pt>
                <c:pt idx="7651">
                  <c:v>1359.9300000000003</c:v>
                </c:pt>
                <c:pt idx="7652">
                  <c:v>1360.1200000000001</c:v>
                </c:pt>
                <c:pt idx="7653">
                  <c:v>1360.2800000000002</c:v>
                </c:pt>
                <c:pt idx="7654">
                  <c:v>1360.4570000000001</c:v>
                </c:pt>
                <c:pt idx="7655">
                  <c:v>1360.6330000000003</c:v>
                </c:pt>
                <c:pt idx="7656">
                  <c:v>1360.8250000000003</c:v>
                </c:pt>
                <c:pt idx="7657">
                  <c:v>1360.9870000000001</c:v>
                </c:pt>
                <c:pt idx="7658">
                  <c:v>1361.1610000000001</c:v>
                </c:pt>
                <c:pt idx="7659">
                  <c:v>1361.3030000000001</c:v>
                </c:pt>
                <c:pt idx="7660">
                  <c:v>1361.4650000000001</c:v>
                </c:pt>
                <c:pt idx="7661">
                  <c:v>1361.6070000000002</c:v>
                </c:pt>
                <c:pt idx="7662">
                  <c:v>1361.7830000000001</c:v>
                </c:pt>
                <c:pt idx="7663">
                  <c:v>1361.9590000000003</c:v>
                </c:pt>
                <c:pt idx="7664">
                  <c:v>1362.1190000000001</c:v>
                </c:pt>
                <c:pt idx="7665">
                  <c:v>1362.2800000000002</c:v>
                </c:pt>
                <c:pt idx="7666">
                  <c:v>1362.4560000000001</c:v>
                </c:pt>
                <c:pt idx="7667">
                  <c:v>1362.6180000000002</c:v>
                </c:pt>
                <c:pt idx="7668">
                  <c:v>1362.7600000000002</c:v>
                </c:pt>
                <c:pt idx="7669">
                  <c:v>1362.922</c:v>
                </c:pt>
                <c:pt idx="7670">
                  <c:v>1363.0960000000002</c:v>
                </c:pt>
                <c:pt idx="7671">
                  <c:v>1363.2860000000001</c:v>
                </c:pt>
                <c:pt idx="7672">
                  <c:v>1363.4480000000001</c:v>
                </c:pt>
                <c:pt idx="7673">
                  <c:v>1363.6220000000003</c:v>
                </c:pt>
                <c:pt idx="7674">
                  <c:v>1363.7980000000002</c:v>
                </c:pt>
                <c:pt idx="7675">
                  <c:v>1363.9430000000002</c:v>
                </c:pt>
                <c:pt idx="7676">
                  <c:v>1364.1050000000002</c:v>
                </c:pt>
                <c:pt idx="7677">
                  <c:v>1364.2790000000002</c:v>
                </c:pt>
                <c:pt idx="7678">
                  <c:v>1364.4530000000002</c:v>
                </c:pt>
                <c:pt idx="7679">
                  <c:v>1364.6170000000002</c:v>
                </c:pt>
                <c:pt idx="7680">
                  <c:v>1364.7590000000002</c:v>
                </c:pt>
                <c:pt idx="7681">
                  <c:v>1364.9340000000002</c:v>
                </c:pt>
                <c:pt idx="7682">
                  <c:v>1365.1100000000001</c:v>
                </c:pt>
                <c:pt idx="7683">
                  <c:v>1365.2700000000002</c:v>
                </c:pt>
                <c:pt idx="7684">
                  <c:v>1365.4290000000001</c:v>
                </c:pt>
                <c:pt idx="7685">
                  <c:v>1365.6050000000002</c:v>
                </c:pt>
                <c:pt idx="7686">
                  <c:v>1365.7810000000002</c:v>
                </c:pt>
                <c:pt idx="7687">
                  <c:v>1365.9430000000002</c:v>
                </c:pt>
                <c:pt idx="7688">
                  <c:v>1366.085</c:v>
                </c:pt>
                <c:pt idx="7689">
                  <c:v>1366.2610000000002</c:v>
                </c:pt>
                <c:pt idx="7690">
                  <c:v>1366.4370000000001</c:v>
                </c:pt>
                <c:pt idx="7691">
                  <c:v>1366.5970000000002</c:v>
                </c:pt>
                <c:pt idx="7692">
                  <c:v>1366.7400000000002</c:v>
                </c:pt>
                <c:pt idx="7693">
                  <c:v>1366.9180000000001</c:v>
                </c:pt>
                <c:pt idx="7694">
                  <c:v>1367.0600000000002</c:v>
                </c:pt>
                <c:pt idx="7695">
                  <c:v>1367.2220000000002</c:v>
                </c:pt>
                <c:pt idx="7696">
                  <c:v>1367.364</c:v>
                </c:pt>
                <c:pt idx="7697">
                  <c:v>1367.5400000000002</c:v>
                </c:pt>
                <c:pt idx="7698">
                  <c:v>1367.7160000000001</c:v>
                </c:pt>
                <c:pt idx="7699">
                  <c:v>1367.8780000000002</c:v>
                </c:pt>
                <c:pt idx="7700">
                  <c:v>1368.0200000000002</c:v>
                </c:pt>
                <c:pt idx="7701">
                  <c:v>1368.1960000000001</c:v>
                </c:pt>
                <c:pt idx="7702">
                  <c:v>1368.3560000000002</c:v>
                </c:pt>
                <c:pt idx="7703">
                  <c:v>1368.5150000000001</c:v>
                </c:pt>
                <c:pt idx="7704">
                  <c:v>1368.6910000000003</c:v>
                </c:pt>
                <c:pt idx="7705">
                  <c:v>1368.8670000000002</c:v>
                </c:pt>
                <c:pt idx="7706">
                  <c:v>1369.0290000000002</c:v>
                </c:pt>
                <c:pt idx="7707">
                  <c:v>1369.1710000000003</c:v>
                </c:pt>
                <c:pt idx="7708">
                  <c:v>1369.3330000000001</c:v>
                </c:pt>
                <c:pt idx="7709">
                  <c:v>1369.5070000000001</c:v>
                </c:pt>
                <c:pt idx="7710">
                  <c:v>1369.6510000000003</c:v>
                </c:pt>
                <c:pt idx="7711">
                  <c:v>1369.8430000000003</c:v>
                </c:pt>
                <c:pt idx="7712">
                  <c:v>1370.0190000000002</c:v>
                </c:pt>
                <c:pt idx="7713">
                  <c:v>1370.1950000000002</c:v>
                </c:pt>
                <c:pt idx="7714">
                  <c:v>1370.3390000000002</c:v>
                </c:pt>
                <c:pt idx="7715">
                  <c:v>1370.5130000000001</c:v>
                </c:pt>
                <c:pt idx="7716">
                  <c:v>1370.6750000000002</c:v>
                </c:pt>
                <c:pt idx="7717">
                  <c:v>1370.8490000000002</c:v>
                </c:pt>
                <c:pt idx="7718">
                  <c:v>1371.0110000000002</c:v>
                </c:pt>
                <c:pt idx="7719">
                  <c:v>1371.1530000000002</c:v>
                </c:pt>
                <c:pt idx="7720">
                  <c:v>1371.297</c:v>
                </c:pt>
                <c:pt idx="7721">
                  <c:v>1371.4730000000002</c:v>
                </c:pt>
                <c:pt idx="7722">
                  <c:v>1371.6330000000003</c:v>
                </c:pt>
                <c:pt idx="7723">
                  <c:v>1371.8110000000001</c:v>
                </c:pt>
                <c:pt idx="7724">
                  <c:v>1371.9850000000001</c:v>
                </c:pt>
                <c:pt idx="7725">
                  <c:v>1372.1610000000001</c:v>
                </c:pt>
                <c:pt idx="7726">
                  <c:v>1372.3210000000001</c:v>
                </c:pt>
                <c:pt idx="7727">
                  <c:v>1372.4810000000002</c:v>
                </c:pt>
                <c:pt idx="7728">
                  <c:v>1372.6570000000002</c:v>
                </c:pt>
                <c:pt idx="7729">
                  <c:v>1372.8330000000001</c:v>
                </c:pt>
                <c:pt idx="7730">
                  <c:v>1372.9770000000001</c:v>
                </c:pt>
                <c:pt idx="7731">
                  <c:v>1373.1360000000002</c:v>
                </c:pt>
                <c:pt idx="7732">
                  <c:v>1373.3120000000001</c:v>
                </c:pt>
                <c:pt idx="7733">
                  <c:v>1373.4880000000003</c:v>
                </c:pt>
                <c:pt idx="7734">
                  <c:v>1373.65</c:v>
                </c:pt>
                <c:pt idx="7735">
                  <c:v>1373.8240000000001</c:v>
                </c:pt>
                <c:pt idx="7736">
                  <c:v>1374.0000000000002</c:v>
                </c:pt>
                <c:pt idx="7737">
                  <c:v>1374.1620000000003</c:v>
                </c:pt>
                <c:pt idx="7738">
                  <c:v>1374.3040000000001</c:v>
                </c:pt>
                <c:pt idx="7739">
                  <c:v>1374.4660000000001</c:v>
                </c:pt>
                <c:pt idx="7740">
                  <c:v>1374.64</c:v>
                </c:pt>
                <c:pt idx="7741">
                  <c:v>1374.8020000000001</c:v>
                </c:pt>
                <c:pt idx="7742">
                  <c:v>1374.9440000000002</c:v>
                </c:pt>
                <c:pt idx="7743">
                  <c:v>1375.1060000000002</c:v>
                </c:pt>
                <c:pt idx="7744">
                  <c:v>1375.2800000000002</c:v>
                </c:pt>
                <c:pt idx="7745">
                  <c:v>1375.4710000000002</c:v>
                </c:pt>
                <c:pt idx="7746">
                  <c:v>1375.6310000000001</c:v>
                </c:pt>
                <c:pt idx="7747">
                  <c:v>1375.8070000000002</c:v>
                </c:pt>
                <c:pt idx="7748">
                  <c:v>1375.9830000000002</c:v>
                </c:pt>
                <c:pt idx="7749">
                  <c:v>1376.1270000000002</c:v>
                </c:pt>
                <c:pt idx="7750">
                  <c:v>1376.2890000000002</c:v>
                </c:pt>
                <c:pt idx="7751">
                  <c:v>1376.4630000000002</c:v>
                </c:pt>
                <c:pt idx="7752">
                  <c:v>1376.6390000000001</c:v>
                </c:pt>
                <c:pt idx="7753">
                  <c:v>1376.797</c:v>
                </c:pt>
                <c:pt idx="7754">
                  <c:v>1376.9590000000003</c:v>
                </c:pt>
                <c:pt idx="7755">
                  <c:v>1377.1350000000002</c:v>
                </c:pt>
                <c:pt idx="7756">
                  <c:v>1377.3110000000001</c:v>
                </c:pt>
                <c:pt idx="7757">
                  <c:v>1377.4730000000002</c:v>
                </c:pt>
                <c:pt idx="7758">
                  <c:v>1377.6470000000002</c:v>
                </c:pt>
                <c:pt idx="7759">
                  <c:v>1377.8230000000001</c:v>
                </c:pt>
                <c:pt idx="7760">
                  <c:v>1377.9850000000001</c:v>
                </c:pt>
                <c:pt idx="7761">
                  <c:v>1378.1270000000002</c:v>
                </c:pt>
                <c:pt idx="7762">
                  <c:v>1378.3010000000002</c:v>
                </c:pt>
                <c:pt idx="7763">
                  <c:v>1378.4770000000001</c:v>
                </c:pt>
                <c:pt idx="7764">
                  <c:v>1378.6390000000001</c:v>
                </c:pt>
                <c:pt idx="7765">
                  <c:v>1378.7810000000002</c:v>
                </c:pt>
                <c:pt idx="7766">
                  <c:v>1378.9430000000002</c:v>
                </c:pt>
                <c:pt idx="7767">
                  <c:v>1379.1170000000002</c:v>
                </c:pt>
                <c:pt idx="7768">
                  <c:v>1379.2790000000002</c:v>
                </c:pt>
                <c:pt idx="7769">
                  <c:v>1379.4210000000003</c:v>
                </c:pt>
                <c:pt idx="7770">
                  <c:v>1379.5650000000001</c:v>
                </c:pt>
                <c:pt idx="7771">
                  <c:v>1379.7410000000002</c:v>
                </c:pt>
                <c:pt idx="7772">
                  <c:v>1379.9030000000002</c:v>
                </c:pt>
                <c:pt idx="7773">
                  <c:v>1380.0770000000002</c:v>
                </c:pt>
                <c:pt idx="7774">
                  <c:v>1380.239</c:v>
                </c:pt>
                <c:pt idx="7775">
                  <c:v>1380.4130000000002</c:v>
                </c:pt>
                <c:pt idx="7776">
                  <c:v>1380.5730000000001</c:v>
                </c:pt>
                <c:pt idx="7777">
                  <c:v>1380.7160000000001</c:v>
                </c:pt>
                <c:pt idx="7778">
                  <c:v>1380.893</c:v>
                </c:pt>
                <c:pt idx="7779">
                  <c:v>1381.0690000000002</c:v>
                </c:pt>
                <c:pt idx="7780">
                  <c:v>1381.2310000000002</c:v>
                </c:pt>
                <c:pt idx="7781">
                  <c:v>1381.373</c:v>
                </c:pt>
                <c:pt idx="7782">
                  <c:v>1381.547</c:v>
                </c:pt>
                <c:pt idx="7783">
                  <c:v>1381.7230000000002</c:v>
                </c:pt>
                <c:pt idx="7784">
                  <c:v>1381.8850000000002</c:v>
                </c:pt>
                <c:pt idx="7785">
                  <c:v>1382.027</c:v>
                </c:pt>
                <c:pt idx="7786">
                  <c:v>1382.2030000000002</c:v>
                </c:pt>
                <c:pt idx="7787">
                  <c:v>1382.3790000000001</c:v>
                </c:pt>
                <c:pt idx="7788">
                  <c:v>1382.5410000000002</c:v>
                </c:pt>
                <c:pt idx="7789">
                  <c:v>1382.6830000000002</c:v>
                </c:pt>
                <c:pt idx="7790">
                  <c:v>1382.8580000000002</c:v>
                </c:pt>
                <c:pt idx="7791">
                  <c:v>1383.0340000000001</c:v>
                </c:pt>
                <c:pt idx="7792">
                  <c:v>1383.1960000000001</c:v>
                </c:pt>
                <c:pt idx="7793">
                  <c:v>1383.3380000000002</c:v>
                </c:pt>
                <c:pt idx="7794">
                  <c:v>1383.5140000000001</c:v>
                </c:pt>
                <c:pt idx="7795">
                  <c:v>1383.6880000000001</c:v>
                </c:pt>
                <c:pt idx="7796">
                  <c:v>1383.8500000000001</c:v>
                </c:pt>
                <c:pt idx="7797">
                  <c:v>1383.9920000000002</c:v>
                </c:pt>
                <c:pt idx="7798">
                  <c:v>1384.1680000000001</c:v>
                </c:pt>
                <c:pt idx="7799">
                  <c:v>1384.3440000000001</c:v>
                </c:pt>
                <c:pt idx="7800">
                  <c:v>1384.5060000000001</c:v>
                </c:pt>
                <c:pt idx="7801">
                  <c:v>1384.6480000000001</c:v>
                </c:pt>
                <c:pt idx="7802">
                  <c:v>1384.8210000000001</c:v>
                </c:pt>
                <c:pt idx="7803">
                  <c:v>1384.9990000000003</c:v>
                </c:pt>
                <c:pt idx="7804">
                  <c:v>1385.1610000000001</c:v>
                </c:pt>
                <c:pt idx="7805">
                  <c:v>1385.335</c:v>
                </c:pt>
                <c:pt idx="7806">
                  <c:v>1385.4790000000003</c:v>
                </c:pt>
                <c:pt idx="7807">
                  <c:v>1385.6550000000002</c:v>
                </c:pt>
                <c:pt idx="7808">
                  <c:v>1385.8170000000002</c:v>
                </c:pt>
                <c:pt idx="7809">
                  <c:v>1385.9590000000003</c:v>
                </c:pt>
                <c:pt idx="7810">
                  <c:v>1386.1210000000001</c:v>
                </c:pt>
                <c:pt idx="7811">
                  <c:v>1386.2630000000001</c:v>
                </c:pt>
                <c:pt idx="7812">
                  <c:v>1386.4250000000002</c:v>
                </c:pt>
                <c:pt idx="7813">
                  <c:v>1386.5990000000002</c:v>
                </c:pt>
                <c:pt idx="7814">
                  <c:v>1386.7730000000001</c:v>
                </c:pt>
                <c:pt idx="7815">
                  <c:v>1386.9340000000002</c:v>
                </c:pt>
                <c:pt idx="7816">
                  <c:v>1387.0940000000001</c:v>
                </c:pt>
                <c:pt idx="7817">
                  <c:v>1387.2370000000001</c:v>
                </c:pt>
                <c:pt idx="7818">
                  <c:v>1387.3990000000001</c:v>
                </c:pt>
                <c:pt idx="7819">
                  <c:v>1387.5730000000001</c:v>
                </c:pt>
                <c:pt idx="7820">
                  <c:v>1387.7330000000002</c:v>
                </c:pt>
                <c:pt idx="7821">
                  <c:v>1387.8780000000002</c:v>
                </c:pt>
                <c:pt idx="7822">
                  <c:v>1388.0400000000002</c:v>
                </c:pt>
                <c:pt idx="7823">
                  <c:v>1388.1820000000002</c:v>
                </c:pt>
                <c:pt idx="7824">
                  <c:v>1388.3740000000003</c:v>
                </c:pt>
                <c:pt idx="7825">
                  <c:v>1388.5160000000001</c:v>
                </c:pt>
                <c:pt idx="7826">
                  <c:v>1388.6780000000001</c:v>
                </c:pt>
                <c:pt idx="7827">
                  <c:v>1388.8520000000001</c:v>
                </c:pt>
                <c:pt idx="7828">
                  <c:v>1388.9960000000001</c:v>
                </c:pt>
                <c:pt idx="7829">
                  <c:v>1389.14</c:v>
                </c:pt>
                <c:pt idx="7830">
                  <c:v>1389.3010000000002</c:v>
                </c:pt>
                <c:pt idx="7831">
                  <c:v>1389.4770000000001</c:v>
                </c:pt>
                <c:pt idx="7832">
                  <c:v>1389.6690000000001</c:v>
                </c:pt>
                <c:pt idx="7833">
                  <c:v>1389.8450000000003</c:v>
                </c:pt>
                <c:pt idx="7834">
                  <c:v>1390.0210000000002</c:v>
                </c:pt>
                <c:pt idx="7835">
                  <c:v>1390.1650000000002</c:v>
                </c:pt>
                <c:pt idx="7836">
                  <c:v>1390.3070000000002</c:v>
                </c:pt>
                <c:pt idx="7837">
                  <c:v>1390.4690000000001</c:v>
                </c:pt>
                <c:pt idx="7838">
                  <c:v>1390.643</c:v>
                </c:pt>
                <c:pt idx="7839">
                  <c:v>1390.8190000000002</c:v>
                </c:pt>
                <c:pt idx="7840">
                  <c:v>1390.9810000000002</c:v>
                </c:pt>
                <c:pt idx="7841">
                  <c:v>1391.1550000000002</c:v>
                </c:pt>
                <c:pt idx="7842">
                  <c:v>1391.3310000000001</c:v>
                </c:pt>
                <c:pt idx="7843">
                  <c:v>1391.5070000000001</c:v>
                </c:pt>
                <c:pt idx="7844">
                  <c:v>1391.6690000000001</c:v>
                </c:pt>
                <c:pt idx="7845">
                  <c:v>1391.8430000000003</c:v>
                </c:pt>
                <c:pt idx="7846">
                  <c:v>1392.0190000000002</c:v>
                </c:pt>
                <c:pt idx="7847">
                  <c:v>1392.181</c:v>
                </c:pt>
                <c:pt idx="7848">
                  <c:v>1392.3230000000001</c:v>
                </c:pt>
                <c:pt idx="7849">
                  <c:v>1392.4850000000001</c:v>
                </c:pt>
                <c:pt idx="7850">
                  <c:v>1392.6590000000001</c:v>
                </c:pt>
                <c:pt idx="7851">
                  <c:v>1392.8190000000002</c:v>
                </c:pt>
                <c:pt idx="7852">
                  <c:v>1392.9810000000002</c:v>
                </c:pt>
                <c:pt idx="7853">
                  <c:v>1393.1550000000002</c:v>
                </c:pt>
                <c:pt idx="7854">
                  <c:v>1393.3310000000001</c:v>
                </c:pt>
                <c:pt idx="7855">
                  <c:v>1393.5230000000001</c:v>
                </c:pt>
                <c:pt idx="7856">
                  <c:v>1393.6970000000001</c:v>
                </c:pt>
                <c:pt idx="7857">
                  <c:v>1393.873</c:v>
                </c:pt>
                <c:pt idx="7858">
                  <c:v>1394.0490000000002</c:v>
                </c:pt>
                <c:pt idx="7859">
                  <c:v>1394.2110000000002</c:v>
                </c:pt>
                <c:pt idx="7860">
                  <c:v>1394.3530000000001</c:v>
                </c:pt>
                <c:pt idx="7861">
                  <c:v>1394.5290000000002</c:v>
                </c:pt>
                <c:pt idx="7862">
                  <c:v>1394.7050000000002</c:v>
                </c:pt>
                <c:pt idx="7863">
                  <c:v>1394.8670000000002</c:v>
                </c:pt>
                <c:pt idx="7864">
                  <c:v>1395.0410000000002</c:v>
                </c:pt>
                <c:pt idx="7865">
                  <c:v>1395.2170000000001</c:v>
                </c:pt>
                <c:pt idx="7866">
                  <c:v>1395.3770000000002</c:v>
                </c:pt>
                <c:pt idx="7867">
                  <c:v>1395.5200000000002</c:v>
                </c:pt>
                <c:pt idx="7868">
                  <c:v>1395.6640000000002</c:v>
                </c:pt>
                <c:pt idx="7869">
                  <c:v>1395.8400000000001</c:v>
                </c:pt>
                <c:pt idx="7870">
                  <c:v>1396.0000000000002</c:v>
                </c:pt>
                <c:pt idx="7871">
                  <c:v>1396.1770000000001</c:v>
                </c:pt>
                <c:pt idx="7872">
                  <c:v>1396.3210000000001</c:v>
                </c:pt>
                <c:pt idx="7873">
                  <c:v>1396.4970000000003</c:v>
                </c:pt>
                <c:pt idx="7874">
                  <c:v>1396.6590000000001</c:v>
                </c:pt>
                <c:pt idx="7875">
                  <c:v>1396.7990000000002</c:v>
                </c:pt>
                <c:pt idx="7876">
                  <c:v>1396.9760000000001</c:v>
                </c:pt>
                <c:pt idx="7877">
                  <c:v>1397.152</c:v>
                </c:pt>
                <c:pt idx="7878">
                  <c:v>1397.3140000000003</c:v>
                </c:pt>
                <c:pt idx="7879">
                  <c:v>1397.4560000000001</c:v>
                </c:pt>
                <c:pt idx="7880">
                  <c:v>1397.6320000000001</c:v>
                </c:pt>
                <c:pt idx="7881">
                  <c:v>1397.8080000000002</c:v>
                </c:pt>
                <c:pt idx="7882">
                  <c:v>1397.9700000000003</c:v>
                </c:pt>
                <c:pt idx="7883">
                  <c:v>1398.1320000000001</c:v>
                </c:pt>
                <c:pt idx="7884">
                  <c:v>1398.3020000000001</c:v>
                </c:pt>
                <c:pt idx="7885">
                  <c:v>1398.4780000000001</c:v>
                </c:pt>
                <c:pt idx="7886">
                  <c:v>1398.64</c:v>
                </c:pt>
                <c:pt idx="7887">
                  <c:v>1398.7820000000002</c:v>
                </c:pt>
                <c:pt idx="7888">
                  <c:v>1398.9440000000002</c:v>
                </c:pt>
                <c:pt idx="7889">
                  <c:v>1399.1180000000002</c:v>
                </c:pt>
                <c:pt idx="7890">
                  <c:v>1399.2780000000002</c:v>
                </c:pt>
                <c:pt idx="7891">
                  <c:v>1399.422</c:v>
                </c:pt>
                <c:pt idx="7892">
                  <c:v>1399.6000000000001</c:v>
                </c:pt>
                <c:pt idx="7893">
                  <c:v>1399.7900000000002</c:v>
                </c:pt>
                <c:pt idx="7894">
                  <c:v>1399.9500000000003</c:v>
                </c:pt>
                <c:pt idx="7895">
                  <c:v>1400.0930000000003</c:v>
                </c:pt>
                <c:pt idx="7896">
                  <c:v>1400.2700000000002</c:v>
                </c:pt>
                <c:pt idx="7897">
                  <c:v>1400.4460000000001</c:v>
                </c:pt>
                <c:pt idx="7898">
                  <c:v>1400.6080000000002</c:v>
                </c:pt>
                <c:pt idx="7899">
                  <c:v>1400.7820000000002</c:v>
                </c:pt>
                <c:pt idx="7900">
                  <c:v>1400.9580000000001</c:v>
                </c:pt>
                <c:pt idx="7901">
                  <c:v>1401.1180000000002</c:v>
                </c:pt>
                <c:pt idx="7902">
                  <c:v>1401.2780000000002</c:v>
                </c:pt>
                <c:pt idx="7903">
                  <c:v>1401.422</c:v>
                </c:pt>
                <c:pt idx="7904">
                  <c:v>1401.5980000000002</c:v>
                </c:pt>
                <c:pt idx="7905">
                  <c:v>1401.7900000000002</c:v>
                </c:pt>
                <c:pt idx="7906">
                  <c:v>1401.9640000000002</c:v>
                </c:pt>
                <c:pt idx="7907">
                  <c:v>1402.1080000000002</c:v>
                </c:pt>
                <c:pt idx="7908">
                  <c:v>1402.2840000000001</c:v>
                </c:pt>
                <c:pt idx="7909">
                  <c:v>1402.4460000000001</c:v>
                </c:pt>
                <c:pt idx="7910">
                  <c:v>1402.6200000000001</c:v>
                </c:pt>
                <c:pt idx="7911">
                  <c:v>1402.7960000000003</c:v>
                </c:pt>
                <c:pt idx="7912">
                  <c:v>1402.9720000000002</c:v>
                </c:pt>
                <c:pt idx="7913">
                  <c:v>1403.1320000000001</c:v>
                </c:pt>
                <c:pt idx="7914">
                  <c:v>1403.277</c:v>
                </c:pt>
                <c:pt idx="7915">
                  <c:v>1403.4530000000002</c:v>
                </c:pt>
                <c:pt idx="7916">
                  <c:v>1403.643</c:v>
                </c:pt>
                <c:pt idx="7917">
                  <c:v>1403.8030000000001</c:v>
                </c:pt>
                <c:pt idx="7918">
                  <c:v>1403.9790000000003</c:v>
                </c:pt>
                <c:pt idx="7919">
                  <c:v>1404.1550000000002</c:v>
                </c:pt>
                <c:pt idx="7920">
                  <c:v>1404.3170000000002</c:v>
                </c:pt>
                <c:pt idx="7921">
                  <c:v>1404.4910000000002</c:v>
                </c:pt>
                <c:pt idx="7922">
                  <c:v>1404.6670000000001</c:v>
                </c:pt>
                <c:pt idx="7923">
                  <c:v>1404.8430000000003</c:v>
                </c:pt>
                <c:pt idx="7924">
                  <c:v>1404.9870000000001</c:v>
                </c:pt>
                <c:pt idx="7925">
                  <c:v>1405.1310000000001</c:v>
                </c:pt>
                <c:pt idx="7926">
                  <c:v>1405.2910000000002</c:v>
                </c:pt>
                <c:pt idx="7927">
                  <c:v>1405.4670000000001</c:v>
                </c:pt>
                <c:pt idx="7928">
                  <c:v>1405.6290000000001</c:v>
                </c:pt>
                <c:pt idx="7929">
                  <c:v>1405.7710000000002</c:v>
                </c:pt>
                <c:pt idx="7930">
                  <c:v>1405.9470000000001</c:v>
                </c:pt>
                <c:pt idx="7931">
                  <c:v>1406.123</c:v>
                </c:pt>
                <c:pt idx="7932">
                  <c:v>1406.2850000000001</c:v>
                </c:pt>
                <c:pt idx="7933">
                  <c:v>1406.4270000000001</c:v>
                </c:pt>
                <c:pt idx="7934">
                  <c:v>1406.6030000000001</c:v>
                </c:pt>
                <c:pt idx="7935">
                  <c:v>1406.7790000000002</c:v>
                </c:pt>
                <c:pt idx="7936">
                  <c:v>1406.9410000000003</c:v>
                </c:pt>
                <c:pt idx="7937">
                  <c:v>1407.0810000000001</c:v>
                </c:pt>
                <c:pt idx="7938">
                  <c:v>1407.2440000000001</c:v>
                </c:pt>
                <c:pt idx="7939">
                  <c:v>1407.4340000000002</c:v>
                </c:pt>
                <c:pt idx="7940">
                  <c:v>1407.5960000000002</c:v>
                </c:pt>
                <c:pt idx="7941">
                  <c:v>1407.7380000000003</c:v>
                </c:pt>
                <c:pt idx="7942">
                  <c:v>1407.9</c:v>
                </c:pt>
                <c:pt idx="7943">
                  <c:v>1408.0420000000001</c:v>
                </c:pt>
                <c:pt idx="7944">
                  <c:v>1408.2340000000002</c:v>
                </c:pt>
                <c:pt idx="7945">
                  <c:v>1408.4080000000001</c:v>
                </c:pt>
                <c:pt idx="7946">
                  <c:v>1408.5840000000003</c:v>
                </c:pt>
                <c:pt idx="7947">
                  <c:v>1408.7600000000002</c:v>
                </c:pt>
                <c:pt idx="7948">
                  <c:v>1408.92</c:v>
                </c:pt>
                <c:pt idx="7949">
                  <c:v>1409.0650000000001</c:v>
                </c:pt>
                <c:pt idx="7950">
                  <c:v>1409.2410000000002</c:v>
                </c:pt>
                <c:pt idx="7951">
                  <c:v>1409.4330000000002</c:v>
                </c:pt>
                <c:pt idx="7952">
                  <c:v>1409.5950000000003</c:v>
                </c:pt>
                <c:pt idx="7953">
                  <c:v>1409.7690000000002</c:v>
                </c:pt>
                <c:pt idx="7954">
                  <c:v>1409.9450000000002</c:v>
                </c:pt>
                <c:pt idx="7955">
                  <c:v>1410.1070000000002</c:v>
                </c:pt>
                <c:pt idx="7956">
                  <c:v>1410.2470000000003</c:v>
                </c:pt>
                <c:pt idx="7957">
                  <c:v>1410.4230000000002</c:v>
                </c:pt>
                <c:pt idx="7958">
                  <c:v>1410.5990000000002</c:v>
                </c:pt>
                <c:pt idx="7959">
                  <c:v>1410.7590000000002</c:v>
                </c:pt>
                <c:pt idx="7960">
                  <c:v>1410.92</c:v>
                </c:pt>
                <c:pt idx="7961">
                  <c:v>1411.0960000000002</c:v>
                </c:pt>
                <c:pt idx="7962">
                  <c:v>1411.2720000000002</c:v>
                </c:pt>
                <c:pt idx="7963">
                  <c:v>1411.4640000000002</c:v>
                </c:pt>
                <c:pt idx="7964">
                  <c:v>1411.6260000000002</c:v>
                </c:pt>
                <c:pt idx="7965">
                  <c:v>1411.8000000000002</c:v>
                </c:pt>
                <c:pt idx="7966">
                  <c:v>1411.9420000000002</c:v>
                </c:pt>
                <c:pt idx="7967">
                  <c:v>1412.0860000000002</c:v>
                </c:pt>
                <c:pt idx="7968">
                  <c:v>1412.2300000000002</c:v>
                </c:pt>
                <c:pt idx="7969">
                  <c:v>1412.4070000000002</c:v>
                </c:pt>
                <c:pt idx="7970">
                  <c:v>1412.5990000000002</c:v>
                </c:pt>
                <c:pt idx="7971">
                  <c:v>1412.7610000000002</c:v>
                </c:pt>
                <c:pt idx="7972">
                  <c:v>1412.9350000000002</c:v>
                </c:pt>
                <c:pt idx="7973">
                  <c:v>1413.1110000000001</c:v>
                </c:pt>
                <c:pt idx="7974">
                  <c:v>1413.2730000000001</c:v>
                </c:pt>
                <c:pt idx="7975">
                  <c:v>1413.4150000000002</c:v>
                </c:pt>
                <c:pt idx="7976">
                  <c:v>1413.5890000000002</c:v>
                </c:pt>
                <c:pt idx="7977">
                  <c:v>1413.7650000000001</c:v>
                </c:pt>
                <c:pt idx="7978">
                  <c:v>1413.9090000000001</c:v>
                </c:pt>
                <c:pt idx="7979">
                  <c:v>1414.0710000000001</c:v>
                </c:pt>
                <c:pt idx="7980">
                  <c:v>1414.2450000000001</c:v>
                </c:pt>
                <c:pt idx="7981">
                  <c:v>1414.4210000000003</c:v>
                </c:pt>
                <c:pt idx="7982">
                  <c:v>1414.5650000000001</c:v>
                </c:pt>
                <c:pt idx="7983">
                  <c:v>1414.7250000000001</c:v>
                </c:pt>
                <c:pt idx="7984">
                  <c:v>1414.8690000000001</c:v>
                </c:pt>
                <c:pt idx="7985">
                  <c:v>1415.0450000000001</c:v>
                </c:pt>
                <c:pt idx="7986">
                  <c:v>1415.2370000000001</c:v>
                </c:pt>
                <c:pt idx="7987">
                  <c:v>1415.4130000000002</c:v>
                </c:pt>
                <c:pt idx="7988">
                  <c:v>1415.5890000000002</c:v>
                </c:pt>
                <c:pt idx="7989">
                  <c:v>1415.7650000000001</c:v>
                </c:pt>
                <c:pt idx="7990">
                  <c:v>1415.9250000000002</c:v>
                </c:pt>
                <c:pt idx="7991">
                  <c:v>1416.0680000000002</c:v>
                </c:pt>
                <c:pt idx="7992">
                  <c:v>1416.2440000000001</c:v>
                </c:pt>
                <c:pt idx="7993">
                  <c:v>1416.4210000000003</c:v>
                </c:pt>
                <c:pt idx="7994">
                  <c:v>1416.5640000000003</c:v>
                </c:pt>
                <c:pt idx="7995">
                  <c:v>1416.7400000000002</c:v>
                </c:pt>
                <c:pt idx="7996">
                  <c:v>1416.9160000000002</c:v>
                </c:pt>
                <c:pt idx="7997">
                  <c:v>1417.0780000000002</c:v>
                </c:pt>
                <c:pt idx="7998">
                  <c:v>1417.2220000000002</c:v>
                </c:pt>
                <c:pt idx="7999">
                  <c:v>1417.3980000000001</c:v>
                </c:pt>
                <c:pt idx="8000">
                  <c:v>1417.5740000000001</c:v>
                </c:pt>
                <c:pt idx="8001">
                  <c:v>1417.7360000000001</c:v>
                </c:pt>
                <c:pt idx="8002">
                  <c:v>1417.8780000000002</c:v>
                </c:pt>
                <c:pt idx="8003">
                  <c:v>1418.0540000000001</c:v>
                </c:pt>
                <c:pt idx="8004">
                  <c:v>1418.1980000000001</c:v>
                </c:pt>
                <c:pt idx="8005">
                  <c:v>1418.3600000000001</c:v>
                </c:pt>
                <c:pt idx="8006">
                  <c:v>1418.5020000000002</c:v>
                </c:pt>
                <c:pt idx="8007">
                  <c:v>1418.6780000000001</c:v>
                </c:pt>
                <c:pt idx="8008">
                  <c:v>1418.8400000000001</c:v>
                </c:pt>
                <c:pt idx="8009">
                  <c:v>1419.0140000000001</c:v>
                </c:pt>
                <c:pt idx="8010">
                  <c:v>1419.1760000000002</c:v>
                </c:pt>
                <c:pt idx="8011">
                  <c:v>1419.3500000000001</c:v>
                </c:pt>
                <c:pt idx="8012">
                  <c:v>1419.5100000000002</c:v>
                </c:pt>
                <c:pt idx="8013">
                  <c:v>1419.672</c:v>
                </c:pt>
                <c:pt idx="8014">
                  <c:v>1419.8500000000001</c:v>
                </c:pt>
                <c:pt idx="8015">
                  <c:v>1419.9910000000002</c:v>
                </c:pt>
                <c:pt idx="8016">
                  <c:v>1420.1350000000002</c:v>
                </c:pt>
                <c:pt idx="8017">
                  <c:v>1420.3110000000001</c:v>
                </c:pt>
                <c:pt idx="8018">
                  <c:v>1420.4870000000001</c:v>
                </c:pt>
                <c:pt idx="8019">
                  <c:v>1420.6630000000002</c:v>
                </c:pt>
                <c:pt idx="8020">
                  <c:v>1420.8070000000002</c:v>
                </c:pt>
                <c:pt idx="8021">
                  <c:v>1420.9690000000001</c:v>
                </c:pt>
                <c:pt idx="8022">
                  <c:v>1421.143</c:v>
                </c:pt>
                <c:pt idx="8023">
                  <c:v>1421.2870000000003</c:v>
                </c:pt>
                <c:pt idx="8024">
                  <c:v>1421.4470000000001</c:v>
                </c:pt>
                <c:pt idx="8025">
                  <c:v>1421.6100000000001</c:v>
                </c:pt>
                <c:pt idx="8026">
                  <c:v>1421.7840000000001</c:v>
                </c:pt>
                <c:pt idx="8027">
                  <c:v>1421.9460000000001</c:v>
                </c:pt>
                <c:pt idx="8028">
                  <c:v>1422.0880000000002</c:v>
                </c:pt>
                <c:pt idx="8029">
                  <c:v>1422.2630000000001</c:v>
                </c:pt>
                <c:pt idx="8030">
                  <c:v>1422.4390000000003</c:v>
                </c:pt>
                <c:pt idx="8031">
                  <c:v>1422.6020000000001</c:v>
                </c:pt>
                <c:pt idx="8032">
                  <c:v>1422.7420000000002</c:v>
                </c:pt>
                <c:pt idx="8033">
                  <c:v>1422.92</c:v>
                </c:pt>
                <c:pt idx="8034">
                  <c:v>1423.0960000000002</c:v>
                </c:pt>
                <c:pt idx="8035">
                  <c:v>1423.2580000000003</c:v>
                </c:pt>
                <c:pt idx="8036">
                  <c:v>1423.4</c:v>
                </c:pt>
                <c:pt idx="8037">
                  <c:v>1423.576</c:v>
                </c:pt>
                <c:pt idx="8038">
                  <c:v>1423.7200000000003</c:v>
                </c:pt>
                <c:pt idx="8039">
                  <c:v>1423.864</c:v>
                </c:pt>
                <c:pt idx="8040">
                  <c:v>1424.0080000000003</c:v>
                </c:pt>
                <c:pt idx="8041">
                  <c:v>1424.1830000000002</c:v>
                </c:pt>
                <c:pt idx="8042">
                  <c:v>1424.3590000000002</c:v>
                </c:pt>
                <c:pt idx="8043">
                  <c:v>1424.5190000000002</c:v>
                </c:pt>
                <c:pt idx="8044">
                  <c:v>1424.6970000000001</c:v>
                </c:pt>
                <c:pt idx="8045">
                  <c:v>1424.8710000000001</c:v>
                </c:pt>
                <c:pt idx="8046">
                  <c:v>1425.0330000000001</c:v>
                </c:pt>
                <c:pt idx="8047">
                  <c:v>1425.2070000000001</c:v>
                </c:pt>
                <c:pt idx="8048">
                  <c:v>1425.3690000000001</c:v>
                </c:pt>
                <c:pt idx="8049">
                  <c:v>1425.5430000000001</c:v>
                </c:pt>
                <c:pt idx="8050">
                  <c:v>1425.7050000000002</c:v>
                </c:pt>
                <c:pt idx="8051">
                  <c:v>1425.8470000000002</c:v>
                </c:pt>
                <c:pt idx="8052">
                  <c:v>1426.0090000000002</c:v>
                </c:pt>
                <c:pt idx="8053">
                  <c:v>1426.152</c:v>
                </c:pt>
                <c:pt idx="8054">
                  <c:v>1426.3140000000003</c:v>
                </c:pt>
                <c:pt idx="8055">
                  <c:v>1426.4560000000001</c:v>
                </c:pt>
                <c:pt idx="8056">
                  <c:v>1426.6340000000002</c:v>
                </c:pt>
                <c:pt idx="8057">
                  <c:v>1426.7740000000001</c:v>
                </c:pt>
                <c:pt idx="8058">
                  <c:v>1426.9500000000003</c:v>
                </c:pt>
                <c:pt idx="8059">
                  <c:v>1427.1100000000001</c:v>
                </c:pt>
                <c:pt idx="8060">
                  <c:v>1427.2540000000001</c:v>
                </c:pt>
                <c:pt idx="8061">
                  <c:v>1427.4300000000003</c:v>
                </c:pt>
                <c:pt idx="8062">
                  <c:v>1427.5920000000001</c:v>
                </c:pt>
                <c:pt idx="8063">
                  <c:v>1427.7350000000001</c:v>
                </c:pt>
                <c:pt idx="8064">
                  <c:v>1427.8780000000002</c:v>
                </c:pt>
                <c:pt idx="8065">
                  <c:v>1428.0380000000002</c:v>
                </c:pt>
                <c:pt idx="8066">
                  <c:v>1428.1980000000001</c:v>
                </c:pt>
                <c:pt idx="8067">
                  <c:v>1428.3740000000003</c:v>
                </c:pt>
                <c:pt idx="8068">
                  <c:v>1428.5190000000002</c:v>
                </c:pt>
                <c:pt idx="8069">
                  <c:v>1428.6940000000002</c:v>
                </c:pt>
                <c:pt idx="8070">
                  <c:v>1428.8380000000002</c:v>
                </c:pt>
                <c:pt idx="8071">
                  <c:v>1429.0010000000002</c:v>
                </c:pt>
                <c:pt idx="8072">
                  <c:v>1429.1770000000001</c:v>
                </c:pt>
                <c:pt idx="8073">
                  <c:v>1429.3500000000001</c:v>
                </c:pt>
                <c:pt idx="8074">
                  <c:v>1429.5120000000002</c:v>
                </c:pt>
                <c:pt idx="8075">
                  <c:v>1429.6540000000002</c:v>
                </c:pt>
                <c:pt idx="8076">
                  <c:v>1429.8160000000003</c:v>
                </c:pt>
                <c:pt idx="8077">
                  <c:v>1429.9740000000002</c:v>
                </c:pt>
                <c:pt idx="8078">
                  <c:v>1430.1180000000002</c:v>
                </c:pt>
                <c:pt idx="8079">
                  <c:v>1430.2600000000002</c:v>
                </c:pt>
                <c:pt idx="8080">
                  <c:v>1430.4240000000002</c:v>
                </c:pt>
                <c:pt idx="8081">
                  <c:v>1430.5980000000002</c:v>
                </c:pt>
                <c:pt idx="8082">
                  <c:v>1430.7420000000002</c:v>
                </c:pt>
                <c:pt idx="8083">
                  <c:v>1430.8850000000002</c:v>
                </c:pt>
                <c:pt idx="8084">
                  <c:v>1431.0450000000001</c:v>
                </c:pt>
                <c:pt idx="8085">
                  <c:v>1431.2210000000002</c:v>
                </c:pt>
                <c:pt idx="8086">
                  <c:v>1431.3810000000001</c:v>
                </c:pt>
                <c:pt idx="8087">
                  <c:v>1431.5250000000001</c:v>
                </c:pt>
                <c:pt idx="8088">
                  <c:v>1431.6870000000001</c:v>
                </c:pt>
                <c:pt idx="8089">
                  <c:v>1431.8610000000001</c:v>
                </c:pt>
                <c:pt idx="8090">
                  <c:v>1432.0230000000001</c:v>
                </c:pt>
                <c:pt idx="8091">
                  <c:v>1432.1650000000002</c:v>
                </c:pt>
                <c:pt idx="8092">
                  <c:v>1432.3090000000002</c:v>
                </c:pt>
                <c:pt idx="8093">
                  <c:v>1432.4850000000001</c:v>
                </c:pt>
                <c:pt idx="8094">
                  <c:v>1432.6470000000002</c:v>
                </c:pt>
                <c:pt idx="8095">
                  <c:v>1432.7890000000002</c:v>
                </c:pt>
                <c:pt idx="8096">
                  <c:v>1432.9500000000003</c:v>
                </c:pt>
                <c:pt idx="8097">
                  <c:v>1433.1240000000003</c:v>
                </c:pt>
                <c:pt idx="8098">
                  <c:v>1433.268</c:v>
                </c:pt>
                <c:pt idx="8099">
                  <c:v>1433.4300000000003</c:v>
                </c:pt>
                <c:pt idx="8100">
                  <c:v>1433.6040000000003</c:v>
                </c:pt>
                <c:pt idx="8101">
                  <c:v>1433.7800000000002</c:v>
                </c:pt>
                <c:pt idx="8102">
                  <c:v>1433.9430000000002</c:v>
                </c:pt>
                <c:pt idx="8103">
                  <c:v>1434.085</c:v>
                </c:pt>
                <c:pt idx="8104">
                  <c:v>1434.2610000000002</c:v>
                </c:pt>
                <c:pt idx="8105">
                  <c:v>1434.4050000000002</c:v>
                </c:pt>
                <c:pt idx="8106">
                  <c:v>1434.5500000000002</c:v>
                </c:pt>
                <c:pt idx="8107">
                  <c:v>1434.71</c:v>
                </c:pt>
                <c:pt idx="8108">
                  <c:v>1434.8840000000002</c:v>
                </c:pt>
                <c:pt idx="8109">
                  <c:v>1435.0600000000002</c:v>
                </c:pt>
                <c:pt idx="8110">
                  <c:v>1435.2220000000002</c:v>
                </c:pt>
                <c:pt idx="8111">
                  <c:v>1435.3950000000002</c:v>
                </c:pt>
                <c:pt idx="8112">
                  <c:v>1435.5570000000002</c:v>
                </c:pt>
                <c:pt idx="8113">
                  <c:v>1435.7000000000003</c:v>
                </c:pt>
                <c:pt idx="8114">
                  <c:v>1435.8760000000002</c:v>
                </c:pt>
                <c:pt idx="8115">
                  <c:v>1436.0200000000002</c:v>
                </c:pt>
                <c:pt idx="8116">
                  <c:v>1436.1960000000001</c:v>
                </c:pt>
                <c:pt idx="8117">
                  <c:v>1436.3720000000003</c:v>
                </c:pt>
                <c:pt idx="8118">
                  <c:v>1436.5150000000001</c:v>
                </c:pt>
                <c:pt idx="8119">
                  <c:v>1436.6910000000003</c:v>
                </c:pt>
                <c:pt idx="8120">
                  <c:v>1436.8670000000002</c:v>
                </c:pt>
                <c:pt idx="8121">
                  <c:v>1437.0430000000001</c:v>
                </c:pt>
                <c:pt idx="8122">
                  <c:v>1437.2050000000002</c:v>
                </c:pt>
                <c:pt idx="8123">
                  <c:v>1437.3790000000001</c:v>
                </c:pt>
                <c:pt idx="8124">
                  <c:v>1437.5540000000001</c:v>
                </c:pt>
                <c:pt idx="8125">
                  <c:v>1437.7140000000002</c:v>
                </c:pt>
                <c:pt idx="8126">
                  <c:v>1437.8760000000002</c:v>
                </c:pt>
                <c:pt idx="8127">
                  <c:v>1438.0500000000002</c:v>
                </c:pt>
                <c:pt idx="8128">
                  <c:v>1438.2270000000001</c:v>
                </c:pt>
                <c:pt idx="8129">
                  <c:v>1438.3700000000001</c:v>
                </c:pt>
                <c:pt idx="8130">
                  <c:v>1438.5140000000001</c:v>
                </c:pt>
                <c:pt idx="8131">
                  <c:v>1438.6580000000001</c:v>
                </c:pt>
                <c:pt idx="8132">
                  <c:v>1438.835</c:v>
                </c:pt>
                <c:pt idx="8133">
                  <c:v>1438.9960000000001</c:v>
                </c:pt>
                <c:pt idx="8134">
                  <c:v>1439.1380000000001</c:v>
                </c:pt>
                <c:pt idx="8135">
                  <c:v>1439.2990000000002</c:v>
                </c:pt>
                <c:pt idx="8136">
                  <c:v>1439.4750000000001</c:v>
                </c:pt>
                <c:pt idx="8137">
                  <c:v>1439.6370000000002</c:v>
                </c:pt>
                <c:pt idx="8138">
                  <c:v>1439.8100000000002</c:v>
                </c:pt>
                <c:pt idx="8139">
                  <c:v>1439.9720000000002</c:v>
                </c:pt>
                <c:pt idx="8140">
                  <c:v>1440.1620000000003</c:v>
                </c:pt>
                <c:pt idx="8141">
                  <c:v>1440.306</c:v>
                </c:pt>
                <c:pt idx="8142">
                  <c:v>1440.4500000000003</c:v>
                </c:pt>
                <c:pt idx="8143">
                  <c:v>1440.6260000000002</c:v>
                </c:pt>
                <c:pt idx="8144">
                  <c:v>1440.8020000000001</c:v>
                </c:pt>
                <c:pt idx="8145">
                  <c:v>1440.9640000000002</c:v>
                </c:pt>
                <c:pt idx="8146">
                  <c:v>1441.1060000000002</c:v>
                </c:pt>
                <c:pt idx="8147">
                  <c:v>1441.2820000000002</c:v>
                </c:pt>
                <c:pt idx="8148">
                  <c:v>1441.4410000000003</c:v>
                </c:pt>
                <c:pt idx="8149">
                  <c:v>1441.6030000000001</c:v>
                </c:pt>
                <c:pt idx="8150">
                  <c:v>1441.7610000000002</c:v>
                </c:pt>
                <c:pt idx="8151">
                  <c:v>1441.9370000000001</c:v>
                </c:pt>
                <c:pt idx="8152">
                  <c:v>1442.1130000000003</c:v>
                </c:pt>
                <c:pt idx="8153">
                  <c:v>1442.2570000000001</c:v>
                </c:pt>
                <c:pt idx="8154">
                  <c:v>1442.4010000000003</c:v>
                </c:pt>
                <c:pt idx="8155">
                  <c:v>1442.5780000000002</c:v>
                </c:pt>
                <c:pt idx="8156">
                  <c:v>1442.7210000000002</c:v>
                </c:pt>
                <c:pt idx="8157">
                  <c:v>1442.8990000000001</c:v>
                </c:pt>
                <c:pt idx="8158">
                  <c:v>1443.0410000000002</c:v>
                </c:pt>
                <c:pt idx="8159">
                  <c:v>1443.2170000000001</c:v>
                </c:pt>
                <c:pt idx="8160">
                  <c:v>1443.393</c:v>
                </c:pt>
                <c:pt idx="8161">
                  <c:v>1443.5370000000003</c:v>
                </c:pt>
                <c:pt idx="8162">
                  <c:v>1443.7120000000002</c:v>
                </c:pt>
                <c:pt idx="8163">
                  <c:v>1443.89</c:v>
                </c:pt>
                <c:pt idx="8164">
                  <c:v>1444.0330000000001</c:v>
                </c:pt>
                <c:pt idx="8165">
                  <c:v>1444.1950000000002</c:v>
                </c:pt>
                <c:pt idx="8166">
                  <c:v>1444.3690000000001</c:v>
                </c:pt>
                <c:pt idx="8167">
                  <c:v>1444.5460000000003</c:v>
                </c:pt>
                <c:pt idx="8168">
                  <c:v>1444.69</c:v>
                </c:pt>
                <c:pt idx="8169">
                  <c:v>1444.8660000000002</c:v>
                </c:pt>
                <c:pt idx="8170">
                  <c:v>1445.0420000000001</c:v>
                </c:pt>
                <c:pt idx="8171">
                  <c:v>1445.2200000000003</c:v>
                </c:pt>
                <c:pt idx="8172">
                  <c:v>1445.3940000000002</c:v>
                </c:pt>
                <c:pt idx="8173">
                  <c:v>1445.556</c:v>
                </c:pt>
                <c:pt idx="8174">
                  <c:v>1445.7300000000002</c:v>
                </c:pt>
                <c:pt idx="8175">
                  <c:v>1445.8720000000003</c:v>
                </c:pt>
                <c:pt idx="8176">
                  <c:v>1446.0160000000001</c:v>
                </c:pt>
                <c:pt idx="8177">
                  <c:v>1446.16</c:v>
                </c:pt>
                <c:pt idx="8178">
                  <c:v>1446.3360000000002</c:v>
                </c:pt>
                <c:pt idx="8179">
                  <c:v>1446.5120000000002</c:v>
                </c:pt>
                <c:pt idx="8180">
                  <c:v>1446.672</c:v>
                </c:pt>
                <c:pt idx="8181">
                  <c:v>1446.8300000000002</c:v>
                </c:pt>
                <c:pt idx="8182">
                  <c:v>1446.9930000000002</c:v>
                </c:pt>
                <c:pt idx="8183">
                  <c:v>1447.1350000000002</c:v>
                </c:pt>
                <c:pt idx="8184">
                  <c:v>1447.2800000000002</c:v>
                </c:pt>
                <c:pt idx="8185">
                  <c:v>1447.4540000000002</c:v>
                </c:pt>
                <c:pt idx="8186">
                  <c:v>1447.5980000000002</c:v>
                </c:pt>
                <c:pt idx="8187">
                  <c:v>1447.7600000000002</c:v>
                </c:pt>
                <c:pt idx="8188">
                  <c:v>1447.902</c:v>
                </c:pt>
                <c:pt idx="8189">
                  <c:v>1448.047</c:v>
                </c:pt>
                <c:pt idx="8190">
                  <c:v>1448.2090000000003</c:v>
                </c:pt>
                <c:pt idx="8191">
                  <c:v>1448.3810000000001</c:v>
                </c:pt>
                <c:pt idx="8192">
                  <c:v>1448.5430000000001</c:v>
                </c:pt>
                <c:pt idx="8193">
                  <c:v>1448.6850000000002</c:v>
                </c:pt>
                <c:pt idx="8194">
                  <c:v>1448.8470000000002</c:v>
                </c:pt>
                <c:pt idx="8195">
                  <c:v>1449.0200000000002</c:v>
                </c:pt>
                <c:pt idx="8196">
                  <c:v>1449.1820000000002</c:v>
                </c:pt>
                <c:pt idx="8197">
                  <c:v>1449.3740000000003</c:v>
                </c:pt>
                <c:pt idx="8198">
                  <c:v>1449.5480000000002</c:v>
                </c:pt>
                <c:pt idx="8199">
                  <c:v>1449.7230000000002</c:v>
                </c:pt>
                <c:pt idx="8200">
                  <c:v>1449.89</c:v>
                </c:pt>
                <c:pt idx="8201">
                  <c:v>1450.0440000000001</c:v>
                </c:pt>
                <c:pt idx="8202">
                  <c:v>1450.2040000000002</c:v>
                </c:pt>
                <c:pt idx="8203">
                  <c:v>1450.3790000000001</c:v>
                </c:pt>
                <c:pt idx="8204">
                  <c:v>1450.5230000000001</c:v>
                </c:pt>
                <c:pt idx="8205">
                  <c:v>1450.6850000000002</c:v>
                </c:pt>
                <c:pt idx="8206">
                  <c:v>1450.8590000000002</c:v>
                </c:pt>
                <c:pt idx="8207">
                  <c:v>1451.0350000000001</c:v>
                </c:pt>
                <c:pt idx="8208">
                  <c:v>1451.1790000000001</c:v>
                </c:pt>
                <c:pt idx="8209">
                  <c:v>1451.3230000000001</c:v>
                </c:pt>
                <c:pt idx="8210">
                  <c:v>1451.4670000000001</c:v>
                </c:pt>
                <c:pt idx="8211">
                  <c:v>1451.643</c:v>
                </c:pt>
                <c:pt idx="8212">
                  <c:v>1451.835</c:v>
                </c:pt>
                <c:pt idx="8213">
                  <c:v>1451.9950000000001</c:v>
                </c:pt>
                <c:pt idx="8214">
                  <c:v>1452.1710000000003</c:v>
                </c:pt>
                <c:pt idx="8215">
                  <c:v>1452.3630000000003</c:v>
                </c:pt>
                <c:pt idx="8216">
                  <c:v>1452.5070000000001</c:v>
                </c:pt>
                <c:pt idx="8217">
                  <c:v>1452.6510000000003</c:v>
                </c:pt>
                <c:pt idx="8218">
                  <c:v>1452.8130000000001</c:v>
                </c:pt>
                <c:pt idx="8219">
                  <c:v>1453.0030000000002</c:v>
                </c:pt>
                <c:pt idx="8220">
                  <c:v>1453.1650000000002</c:v>
                </c:pt>
                <c:pt idx="8221">
                  <c:v>1453.3390000000002</c:v>
                </c:pt>
                <c:pt idx="8222">
                  <c:v>1453.5150000000001</c:v>
                </c:pt>
                <c:pt idx="8223">
                  <c:v>1453.6590000000001</c:v>
                </c:pt>
                <c:pt idx="8224">
                  <c:v>1453.8210000000001</c:v>
                </c:pt>
                <c:pt idx="8225">
                  <c:v>1453.9950000000001</c:v>
                </c:pt>
                <c:pt idx="8226">
                  <c:v>1454.1710000000003</c:v>
                </c:pt>
                <c:pt idx="8227">
                  <c:v>1454.3630000000003</c:v>
                </c:pt>
                <c:pt idx="8228">
                  <c:v>1454.5230000000001</c:v>
                </c:pt>
                <c:pt idx="8229">
                  <c:v>1454.6990000000001</c:v>
                </c:pt>
                <c:pt idx="8230">
                  <c:v>1454.8610000000001</c:v>
                </c:pt>
                <c:pt idx="8231">
                  <c:v>1455.0030000000002</c:v>
                </c:pt>
                <c:pt idx="8232">
                  <c:v>1455.181</c:v>
                </c:pt>
                <c:pt idx="8233">
                  <c:v>1455.3550000000002</c:v>
                </c:pt>
                <c:pt idx="8234">
                  <c:v>1455.5190000000002</c:v>
                </c:pt>
                <c:pt idx="8235">
                  <c:v>1455.6730000000002</c:v>
                </c:pt>
                <c:pt idx="8236">
                  <c:v>1455.8170000000002</c:v>
                </c:pt>
                <c:pt idx="8237">
                  <c:v>1455.9930000000002</c:v>
                </c:pt>
                <c:pt idx="8238">
                  <c:v>1456.1530000000002</c:v>
                </c:pt>
                <c:pt idx="8239">
                  <c:v>1456.297</c:v>
                </c:pt>
                <c:pt idx="8240">
                  <c:v>1456.4410000000003</c:v>
                </c:pt>
                <c:pt idx="8241">
                  <c:v>1456.6170000000002</c:v>
                </c:pt>
                <c:pt idx="8242">
                  <c:v>1456.7930000000001</c:v>
                </c:pt>
                <c:pt idx="8243">
                  <c:v>1456.9370000000001</c:v>
                </c:pt>
                <c:pt idx="8244">
                  <c:v>1457.0990000000002</c:v>
                </c:pt>
                <c:pt idx="8245">
                  <c:v>1457.2730000000001</c:v>
                </c:pt>
                <c:pt idx="8246">
                  <c:v>1457.4350000000002</c:v>
                </c:pt>
                <c:pt idx="8247">
                  <c:v>1457.5770000000002</c:v>
                </c:pt>
                <c:pt idx="8248">
                  <c:v>1457.739</c:v>
                </c:pt>
                <c:pt idx="8249">
                  <c:v>1457.9130000000002</c:v>
                </c:pt>
                <c:pt idx="8250">
                  <c:v>1458.0730000000001</c:v>
                </c:pt>
                <c:pt idx="8251">
                  <c:v>1458.2350000000001</c:v>
                </c:pt>
                <c:pt idx="8252">
                  <c:v>1458.4090000000001</c:v>
                </c:pt>
                <c:pt idx="8253">
                  <c:v>1458.585</c:v>
                </c:pt>
                <c:pt idx="8254">
                  <c:v>1458.7450000000001</c:v>
                </c:pt>
                <c:pt idx="8255">
                  <c:v>1458.9210000000003</c:v>
                </c:pt>
                <c:pt idx="8256">
                  <c:v>1459.0970000000002</c:v>
                </c:pt>
                <c:pt idx="8257">
                  <c:v>1459.2710000000002</c:v>
                </c:pt>
                <c:pt idx="8258">
                  <c:v>1459.4330000000002</c:v>
                </c:pt>
                <c:pt idx="8259">
                  <c:v>1459.5770000000002</c:v>
                </c:pt>
                <c:pt idx="8260">
                  <c:v>1459.7530000000002</c:v>
                </c:pt>
                <c:pt idx="8261">
                  <c:v>1459.91</c:v>
                </c:pt>
                <c:pt idx="8262">
                  <c:v>1460.0720000000001</c:v>
                </c:pt>
                <c:pt idx="8263">
                  <c:v>1460.2160000000001</c:v>
                </c:pt>
                <c:pt idx="8264">
                  <c:v>1460.3910000000001</c:v>
                </c:pt>
                <c:pt idx="8265">
                  <c:v>1460.5670000000002</c:v>
                </c:pt>
                <c:pt idx="8266">
                  <c:v>1460.7310000000002</c:v>
                </c:pt>
                <c:pt idx="8267">
                  <c:v>1460.9050000000002</c:v>
                </c:pt>
                <c:pt idx="8268">
                  <c:v>1461.0790000000002</c:v>
                </c:pt>
                <c:pt idx="8269">
                  <c:v>1461.2420000000002</c:v>
                </c:pt>
                <c:pt idx="8270">
                  <c:v>1461.3840000000002</c:v>
                </c:pt>
                <c:pt idx="8271">
                  <c:v>1461.5280000000002</c:v>
                </c:pt>
                <c:pt idx="8272">
                  <c:v>1461.7040000000002</c:v>
                </c:pt>
                <c:pt idx="8273">
                  <c:v>1461.864</c:v>
                </c:pt>
                <c:pt idx="8274">
                  <c:v>1462.0300000000002</c:v>
                </c:pt>
                <c:pt idx="8275">
                  <c:v>1462.1840000000002</c:v>
                </c:pt>
                <c:pt idx="8276">
                  <c:v>1462.3600000000001</c:v>
                </c:pt>
                <c:pt idx="8277">
                  <c:v>1462.5030000000002</c:v>
                </c:pt>
                <c:pt idx="8278">
                  <c:v>1462.6630000000002</c:v>
                </c:pt>
                <c:pt idx="8279">
                  <c:v>1462.8400000000001</c:v>
                </c:pt>
                <c:pt idx="8280">
                  <c:v>1463.0150000000001</c:v>
                </c:pt>
                <c:pt idx="8281">
                  <c:v>1463.1750000000002</c:v>
                </c:pt>
                <c:pt idx="8282">
                  <c:v>1463.3380000000002</c:v>
                </c:pt>
                <c:pt idx="8283">
                  <c:v>1463.5120000000002</c:v>
                </c:pt>
                <c:pt idx="8284">
                  <c:v>1463.6860000000001</c:v>
                </c:pt>
                <c:pt idx="8285">
                  <c:v>1463.8480000000002</c:v>
                </c:pt>
                <c:pt idx="8286">
                  <c:v>1463.9900000000002</c:v>
                </c:pt>
                <c:pt idx="8287">
                  <c:v>1464.1510000000003</c:v>
                </c:pt>
                <c:pt idx="8288">
                  <c:v>1464.3270000000002</c:v>
                </c:pt>
                <c:pt idx="8289">
                  <c:v>1464.4710000000002</c:v>
                </c:pt>
                <c:pt idx="8290">
                  <c:v>1464.6330000000003</c:v>
                </c:pt>
                <c:pt idx="8291">
                  <c:v>1464.8070000000002</c:v>
                </c:pt>
                <c:pt idx="8292">
                  <c:v>1464.9830000000002</c:v>
                </c:pt>
                <c:pt idx="8293">
                  <c:v>1465.1450000000002</c:v>
                </c:pt>
                <c:pt idx="8294">
                  <c:v>1465.2850000000001</c:v>
                </c:pt>
                <c:pt idx="8295">
                  <c:v>1465.4460000000001</c:v>
                </c:pt>
                <c:pt idx="8296">
                  <c:v>1465.6220000000003</c:v>
                </c:pt>
                <c:pt idx="8297">
                  <c:v>1465.7640000000001</c:v>
                </c:pt>
                <c:pt idx="8298">
                  <c:v>1465.9430000000002</c:v>
                </c:pt>
                <c:pt idx="8299">
                  <c:v>1466.1190000000001</c:v>
                </c:pt>
                <c:pt idx="8300">
                  <c:v>1466.2610000000002</c:v>
                </c:pt>
                <c:pt idx="8301">
                  <c:v>1466.4370000000001</c:v>
                </c:pt>
                <c:pt idx="8302">
                  <c:v>1466.5990000000002</c:v>
                </c:pt>
                <c:pt idx="8303">
                  <c:v>1466.7730000000001</c:v>
                </c:pt>
                <c:pt idx="8304">
                  <c:v>1466.9360000000001</c:v>
                </c:pt>
                <c:pt idx="8305">
                  <c:v>1467.0780000000002</c:v>
                </c:pt>
                <c:pt idx="8306">
                  <c:v>1467.2400000000002</c:v>
                </c:pt>
                <c:pt idx="8307">
                  <c:v>1467.4140000000002</c:v>
                </c:pt>
                <c:pt idx="8308">
                  <c:v>1467.576</c:v>
                </c:pt>
                <c:pt idx="8309">
                  <c:v>1467.7180000000003</c:v>
                </c:pt>
                <c:pt idx="8310">
                  <c:v>1467.8790000000001</c:v>
                </c:pt>
                <c:pt idx="8311">
                  <c:v>1468.0530000000001</c:v>
                </c:pt>
                <c:pt idx="8312">
                  <c:v>1468.1970000000001</c:v>
                </c:pt>
                <c:pt idx="8313">
                  <c:v>1468.3720000000003</c:v>
                </c:pt>
                <c:pt idx="8314">
                  <c:v>1468.5170000000003</c:v>
                </c:pt>
                <c:pt idx="8315">
                  <c:v>1468.6930000000002</c:v>
                </c:pt>
                <c:pt idx="8316">
                  <c:v>1468.8850000000002</c:v>
                </c:pt>
                <c:pt idx="8317">
                  <c:v>1469.0610000000001</c:v>
                </c:pt>
                <c:pt idx="8318">
                  <c:v>1469.2370000000001</c:v>
                </c:pt>
                <c:pt idx="8319">
                  <c:v>1469.4130000000002</c:v>
                </c:pt>
                <c:pt idx="8320">
                  <c:v>1469.5750000000003</c:v>
                </c:pt>
                <c:pt idx="8321">
                  <c:v>1469.7170000000001</c:v>
                </c:pt>
                <c:pt idx="8322">
                  <c:v>1469.8910000000001</c:v>
                </c:pt>
                <c:pt idx="8323">
                  <c:v>1470.0690000000002</c:v>
                </c:pt>
                <c:pt idx="8324">
                  <c:v>1470.2610000000002</c:v>
                </c:pt>
                <c:pt idx="8325">
                  <c:v>1470.4050000000002</c:v>
                </c:pt>
                <c:pt idx="8326">
                  <c:v>1470.5800000000002</c:v>
                </c:pt>
                <c:pt idx="8327">
                  <c:v>1470.7730000000001</c:v>
                </c:pt>
                <c:pt idx="8328">
                  <c:v>1470.9160000000002</c:v>
                </c:pt>
                <c:pt idx="8329">
                  <c:v>1471.0780000000002</c:v>
                </c:pt>
                <c:pt idx="8330">
                  <c:v>1471.2510000000002</c:v>
                </c:pt>
                <c:pt idx="8331">
                  <c:v>1471.4130000000002</c:v>
                </c:pt>
                <c:pt idx="8332">
                  <c:v>1471.5570000000002</c:v>
                </c:pt>
                <c:pt idx="8333">
                  <c:v>1471.7310000000002</c:v>
                </c:pt>
                <c:pt idx="8334">
                  <c:v>1471.9060000000002</c:v>
                </c:pt>
                <c:pt idx="8335">
                  <c:v>1472.0680000000002</c:v>
                </c:pt>
                <c:pt idx="8336">
                  <c:v>1472.2300000000002</c:v>
                </c:pt>
                <c:pt idx="8337">
                  <c:v>1472.4040000000002</c:v>
                </c:pt>
                <c:pt idx="8338">
                  <c:v>1472.5800000000002</c:v>
                </c:pt>
                <c:pt idx="8339">
                  <c:v>1472.7420000000002</c:v>
                </c:pt>
                <c:pt idx="8340">
                  <c:v>1472.8840000000002</c:v>
                </c:pt>
                <c:pt idx="8341">
                  <c:v>1473.0600000000002</c:v>
                </c:pt>
                <c:pt idx="8342">
                  <c:v>1473.2030000000002</c:v>
                </c:pt>
                <c:pt idx="8343">
                  <c:v>1473.3470000000002</c:v>
                </c:pt>
                <c:pt idx="8344">
                  <c:v>1473.4910000000002</c:v>
                </c:pt>
                <c:pt idx="8345">
                  <c:v>1473.6540000000002</c:v>
                </c:pt>
                <c:pt idx="8346">
                  <c:v>1473.8270000000002</c:v>
                </c:pt>
                <c:pt idx="8347">
                  <c:v>1473.9870000000001</c:v>
                </c:pt>
                <c:pt idx="8348">
                  <c:v>1474.13</c:v>
                </c:pt>
                <c:pt idx="8349">
                  <c:v>1474.3070000000002</c:v>
                </c:pt>
                <c:pt idx="8350">
                  <c:v>1474.4820000000002</c:v>
                </c:pt>
                <c:pt idx="8351">
                  <c:v>1474.6260000000002</c:v>
                </c:pt>
                <c:pt idx="8352">
                  <c:v>1474.7880000000002</c:v>
                </c:pt>
                <c:pt idx="8353">
                  <c:v>1474.9620000000002</c:v>
                </c:pt>
                <c:pt idx="8354">
                  <c:v>1475.1380000000001</c:v>
                </c:pt>
                <c:pt idx="8355">
                  <c:v>1475.3000000000002</c:v>
                </c:pt>
                <c:pt idx="8356">
                  <c:v>1475.4420000000002</c:v>
                </c:pt>
                <c:pt idx="8357">
                  <c:v>1475.6170000000002</c:v>
                </c:pt>
                <c:pt idx="8358">
                  <c:v>1475.7950000000001</c:v>
                </c:pt>
                <c:pt idx="8359">
                  <c:v>1475.9860000000001</c:v>
                </c:pt>
                <c:pt idx="8360">
                  <c:v>1476.13</c:v>
                </c:pt>
                <c:pt idx="8361">
                  <c:v>1476.306</c:v>
                </c:pt>
                <c:pt idx="8362">
                  <c:v>1476.4660000000001</c:v>
                </c:pt>
                <c:pt idx="8363">
                  <c:v>1476.6420000000003</c:v>
                </c:pt>
                <c:pt idx="8364">
                  <c:v>1476.8180000000002</c:v>
                </c:pt>
                <c:pt idx="8365">
                  <c:v>1476.9940000000001</c:v>
                </c:pt>
                <c:pt idx="8366">
                  <c:v>1477.1560000000002</c:v>
                </c:pt>
                <c:pt idx="8367">
                  <c:v>1477.3300000000002</c:v>
                </c:pt>
                <c:pt idx="8368">
                  <c:v>1477.5060000000001</c:v>
                </c:pt>
                <c:pt idx="8369">
                  <c:v>1477.65</c:v>
                </c:pt>
                <c:pt idx="8370">
                  <c:v>1477.7940000000001</c:v>
                </c:pt>
                <c:pt idx="8371">
                  <c:v>1477.9560000000001</c:v>
                </c:pt>
                <c:pt idx="8372">
                  <c:v>1478.13</c:v>
                </c:pt>
                <c:pt idx="8373">
                  <c:v>1478.2920000000001</c:v>
                </c:pt>
                <c:pt idx="8374">
                  <c:v>1478.4330000000002</c:v>
                </c:pt>
                <c:pt idx="8375">
                  <c:v>1478.5950000000003</c:v>
                </c:pt>
                <c:pt idx="8376">
                  <c:v>1478.7690000000002</c:v>
                </c:pt>
                <c:pt idx="8377">
                  <c:v>1478.9450000000002</c:v>
                </c:pt>
                <c:pt idx="8378">
                  <c:v>1479.1070000000002</c:v>
                </c:pt>
                <c:pt idx="8379">
                  <c:v>1479.2490000000003</c:v>
                </c:pt>
                <c:pt idx="8380">
                  <c:v>1479.4250000000002</c:v>
                </c:pt>
                <c:pt idx="8381">
                  <c:v>1479.6170000000002</c:v>
                </c:pt>
                <c:pt idx="8382">
                  <c:v>1479.7610000000002</c:v>
                </c:pt>
                <c:pt idx="8383">
                  <c:v>1479.9230000000002</c:v>
                </c:pt>
                <c:pt idx="8384">
                  <c:v>1480.0970000000002</c:v>
                </c:pt>
                <c:pt idx="8385">
                  <c:v>1480.2590000000002</c:v>
                </c:pt>
                <c:pt idx="8386">
                  <c:v>1480.4010000000003</c:v>
                </c:pt>
                <c:pt idx="8387">
                  <c:v>1480.5630000000001</c:v>
                </c:pt>
                <c:pt idx="8388">
                  <c:v>1480.7370000000001</c:v>
                </c:pt>
                <c:pt idx="8389">
                  <c:v>1480.8990000000001</c:v>
                </c:pt>
                <c:pt idx="8390">
                  <c:v>1481.0730000000001</c:v>
                </c:pt>
                <c:pt idx="8391">
                  <c:v>1481.2490000000003</c:v>
                </c:pt>
                <c:pt idx="8392">
                  <c:v>1481.4230000000002</c:v>
                </c:pt>
                <c:pt idx="8393">
                  <c:v>1481.585</c:v>
                </c:pt>
                <c:pt idx="8394">
                  <c:v>1481.7270000000001</c:v>
                </c:pt>
                <c:pt idx="8395">
                  <c:v>1481.8710000000001</c:v>
                </c:pt>
                <c:pt idx="8396">
                  <c:v>1482.047</c:v>
                </c:pt>
                <c:pt idx="8397">
                  <c:v>1482.2090000000003</c:v>
                </c:pt>
                <c:pt idx="8398">
                  <c:v>1482.3510000000001</c:v>
                </c:pt>
                <c:pt idx="8399">
                  <c:v>1482.5130000000001</c:v>
                </c:pt>
                <c:pt idx="8400">
                  <c:v>1482.6870000000001</c:v>
                </c:pt>
                <c:pt idx="8401">
                  <c:v>1482.8490000000002</c:v>
                </c:pt>
                <c:pt idx="8402">
                  <c:v>1482.9910000000002</c:v>
                </c:pt>
                <c:pt idx="8403">
                  <c:v>1483.1350000000002</c:v>
                </c:pt>
                <c:pt idx="8404">
                  <c:v>1483.3110000000001</c:v>
                </c:pt>
                <c:pt idx="8405">
                  <c:v>1483.4550000000002</c:v>
                </c:pt>
                <c:pt idx="8406">
                  <c:v>1483.6170000000002</c:v>
                </c:pt>
                <c:pt idx="8407">
                  <c:v>1483.7910000000002</c:v>
                </c:pt>
                <c:pt idx="8408">
                  <c:v>1483.9670000000001</c:v>
                </c:pt>
                <c:pt idx="8409">
                  <c:v>1484.1110000000001</c:v>
                </c:pt>
                <c:pt idx="8410">
                  <c:v>1484.2730000000001</c:v>
                </c:pt>
                <c:pt idx="8411">
                  <c:v>1484.4470000000001</c:v>
                </c:pt>
                <c:pt idx="8412">
                  <c:v>1484.623</c:v>
                </c:pt>
                <c:pt idx="8413">
                  <c:v>1484.7850000000001</c:v>
                </c:pt>
                <c:pt idx="8414">
                  <c:v>1484.9270000000001</c:v>
                </c:pt>
                <c:pt idx="8415">
                  <c:v>1485.1030000000001</c:v>
                </c:pt>
                <c:pt idx="8416">
                  <c:v>1485.2790000000002</c:v>
                </c:pt>
                <c:pt idx="8417">
                  <c:v>1485.4410000000003</c:v>
                </c:pt>
                <c:pt idx="8418">
                  <c:v>1485.6150000000002</c:v>
                </c:pt>
                <c:pt idx="8419">
                  <c:v>1485.7910000000002</c:v>
                </c:pt>
                <c:pt idx="8420">
                  <c:v>1485.9350000000002</c:v>
                </c:pt>
                <c:pt idx="8421">
                  <c:v>1486.0970000000002</c:v>
                </c:pt>
                <c:pt idx="8422">
                  <c:v>1486.2710000000002</c:v>
                </c:pt>
                <c:pt idx="8423">
                  <c:v>1486.4470000000001</c:v>
                </c:pt>
                <c:pt idx="8424">
                  <c:v>1486.6090000000002</c:v>
                </c:pt>
                <c:pt idx="8425">
                  <c:v>1486.7510000000002</c:v>
                </c:pt>
                <c:pt idx="8426">
                  <c:v>1486.9130000000002</c:v>
                </c:pt>
                <c:pt idx="8427">
                  <c:v>1487.0530000000001</c:v>
                </c:pt>
                <c:pt idx="8428">
                  <c:v>1487.2290000000003</c:v>
                </c:pt>
                <c:pt idx="8429">
                  <c:v>1487.3910000000001</c:v>
                </c:pt>
                <c:pt idx="8430">
                  <c:v>1487.5670000000002</c:v>
                </c:pt>
                <c:pt idx="8431">
                  <c:v>1487.7410000000002</c:v>
                </c:pt>
                <c:pt idx="8432">
                  <c:v>1487.8850000000002</c:v>
                </c:pt>
                <c:pt idx="8433">
                  <c:v>1488.047</c:v>
                </c:pt>
                <c:pt idx="8434">
                  <c:v>1488.2210000000002</c:v>
                </c:pt>
                <c:pt idx="8435">
                  <c:v>1488.3970000000002</c:v>
                </c:pt>
                <c:pt idx="8436">
                  <c:v>1488.5590000000002</c:v>
                </c:pt>
                <c:pt idx="8437">
                  <c:v>1488.701</c:v>
                </c:pt>
                <c:pt idx="8438">
                  <c:v>1488.8450000000003</c:v>
                </c:pt>
                <c:pt idx="8439">
                  <c:v>1489.0210000000002</c:v>
                </c:pt>
                <c:pt idx="8440">
                  <c:v>1489.1830000000002</c:v>
                </c:pt>
                <c:pt idx="8441">
                  <c:v>1489.3250000000003</c:v>
                </c:pt>
                <c:pt idx="8442">
                  <c:v>1489.5010000000002</c:v>
                </c:pt>
                <c:pt idx="8443">
                  <c:v>1489.6770000000001</c:v>
                </c:pt>
                <c:pt idx="8444">
                  <c:v>1489.8210000000001</c:v>
                </c:pt>
                <c:pt idx="8445">
                  <c:v>1489.9830000000002</c:v>
                </c:pt>
                <c:pt idx="8446">
                  <c:v>1490.1570000000002</c:v>
                </c:pt>
                <c:pt idx="8447">
                  <c:v>1490.3330000000001</c:v>
                </c:pt>
                <c:pt idx="8448">
                  <c:v>1490.4950000000001</c:v>
                </c:pt>
                <c:pt idx="8449">
                  <c:v>1490.6350000000002</c:v>
                </c:pt>
                <c:pt idx="8450">
                  <c:v>1490.7990000000002</c:v>
                </c:pt>
                <c:pt idx="8451">
                  <c:v>1490.9410000000003</c:v>
                </c:pt>
                <c:pt idx="8452">
                  <c:v>1491.1030000000001</c:v>
                </c:pt>
                <c:pt idx="8453">
                  <c:v>1491.2450000000001</c:v>
                </c:pt>
                <c:pt idx="8454">
                  <c:v>1491.4210000000003</c:v>
                </c:pt>
                <c:pt idx="8455">
                  <c:v>1491.5970000000002</c:v>
                </c:pt>
                <c:pt idx="8456">
                  <c:v>1491.7590000000002</c:v>
                </c:pt>
                <c:pt idx="8457">
                  <c:v>1491.9330000000002</c:v>
                </c:pt>
                <c:pt idx="8458">
                  <c:v>1492.1090000000002</c:v>
                </c:pt>
                <c:pt idx="8459">
                  <c:v>1492.3010000000002</c:v>
                </c:pt>
                <c:pt idx="8460">
                  <c:v>1492.4630000000002</c:v>
                </c:pt>
                <c:pt idx="8461">
                  <c:v>1492.6370000000002</c:v>
                </c:pt>
                <c:pt idx="8462">
                  <c:v>1492.8130000000001</c:v>
                </c:pt>
                <c:pt idx="8463">
                  <c:v>1492.9750000000001</c:v>
                </c:pt>
                <c:pt idx="8464">
                  <c:v>1493.1490000000001</c:v>
                </c:pt>
                <c:pt idx="8465">
                  <c:v>1493.3250000000003</c:v>
                </c:pt>
                <c:pt idx="8466">
                  <c:v>1493.4680000000003</c:v>
                </c:pt>
                <c:pt idx="8467">
                  <c:v>1493.63</c:v>
                </c:pt>
                <c:pt idx="8468">
                  <c:v>1493.7720000000002</c:v>
                </c:pt>
                <c:pt idx="8469">
                  <c:v>1493.9480000000001</c:v>
                </c:pt>
                <c:pt idx="8470">
                  <c:v>1494.1240000000003</c:v>
                </c:pt>
                <c:pt idx="8471">
                  <c:v>1494.2860000000001</c:v>
                </c:pt>
                <c:pt idx="8472">
                  <c:v>1494.46</c:v>
                </c:pt>
                <c:pt idx="8473">
                  <c:v>1494.6360000000002</c:v>
                </c:pt>
                <c:pt idx="8474">
                  <c:v>1494.7780000000002</c:v>
                </c:pt>
                <c:pt idx="8475">
                  <c:v>1494.94</c:v>
                </c:pt>
                <c:pt idx="8476">
                  <c:v>1495.1020000000001</c:v>
                </c:pt>
                <c:pt idx="8477">
                  <c:v>1495.2760000000003</c:v>
                </c:pt>
                <c:pt idx="8478">
                  <c:v>1495.4380000000001</c:v>
                </c:pt>
                <c:pt idx="8479">
                  <c:v>1495.5800000000002</c:v>
                </c:pt>
                <c:pt idx="8480">
                  <c:v>1495.7420000000002</c:v>
                </c:pt>
                <c:pt idx="8481">
                  <c:v>1495.9160000000002</c:v>
                </c:pt>
                <c:pt idx="8482">
                  <c:v>1496.0780000000002</c:v>
                </c:pt>
                <c:pt idx="8483">
                  <c:v>1496.2200000000003</c:v>
                </c:pt>
                <c:pt idx="8484">
                  <c:v>1496.3620000000001</c:v>
                </c:pt>
                <c:pt idx="8485">
                  <c:v>1496.5240000000001</c:v>
                </c:pt>
                <c:pt idx="8486">
                  <c:v>1496.6860000000001</c:v>
                </c:pt>
                <c:pt idx="8487">
                  <c:v>1496.8580000000002</c:v>
                </c:pt>
                <c:pt idx="8488">
                  <c:v>1497.0200000000002</c:v>
                </c:pt>
                <c:pt idx="8489">
                  <c:v>1497.1940000000002</c:v>
                </c:pt>
                <c:pt idx="8490">
                  <c:v>1497.3390000000002</c:v>
                </c:pt>
                <c:pt idx="8491">
                  <c:v>1497.5010000000002</c:v>
                </c:pt>
                <c:pt idx="8492">
                  <c:v>1497.6750000000002</c:v>
                </c:pt>
                <c:pt idx="8493">
                  <c:v>1497.8510000000001</c:v>
                </c:pt>
                <c:pt idx="8494">
                  <c:v>1498.0130000000001</c:v>
                </c:pt>
                <c:pt idx="8495">
                  <c:v>1498.1550000000002</c:v>
                </c:pt>
                <c:pt idx="8496">
                  <c:v>1498.3310000000001</c:v>
                </c:pt>
                <c:pt idx="8497">
                  <c:v>1498.5070000000001</c:v>
                </c:pt>
                <c:pt idx="8498">
                  <c:v>1498.6970000000001</c:v>
                </c:pt>
                <c:pt idx="8499">
                  <c:v>1498.8590000000002</c:v>
                </c:pt>
                <c:pt idx="8500">
                  <c:v>1499.0350000000001</c:v>
                </c:pt>
                <c:pt idx="8501">
                  <c:v>1499.1970000000001</c:v>
                </c:pt>
                <c:pt idx="8502">
                  <c:v>1499.3390000000002</c:v>
                </c:pt>
                <c:pt idx="8503">
                  <c:v>1499.4810000000002</c:v>
                </c:pt>
                <c:pt idx="8504">
                  <c:v>1499.6440000000002</c:v>
                </c:pt>
                <c:pt idx="8505">
                  <c:v>1499.7860000000001</c:v>
                </c:pt>
                <c:pt idx="8506">
                  <c:v>1499.9290000000001</c:v>
                </c:pt>
                <c:pt idx="8507">
                  <c:v>1500.0900000000001</c:v>
                </c:pt>
                <c:pt idx="8508">
                  <c:v>1500.2520000000002</c:v>
                </c:pt>
                <c:pt idx="8509">
                  <c:v>1500.3940000000002</c:v>
                </c:pt>
                <c:pt idx="8510">
                  <c:v>1500.5380000000002</c:v>
                </c:pt>
                <c:pt idx="8511">
                  <c:v>1500.7000000000003</c:v>
                </c:pt>
                <c:pt idx="8512">
                  <c:v>1500.8740000000003</c:v>
                </c:pt>
                <c:pt idx="8513">
                  <c:v>1501.0500000000002</c:v>
                </c:pt>
                <c:pt idx="8514">
                  <c:v>1501.2120000000002</c:v>
                </c:pt>
                <c:pt idx="8515">
                  <c:v>1501.3540000000003</c:v>
                </c:pt>
                <c:pt idx="8516">
                  <c:v>1501.5280000000002</c:v>
                </c:pt>
                <c:pt idx="8517">
                  <c:v>1501.7060000000001</c:v>
                </c:pt>
                <c:pt idx="8518">
                  <c:v>1501.8490000000002</c:v>
                </c:pt>
                <c:pt idx="8519">
                  <c:v>1501.9940000000001</c:v>
                </c:pt>
                <c:pt idx="8520">
                  <c:v>1502.1680000000001</c:v>
                </c:pt>
                <c:pt idx="8521">
                  <c:v>1502.3460000000002</c:v>
                </c:pt>
                <c:pt idx="8522">
                  <c:v>1502.4880000000003</c:v>
                </c:pt>
                <c:pt idx="8523">
                  <c:v>1502.6480000000001</c:v>
                </c:pt>
                <c:pt idx="8524">
                  <c:v>1502.8090000000002</c:v>
                </c:pt>
                <c:pt idx="8525">
                  <c:v>1502.9710000000002</c:v>
                </c:pt>
                <c:pt idx="8526">
                  <c:v>1503.1130000000003</c:v>
                </c:pt>
                <c:pt idx="8527">
                  <c:v>1503.2750000000001</c:v>
                </c:pt>
                <c:pt idx="8528">
                  <c:v>1503.4490000000001</c:v>
                </c:pt>
                <c:pt idx="8529">
                  <c:v>1503.6110000000001</c:v>
                </c:pt>
                <c:pt idx="8530">
                  <c:v>1503.7530000000002</c:v>
                </c:pt>
                <c:pt idx="8531">
                  <c:v>1503.9150000000002</c:v>
                </c:pt>
                <c:pt idx="8532">
                  <c:v>1504.0890000000002</c:v>
                </c:pt>
                <c:pt idx="8533">
                  <c:v>1504.2510000000002</c:v>
                </c:pt>
                <c:pt idx="8534">
                  <c:v>1504.393</c:v>
                </c:pt>
                <c:pt idx="8535">
                  <c:v>1504.5550000000003</c:v>
                </c:pt>
                <c:pt idx="8536">
                  <c:v>1504.7290000000003</c:v>
                </c:pt>
                <c:pt idx="8537">
                  <c:v>1504.8910000000001</c:v>
                </c:pt>
                <c:pt idx="8538">
                  <c:v>1505.0310000000002</c:v>
                </c:pt>
                <c:pt idx="8539">
                  <c:v>1505.1760000000002</c:v>
                </c:pt>
                <c:pt idx="8540">
                  <c:v>1505.3520000000001</c:v>
                </c:pt>
                <c:pt idx="8541">
                  <c:v>1505.5440000000001</c:v>
                </c:pt>
                <c:pt idx="8542">
                  <c:v>1505.6870000000001</c:v>
                </c:pt>
                <c:pt idx="8543">
                  <c:v>1505.8490000000002</c:v>
                </c:pt>
                <c:pt idx="8544">
                  <c:v>1506.0230000000001</c:v>
                </c:pt>
                <c:pt idx="8545">
                  <c:v>1506.1850000000002</c:v>
                </c:pt>
                <c:pt idx="8546">
                  <c:v>1506.3270000000002</c:v>
                </c:pt>
                <c:pt idx="8547">
                  <c:v>1506.4710000000002</c:v>
                </c:pt>
                <c:pt idx="8548">
                  <c:v>1506.6470000000002</c:v>
                </c:pt>
                <c:pt idx="8549">
                  <c:v>1506.7910000000002</c:v>
                </c:pt>
                <c:pt idx="8550">
                  <c:v>1506.9530000000002</c:v>
                </c:pt>
                <c:pt idx="8551">
                  <c:v>1507.1270000000002</c:v>
                </c:pt>
                <c:pt idx="8552">
                  <c:v>1507.3030000000001</c:v>
                </c:pt>
                <c:pt idx="8553">
                  <c:v>1507.4650000000001</c:v>
                </c:pt>
                <c:pt idx="8554">
                  <c:v>1507.6070000000002</c:v>
                </c:pt>
                <c:pt idx="8555">
                  <c:v>1507.7830000000001</c:v>
                </c:pt>
                <c:pt idx="8556">
                  <c:v>1507.9590000000003</c:v>
                </c:pt>
                <c:pt idx="8557">
                  <c:v>1508.1220000000003</c:v>
                </c:pt>
                <c:pt idx="8558">
                  <c:v>1508.2640000000001</c:v>
                </c:pt>
                <c:pt idx="8559">
                  <c:v>1508.44</c:v>
                </c:pt>
                <c:pt idx="8560">
                  <c:v>1508.6160000000002</c:v>
                </c:pt>
                <c:pt idx="8561">
                  <c:v>1508.7600000000002</c:v>
                </c:pt>
                <c:pt idx="8562">
                  <c:v>1508.922</c:v>
                </c:pt>
                <c:pt idx="8563">
                  <c:v>1509.0960000000002</c:v>
                </c:pt>
                <c:pt idx="8564">
                  <c:v>1509.2720000000002</c:v>
                </c:pt>
                <c:pt idx="8565">
                  <c:v>1509.4160000000002</c:v>
                </c:pt>
                <c:pt idx="8566">
                  <c:v>1509.5780000000002</c:v>
                </c:pt>
                <c:pt idx="8567">
                  <c:v>1509.7520000000002</c:v>
                </c:pt>
                <c:pt idx="8568">
                  <c:v>1509.9140000000002</c:v>
                </c:pt>
                <c:pt idx="8569">
                  <c:v>1510.056</c:v>
                </c:pt>
                <c:pt idx="8570">
                  <c:v>1510.1980000000001</c:v>
                </c:pt>
                <c:pt idx="8571">
                  <c:v>1510.3750000000002</c:v>
                </c:pt>
                <c:pt idx="8572">
                  <c:v>1510.5510000000002</c:v>
                </c:pt>
                <c:pt idx="8573">
                  <c:v>1510.7130000000002</c:v>
                </c:pt>
                <c:pt idx="8574">
                  <c:v>1510.8550000000002</c:v>
                </c:pt>
                <c:pt idx="8575">
                  <c:v>1511.0310000000002</c:v>
                </c:pt>
                <c:pt idx="8576">
                  <c:v>1511.2050000000002</c:v>
                </c:pt>
                <c:pt idx="8577">
                  <c:v>1511.3670000000002</c:v>
                </c:pt>
                <c:pt idx="8578">
                  <c:v>1511.5090000000002</c:v>
                </c:pt>
                <c:pt idx="8579">
                  <c:v>1511.6710000000003</c:v>
                </c:pt>
                <c:pt idx="8580">
                  <c:v>1511.8130000000001</c:v>
                </c:pt>
                <c:pt idx="8581">
                  <c:v>1511.9750000000001</c:v>
                </c:pt>
                <c:pt idx="8582">
                  <c:v>1512.1320000000001</c:v>
                </c:pt>
                <c:pt idx="8583">
                  <c:v>1512.2940000000001</c:v>
                </c:pt>
                <c:pt idx="8584">
                  <c:v>1512.4680000000003</c:v>
                </c:pt>
                <c:pt idx="8585">
                  <c:v>1512.63</c:v>
                </c:pt>
                <c:pt idx="8586">
                  <c:v>1512.7720000000002</c:v>
                </c:pt>
                <c:pt idx="8587">
                  <c:v>1512.9330000000002</c:v>
                </c:pt>
                <c:pt idx="8588">
                  <c:v>1513.1070000000002</c:v>
                </c:pt>
                <c:pt idx="8589">
                  <c:v>1513.2690000000002</c:v>
                </c:pt>
                <c:pt idx="8590">
                  <c:v>1513.4110000000001</c:v>
                </c:pt>
                <c:pt idx="8591">
                  <c:v>1513.5550000000003</c:v>
                </c:pt>
                <c:pt idx="8592">
                  <c:v>1513.7300000000002</c:v>
                </c:pt>
                <c:pt idx="8593">
                  <c:v>1513.8920000000003</c:v>
                </c:pt>
                <c:pt idx="8594">
                  <c:v>1514.0340000000001</c:v>
                </c:pt>
                <c:pt idx="8595">
                  <c:v>1514.1960000000001</c:v>
                </c:pt>
                <c:pt idx="8596">
                  <c:v>1514.3700000000001</c:v>
                </c:pt>
                <c:pt idx="8597">
                  <c:v>1514.5320000000002</c:v>
                </c:pt>
                <c:pt idx="8598">
                  <c:v>1514.6740000000002</c:v>
                </c:pt>
                <c:pt idx="8599">
                  <c:v>1514.8500000000001</c:v>
                </c:pt>
                <c:pt idx="8600">
                  <c:v>1515.0260000000003</c:v>
                </c:pt>
                <c:pt idx="8601">
                  <c:v>1515.1880000000001</c:v>
                </c:pt>
                <c:pt idx="8602">
                  <c:v>1515.3300000000002</c:v>
                </c:pt>
                <c:pt idx="8603">
                  <c:v>1515.4740000000002</c:v>
                </c:pt>
                <c:pt idx="8604">
                  <c:v>1515.65</c:v>
                </c:pt>
                <c:pt idx="8605">
                  <c:v>1515.8120000000001</c:v>
                </c:pt>
                <c:pt idx="8606">
                  <c:v>1515.9540000000002</c:v>
                </c:pt>
                <c:pt idx="8607">
                  <c:v>1516.0970000000002</c:v>
                </c:pt>
                <c:pt idx="8608">
                  <c:v>1516.2730000000001</c:v>
                </c:pt>
                <c:pt idx="8609">
                  <c:v>1516.4350000000002</c:v>
                </c:pt>
                <c:pt idx="8610">
                  <c:v>1516.5770000000002</c:v>
                </c:pt>
                <c:pt idx="8611">
                  <c:v>1516.739</c:v>
                </c:pt>
                <c:pt idx="8612">
                  <c:v>1516.9130000000002</c:v>
                </c:pt>
                <c:pt idx="8613">
                  <c:v>1517.0750000000003</c:v>
                </c:pt>
                <c:pt idx="8614">
                  <c:v>1517.2170000000001</c:v>
                </c:pt>
                <c:pt idx="8615">
                  <c:v>1517.3760000000002</c:v>
                </c:pt>
                <c:pt idx="8616">
                  <c:v>1517.5530000000001</c:v>
                </c:pt>
                <c:pt idx="8617">
                  <c:v>1517.7150000000001</c:v>
                </c:pt>
                <c:pt idx="8618">
                  <c:v>1517.8570000000002</c:v>
                </c:pt>
                <c:pt idx="8619">
                  <c:v>1518.0340000000001</c:v>
                </c:pt>
                <c:pt idx="8620">
                  <c:v>1518.2080000000001</c:v>
                </c:pt>
                <c:pt idx="8621">
                  <c:v>1518.3700000000001</c:v>
                </c:pt>
                <c:pt idx="8622">
                  <c:v>1518.5120000000002</c:v>
                </c:pt>
                <c:pt idx="8623">
                  <c:v>1518.6560000000002</c:v>
                </c:pt>
                <c:pt idx="8624">
                  <c:v>1518.8320000000001</c:v>
                </c:pt>
                <c:pt idx="8625">
                  <c:v>1518.9940000000001</c:v>
                </c:pt>
                <c:pt idx="8626">
                  <c:v>1519.1360000000002</c:v>
                </c:pt>
                <c:pt idx="8627">
                  <c:v>1519.2800000000002</c:v>
                </c:pt>
                <c:pt idx="8628">
                  <c:v>1519.4560000000001</c:v>
                </c:pt>
                <c:pt idx="8629">
                  <c:v>1519.6160000000002</c:v>
                </c:pt>
                <c:pt idx="8630">
                  <c:v>1519.7600000000002</c:v>
                </c:pt>
                <c:pt idx="8631">
                  <c:v>1519.922</c:v>
                </c:pt>
                <c:pt idx="8632">
                  <c:v>1520.0960000000002</c:v>
                </c:pt>
                <c:pt idx="8633">
                  <c:v>1520.2580000000003</c:v>
                </c:pt>
                <c:pt idx="8634">
                  <c:v>1520.4</c:v>
                </c:pt>
                <c:pt idx="8635">
                  <c:v>1520.5620000000001</c:v>
                </c:pt>
                <c:pt idx="8636">
                  <c:v>1520.7360000000001</c:v>
                </c:pt>
                <c:pt idx="8637">
                  <c:v>1520.8980000000001</c:v>
                </c:pt>
                <c:pt idx="8638">
                  <c:v>1521.0440000000001</c:v>
                </c:pt>
                <c:pt idx="8639">
                  <c:v>1521.2180000000003</c:v>
                </c:pt>
                <c:pt idx="8640">
                  <c:v>1521.3600000000001</c:v>
                </c:pt>
                <c:pt idx="8641">
                  <c:v>1521.5220000000002</c:v>
                </c:pt>
                <c:pt idx="8642">
                  <c:v>1521.6620000000003</c:v>
                </c:pt>
                <c:pt idx="8643">
                  <c:v>1521.806</c:v>
                </c:pt>
                <c:pt idx="8644">
                  <c:v>1521.9820000000002</c:v>
                </c:pt>
                <c:pt idx="8645">
                  <c:v>1522.1580000000001</c:v>
                </c:pt>
                <c:pt idx="8646">
                  <c:v>1522.3200000000002</c:v>
                </c:pt>
                <c:pt idx="8647">
                  <c:v>1522.4940000000001</c:v>
                </c:pt>
                <c:pt idx="8648">
                  <c:v>1522.67</c:v>
                </c:pt>
                <c:pt idx="8649">
                  <c:v>1522.8320000000001</c:v>
                </c:pt>
                <c:pt idx="8650">
                  <c:v>1522.9740000000002</c:v>
                </c:pt>
                <c:pt idx="8651">
                  <c:v>1523.15</c:v>
                </c:pt>
                <c:pt idx="8652">
                  <c:v>1523.326</c:v>
                </c:pt>
                <c:pt idx="8653">
                  <c:v>1523.4880000000003</c:v>
                </c:pt>
                <c:pt idx="8654">
                  <c:v>1523.63</c:v>
                </c:pt>
                <c:pt idx="8655">
                  <c:v>1523.7920000000001</c:v>
                </c:pt>
                <c:pt idx="8656">
                  <c:v>1523.9340000000002</c:v>
                </c:pt>
                <c:pt idx="8657">
                  <c:v>1524.0960000000002</c:v>
                </c:pt>
                <c:pt idx="8658">
                  <c:v>1524.2380000000003</c:v>
                </c:pt>
                <c:pt idx="8659">
                  <c:v>1524.38</c:v>
                </c:pt>
                <c:pt idx="8660">
                  <c:v>1524.5580000000002</c:v>
                </c:pt>
                <c:pt idx="8661">
                  <c:v>1524.7200000000003</c:v>
                </c:pt>
                <c:pt idx="8662">
                  <c:v>1524.8620000000001</c:v>
                </c:pt>
                <c:pt idx="8663">
                  <c:v>1525.0240000000001</c:v>
                </c:pt>
                <c:pt idx="8664">
                  <c:v>1525.1980000000001</c:v>
                </c:pt>
                <c:pt idx="8665">
                  <c:v>1525.3420000000001</c:v>
                </c:pt>
                <c:pt idx="8666">
                  <c:v>1525.5040000000001</c:v>
                </c:pt>
                <c:pt idx="8667">
                  <c:v>1525.6780000000001</c:v>
                </c:pt>
                <c:pt idx="8668">
                  <c:v>1525.8540000000003</c:v>
                </c:pt>
                <c:pt idx="8669">
                  <c:v>1525.998</c:v>
                </c:pt>
                <c:pt idx="8670">
                  <c:v>1526.14</c:v>
                </c:pt>
                <c:pt idx="8671">
                  <c:v>1526.3020000000001</c:v>
                </c:pt>
                <c:pt idx="8672">
                  <c:v>1526.4780000000001</c:v>
                </c:pt>
                <c:pt idx="8673">
                  <c:v>1526.6210000000001</c:v>
                </c:pt>
                <c:pt idx="8674">
                  <c:v>1526.7830000000001</c:v>
                </c:pt>
                <c:pt idx="8675">
                  <c:v>1526.9570000000001</c:v>
                </c:pt>
                <c:pt idx="8676">
                  <c:v>1527.1330000000003</c:v>
                </c:pt>
                <c:pt idx="8677">
                  <c:v>1527.2950000000001</c:v>
                </c:pt>
                <c:pt idx="8678">
                  <c:v>1527.4370000000001</c:v>
                </c:pt>
                <c:pt idx="8679">
                  <c:v>1527.6130000000003</c:v>
                </c:pt>
                <c:pt idx="8680">
                  <c:v>1527.7890000000002</c:v>
                </c:pt>
                <c:pt idx="8681">
                  <c:v>1527.951</c:v>
                </c:pt>
                <c:pt idx="8682">
                  <c:v>1528.0930000000003</c:v>
                </c:pt>
                <c:pt idx="8683">
                  <c:v>1528.2690000000002</c:v>
                </c:pt>
                <c:pt idx="8684">
                  <c:v>1528.431</c:v>
                </c:pt>
                <c:pt idx="8685">
                  <c:v>1528.5730000000001</c:v>
                </c:pt>
                <c:pt idx="8686">
                  <c:v>1528.7350000000001</c:v>
                </c:pt>
                <c:pt idx="8687">
                  <c:v>1528.9090000000001</c:v>
                </c:pt>
                <c:pt idx="8688">
                  <c:v>1529.0710000000001</c:v>
                </c:pt>
                <c:pt idx="8689">
                  <c:v>1529.2130000000002</c:v>
                </c:pt>
                <c:pt idx="8690">
                  <c:v>1529.3570000000002</c:v>
                </c:pt>
                <c:pt idx="8691">
                  <c:v>1529.5330000000001</c:v>
                </c:pt>
                <c:pt idx="8692">
                  <c:v>1529.6950000000002</c:v>
                </c:pt>
                <c:pt idx="8693">
                  <c:v>1529.835</c:v>
                </c:pt>
                <c:pt idx="8694">
                  <c:v>1529.9970000000003</c:v>
                </c:pt>
                <c:pt idx="8695">
                  <c:v>1530.1710000000003</c:v>
                </c:pt>
                <c:pt idx="8696">
                  <c:v>1530.3460000000002</c:v>
                </c:pt>
                <c:pt idx="8697">
                  <c:v>1530.5080000000003</c:v>
                </c:pt>
                <c:pt idx="8698">
                  <c:v>1530.67</c:v>
                </c:pt>
                <c:pt idx="8699">
                  <c:v>1530.8440000000001</c:v>
                </c:pt>
                <c:pt idx="8700">
                  <c:v>1531.0040000000001</c:v>
                </c:pt>
                <c:pt idx="8701">
                  <c:v>1531.1470000000002</c:v>
                </c:pt>
                <c:pt idx="8702">
                  <c:v>1531.3090000000002</c:v>
                </c:pt>
                <c:pt idx="8703">
                  <c:v>1531.4830000000002</c:v>
                </c:pt>
                <c:pt idx="8704">
                  <c:v>1531.6450000000002</c:v>
                </c:pt>
                <c:pt idx="8705">
                  <c:v>1531.7870000000003</c:v>
                </c:pt>
                <c:pt idx="8706">
                  <c:v>1531.9500000000003</c:v>
                </c:pt>
                <c:pt idx="8707">
                  <c:v>1532.1240000000003</c:v>
                </c:pt>
                <c:pt idx="8708">
                  <c:v>1532.2660000000001</c:v>
                </c:pt>
                <c:pt idx="8709">
                  <c:v>1532.4280000000001</c:v>
                </c:pt>
                <c:pt idx="8710">
                  <c:v>1532.5700000000002</c:v>
                </c:pt>
                <c:pt idx="8711">
                  <c:v>1532.7460000000001</c:v>
                </c:pt>
                <c:pt idx="8712">
                  <c:v>1532.922</c:v>
                </c:pt>
                <c:pt idx="8713">
                  <c:v>1533.0660000000003</c:v>
                </c:pt>
                <c:pt idx="8714">
                  <c:v>1533.2280000000001</c:v>
                </c:pt>
                <c:pt idx="8715">
                  <c:v>1533.402</c:v>
                </c:pt>
                <c:pt idx="8716">
                  <c:v>1533.5640000000003</c:v>
                </c:pt>
                <c:pt idx="8717">
                  <c:v>1533.7050000000002</c:v>
                </c:pt>
                <c:pt idx="8718">
                  <c:v>1533.8670000000002</c:v>
                </c:pt>
                <c:pt idx="8719">
                  <c:v>1534.0430000000001</c:v>
                </c:pt>
                <c:pt idx="8720">
                  <c:v>1534.1870000000001</c:v>
                </c:pt>
                <c:pt idx="8721">
                  <c:v>1534.3310000000001</c:v>
                </c:pt>
                <c:pt idx="8722">
                  <c:v>1534.4930000000002</c:v>
                </c:pt>
                <c:pt idx="8723">
                  <c:v>1534.6670000000001</c:v>
                </c:pt>
                <c:pt idx="8724">
                  <c:v>1534.8090000000002</c:v>
                </c:pt>
                <c:pt idx="8725">
                  <c:v>1534.9530000000002</c:v>
                </c:pt>
                <c:pt idx="8726">
                  <c:v>1535.1150000000002</c:v>
                </c:pt>
                <c:pt idx="8727">
                  <c:v>1535.2890000000002</c:v>
                </c:pt>
                <c:pt idx="8728">
                  <c:v>1535.451</c:v>
                </c:pt>
                <c:pt idx="8729">
                  <c:v>1535.5930000000003</c:v>
                </c:pt>
                <c:pt idx="8730">
                  <c:v>1535.7550000000001</c:v>
                </c:pt>
                <c:pt idx="8731">
                  <c:v>1535.9290000000001</c:v>
                </c:pt>
                <c:pt idx="8732">
                  <c:v>1536.0910000000001</c:v>
                </c:pt>
                <c:pt idx="8733">
                  <c:v>1536.2330000000002</c:v>
                </c:pt>
                <c:pt idx="8734">
                  <c:v>1536.3950000000002</c:v>
                </c:pt>
                <c:pt idx="8735">
                  <c:v>1536.5690000000002</c:v>
                </c:pt>
                <c:pt idx="8736">
                  <c:v>1536.7130000000002</c:v>
                </c:pt>
                <c:pt idx="8737">
                  <c:v>1536.8740000000003</c:v>
                </c:pt>
                <c:pt idx="8738">
                  <c:v>1537.0330000000001</c:v>
                </c:pt>
                <c:pt idx="8739">
                  <c:v>1537.2090000000003</c:v>
                </c:pt>
                <c:pt idx="8740">
                  <c:v>1537.3710000000001</c:v>
                </c:pt>
                <c:pt idx="8741">
                  <c:v>1537.5130000000001</c:v>
                </c:pt>
                <c:pt idx="8742">
                  <c:v>1537.6750000000002</c:v>
                </c:pt>
                <c:pt idx="8743">
                  <c:v>1537.8490000000002</c:v>
                </c:pt>
                <c:pt idx="8744">
                  <c:v>1538.0110000000002</c:v>
                </c:pt>
                <c:pt idx="8745">
                  <c:v>1538.1530000000002</c:v>
                </c:pt>
                <c:pt idx="8746">
                  <c:v>1538.3150000000001</c:v>
                </c:pt>
                <c:pt idx="8747">
                  <c:v>1538.489</c:v>
                </c:pt>
                <c:pt idx="8748">
                  <c:v>1538.6510000000003</c:v>
                </c:pt>
                <c:pt idx="8749">
                  <c:v>1538.7930000000001</c:v>
                </c:pt>
                <c:pt idx="8750">
                  <c:v>1538.9370000000001</c:v>
                </c:pt>
                <c:pt idx="8751">
                  <c:v>1539.1130000000003</c:v>
                </c:pt>
                <c:pt idx="8752">
                  <c:v>1539.2750000000001</c:v>
                </c:pt>
                <c:pt idx="8753">
                  <c:v>1539.4170000000001</c:v>
                </c:pt>
                <c:pt idx="8754">
                  <c:v>1539.5790000000002</c:v>
                </c:pt>
                <c:pt idx="8755">
                  <c:v>1539.7210000000002</c:v>
                </c:pt>
                <c:pt idx="8756">
                  <c:v>1539.8630000000003</c:v>
                </c:pt>
                <c:pt idx="8757">
                  <c:v>1540.0300000000002</c:v>
                </c:pt>
                <c:pt idx="8758">
                  <c:v>1540.1840000000002</c:v>
                </c:pt>
                <c:pt idx="8759">
                  <c:v>1540.3600000000001</c:v>
                </c:pt>
                <c:pt idx="8760">
                  <c:v>1540.5040000000001</c:v>
                </c:pt>
                <c:pt idx="8761">
                  <c:v>1540.6660000000002</c:v>
                </c:pt>
                <c:pt idx="8762">
                  <c:v>1540.8400000000001</c:v>
                </c:pt>
                <c:pt idx="8763">
                  <c:v>1541.0160000000001</c:v>
                </c:pt>
                <c:pt idx="8764">
                  <c:v>1541.1780000000001</c:v>
                </c:pt>
                <c:pt idx="8765">
                  <c:v>1541.3200000000002</c:v>
                </c:pt>
                <c:pt idx="8766">
                  <c:v>1541.4820000000002</c:v>
                </c:pt>
                <c:pt idx="8767">
                  <c:v>1541.6240000000003</c:v>
                </c:pt>
                <c:pt idx="8768">
                  <c:v>1541.7860000000001</c:v>
                </c:pt>
                <c:pt idx="8769">
                  <c:v>1541.9280000000001</c:v>
                </c:pt>
                <c:pt idx="8770">
                  <c:v>1542.0900000000001</c:v>
                </c:pt>
                <c:pt idx="8771">
                  <c:v>1542.2640000000001</c:v>
                </c:pt>
                <c:pt idx="8772">
                  <c:v>1542.4240000000002</c:v>
                </c:pt>
                <c:pt idx="8773">
                  <c:v>1542.5680000000002</c:v>
                </c:pt>
                <c:pt idx="8774">
                  <c:v>1542.7120000000002</c:v>
                </c:pt>
                <c:pt idx="8775">
                  <c:v>1542.8880000000001</c:v>
                </c:pt>
                <c:pt idx="8776">
                  <c:v>1543.0500000000002</c:v>
                </c:pt>
                <c:pt idx="8777">
                  <c:v>1543.1920000000002</c:v>
                </c:pt>
                <c:pt idx="8778">
                  <c:v>1543.3360000000002</c:v>
                </c:pt>
                <c:pt idx="8779">
                  <c:v>1543.5150000000001</c:v>
                </c:pt>
                <c:pt idx="8780">
                  <c:v>1543.6870000000001</c:v>
                </c:pt>
                <c:pt idx="8781">
                  <c:v>1543.8300000000002</c:v>
                </c:pt>
                <c:pt idx="8782">
                  <c:v>1543.9940000000001</c:v>
                </c:pt>
                <c:pt idx="8783">
                  <c:v>1544.1360000000002</c:v>
                </c:pt>
                <c:pt idx="8784">
                  <c:v>1544.2780000000002</c:v>
                </c:pt>
                <c:pt idx="8785">
                  <c:v>1544.422</c:v>
                </c:pt>
                <c:pt idx="8786">
                  <c:v>1544.5840000000003</c:v>
                </c:pt>
                <c:pt idx="8787">
                  <c:v>1544.7580000000003</c:v>
                </c:pt>
                <c:pt idx="8788">
                  <c:v>1544.92</c:v>
                </c:pt>
                <c:pt idx="8789">
                  <c:v>1545.0620000000001</c:v>
                </c:pt>
                <c:pt idx="8790">
                  <c:v>1545.2240000000002</c:v>
                </c:pt>
                <c:pt idx="8791">
                  <c:v>1545.3980000000001</c:v>
                </c:pt>
                <c:pt idx="8792">
                  <c:v>1545.5600000000002</c:v>
                </c:pt>
                <c:pt idx="8793">
                  <c:v>1545.7020000000002</c:v>
                </c:pt>
                <c:pt idx="8794">
                  <c:v>1545.864</c:v>
                </c:pt>
                <c:pt idx="8795">
                  <c:v>1546.0380000000002</c:v>
                </c:pt>
                <c:pt idx="8796">
                  <c:v>1546.2000000000003</c:v>
                </c:pt>
                <c:pt idx="8797">
                  <c:v>1546.3420000000001</c:v>
                </c:pt>
                <c:pt idx="8798">
                  <c:v>1546.4860000000001</c:v>
                </c:pt>
                <c:pt idx="8799">
                  <c:v>1546.6620000000003</c:v>
                </c:pt>
                <c:pt idx="8800">
                  <c:v>1546.806</c:v>
                </c:pt>
                <c:pt idx="8801">
                  <c:v>1546.9680000000003</c:v>
                </c:pt>
                <c:pt idx="8802">
                  <c:v>1547.1420000000003</c:v>
                </c:pt>
                <c:pt idx="8803">
                  <c:v>1547.3180000000002</c:v>
                </c:pt>
                <c:pt idx="8804">
                  <c:v>1547.4800000000002</c:v>
                </c:pt>
                <c:pt idx="8805">
                  <c:v>1547.6220000000003</c:v>
                </c:pt>
                <c:pt idx="8806">
                  <c:v>1547.7840000000001</c:v>
                </c:pt>
                <c:pt idx="8807">
                  <c:v>1547.9580000000001</c:v>
                </c:pt>
                <c:pt idx="8808">
                  <c:v>1548.1200000000001</c:v>
                </c:pt>
                <c:pt idx="8809">
                  <c:v>1548.2620000000002</c:v>
                </c:pt>
                <c:pt idx="8810">
                  <c:v>1548.4210000000003</c:v>
                </c:pt>
                <c:pt idx="8811">
                  <c:v>1548.5970000000002</c:v>
                </c:pt>
                <c:pt idx="8812">
                  <c:v>1548.7590000000002</c:v>
                </c:pt>
                <c:pt idx="8813">
                  <c:v>1548.9010000000003</c:v>
                </c:pt>
                <c:pt idx="8814">
                  <c:v>1549.0630000000001</c:v>
                </c:pt>
                <c:pt idx="8815">
                  <c:v>1549.2370000000001</c:v>
                </c:pt>
                <c:pt idx="8816">
                  <c:v>1549.3990000000001</c:v>
                </c:pt>
                <c:pt idx="8817">
                  <c:v>1549.5410000000002</c:v>
                </c:pt>
                <c:pt idx="8818">
                  <c:v>1549.7030000000002</c:v>
                </c:pt>
                <c:pt idx="8819">
                  <c:v>1549.8770000000002</c:v>
                </c:pt>
                <c:pt idx="8820">
                  <c:v>1550.0430000000001</c:v>
                </c:pt>
                <c:pt idx="8821">
                  <c:v>1550.1970000000001</c:v>
                </c:pt>
                <c:pt idx="8822">
                  <c:v>1550.3570000000002</c:v>
                </c:pt>
                <c:pt idx="8823">
                  <c:v>1550.5330000000001</c:v>
                </c:pt>
                <c:pt idx="8824">
                  <c:v>1550.6950000000002</c:v>
                </c:pt>
                <c:pt idx="8825">
                  <c:v>1550.8370000000002</c:v>
                </c:pt>
                <c:pt idx="8826">
                  <c:v>1551.0130000000001</c:v>
                </c:pt>
                <c:pt idx="8827">
                  <c:v>1551.1890000000003</c:v>
                </c:pt>
                <c:pt idx="8828">
                  <c:v>1551.3510000000001</c:v>
                </c:pt>
                <c:pt idx="8829">
                  <c:v>1551.4930000000002</c:v>
                </c:pt>
                <c:pt idx="8830">
                  <c:v>1551.6690000000001</c:v>
                </c:pt>
                <c:pt idx="8831">
                  <c:v>1551.8310000000001</c:v>
                </c:pt>
                <c:pt idx="8832">
                  <c:v>1551.9730000000002</c:v>
                </c:pt>
                <c:pt idx="8833">
                  <c:v>1552.1490000000001</c:v>
                </c:pt>
                <c:pt idx="8834">
                  <c:v>1552.3250000000003</c:v>
                </c:pt>
                <c:pt idx="8835">
                  <c:v>1552.4870000000001</c:v>
                </c:pt>
                <c:pt idx="8836">
                  <c:v>1552.6290000000001</c:v>
                </c:pt>
                <c:pt idx="8837">
                  <c:v>1552.7720000000002</c:v>
                </c:pt>
                <c:pt idx="8838">
                  <c:v>1552.9480000000001</c:v>
                </c:pt>
                <c:pt idx="8839">
                  <c:v>1553.1100000000001</c:v>
                </c:pt>
                <c:pt idx="8840">
                  <c:v>1553.2520000000002</c:v>
                </c:pt>
                <c:pt idx="8841">
                  <c:v>1553.3960000000002</c:v>
                </c:pt>
                <c:pt idx="8842">
                  <c:v>1553.5720000000001</c:v>
                </c:pt>
                <c:pt idx="8843">
                  <c:v>1553.7160000000001</c:v>
                </c:pt>
                <c:pt idx="8844">
                  <c:v>1553.8780000000002</c:v>
                </c:pt>
                <c:pt idx="8845">
                  <c:v>1554.018</c:v>
                </c:pt>
                <c:pt idx="8846">
                  <c:v>1554.1800000000003</c:v>
                </c:pt>
                <c:pt idx="8847">
                  <c:v>1554.3560000000002</c:v>
                </c:pt>
                <c:pt idx="8848">
                  <c:v>1554.518</c:v>
                </c:pt>
                <c:pt idx="8849">
                  <c:v>1554.6920000000002</c:v>
                </c:pt>
                <c:pt idx="8850">
                  <c:v>1554.8680000000002</c:v>
                </c:pt>
                <c:pt idx="8851">
                  <c:v>1555.0300000000002</c:v>
                </c:pt>
                <c:pt idx="8852">
                  <c:v>1555.172</c:v>
                </c:pt>
                <c:pt idx="8853">
                  <c:v>1555.3480000000002</c:v>
                </c:pt>
                <c:pt idx="8854">
                  <c:v>1555.5240000000001</c:v>
                </c:pt>
                <c:pt idx="8855">
                  <c:v>1555.6860000000001</c:v>
                </c:pt>
                <c:pt idx="8856">
                  <c:v>1555.8280000000002</c:v>
                </c:pt>
                <c:pt idx="8857">
                  <c:v>1555.989</c:v>
                </c:pt>
                <c:pt idx="8858">
                  <c:v>1556.1630000000002</c:v>
                </c:pt>
                <c:pt idx="8859">
                  <c:v>1556.3070000000002</c:v>
                </c:pt>
                <c:pt idx="8860">
                  <c:v>1556.4690000000001</c:v>
                </c:pt>
                <c:pt idx="8861">
                  <c:v>1556.643</c:v>
                </c:pt>
                <c:pt idx="8862">
                  <c:v>1556.8190000000002</c:v>
                </c:pt>
                <c:pt idx="8863">
                  <c:v>1556.9810000000002</c:v>
                </c:pt>
                <c:pt idx="8864">
                  <c:v>1557.123</c:v>
                </c:pt>
                <c:pt idx="8865">
                  <c:v>1557.2990000000002</c:v>
                </c:pt>
                <c:pt idx="8866">
                  <c:v>1557.4750000000001</c:v>
                </c:pt>
                <c:pt idx="8867">
                  <c:v>1557.6370000000002</c:v>
                </c:pt>
                <c:pt idx="8868">
                  <c:v>1557.7790000000002</c:v>
                </c:pt>
                <c:pt idx="8869">
                  <c:v>1557.9550000000002</c:v>
                </c:pt>
                <c:pt idx="8870">
                  <c:v>1558.1310000000001</c:v>
                </c:pt>
                <c:pt idx="8871">
                  <c:v>1558.2930000000001</c:v>
                </c:pt>
                <c:pt idx="8872">
                  <c:v>1558.4350000000002</c:v>
                </c:pt>
                <c:pt idx="8873">
                  <c:v>1558.6110000000001</c:v>
                </c:pt>
                <c:pt idx="8874">
                  <c:v>1558.7730000000001</c:v>
                </c:pt>
              </c:numCache>
            </c:numRef>
          </c:xVal>
          <c:yVal>
            <c:numRef>
              <c:f>Sheet1!$K$25:$K$8899</c:f>
              <c:numCache>
                <c:formatCode>General</c:formatCode>
                <c:ptCount val="8875"/>
                <c:pt idx="0">
                  <c:v>1</c:v>
                </c:pt>
                <c:pt idx="1">
                  <c:v>1</c:v>
                </c:pt>
                <c:pt idx="2">
                  <c:v>0.94285714285714306</c:v>
                </c:pt>
                <c:pt idx="3">
                  <c:v>0.94285714285714306</c:v>
                </c:pt>
                <c:pt idx="4">
                  <c:v>0.94285714285714306</c:v>
                </c:pt>
                <c:pt idx="5">
                  <c:v>0.891891891891892</c:v>
                </c:pt>
                <c:pt idx="6">
                  <c:v>0.891891891891892</c:v>
                </c:pt>
                <c:pt idx="7">
                  <c:v>0.86842105263157909</c:v>
                </c:pt>
                <c:pt idx="8">
                  <c:v>0.86842105263157909</c:v>
                </c:pt>
                <c:pt idx="9">
                  <c:v>0.86842105263157909</c:v>
                </c:pt>
                <c:pt idx="10">
                  <c:v>0.82499999999999996</c:v>
                </c:pt>
                <c:pt idx="11">
                  <c:v>0.82499999999999996</c:v>
                </c:pt>
                <c:pt idx="12">
                  <c:v>0.82499999999999996</c:v>
                </c:pt>
                <c:pt idx="13">
                  <c:v>0.82499999999999996</c:v>
                </c:pt>
                <c:pt idx="14">
                  <c:v>0.82499999999999996</c:v>
                </c:pt>
                <c:pt idx="15">
                  <c:v>0.80487804878048796</c:v>
                </c:pt>
                <c:pt idx="16">
                  <c:v>0.80487804878048796</c:v>
                </c:pt>
                <c:pt idx="17">
                  <c:v>0.80487804878048796</c:v>
                </c:pt>
                <c:pt idx="18">
                  <c:v>0.80487804878048796</c:v>
                </c:pt>
                <c:pt idx="19">
                  <c:v>0.80487804878048796</c:v>
                </c:pt>
                <c:pt idx="20">
                  <c:v>0.80487804878048796</c:v>
                </c:pt>
                <c:pt idx="21">
                  <c:v>0.80487804878048796</c:v>
                </c:pt>
                <c:pt idx="22">
                  <c:v>0.80487804878048796</c:v>
                </c:pt>
                <c:pt idx="23">
                  <c:v>0.80487804878048796</c:v>
                </c:pt>
                <c:pt idx="24">
                  <c:v>0.80487804878048796</c:v>
                </c:pt>
                <c:pt idx="25">
                  <c:v>0.80487804878048796</c:v>
                </c:pt>
                <c:pt idx="26">
                  <c:v>0.80487804878048796</c:v>
                </c:pt>
                <c:pt idx="27">
                  <c:v>0.80487804878048796</c:v>
                </c:pt>
                <c:pt idx="28">
                  <c:v>0.78571428571428581</c:v>
                </c:pt>
                <c:pt idx="29">
                  <c:v>0.78571428571428581</c:v>
                </c:pt>
                <c:pt idx="30">
                  <c:v>0.78571428571428581</c:v>
                </c:pt>
                <c:pt idx="31">
                  <c:v>0.78571428571428581</c:v>
                </c:pt>
                <c:pt idx="32">
                  <c:v>0.78571428571428581</c:v>
                </c:pt>
                <c:pt idx="33">
                  <c:v>0.80487804878048796</c:v>
                </c:pt>
                <c:pt idx="34">
                  <c:v>0.80487804878048796</c:v>
                </c:pt>
                <c:pt idx="35">
                  <c:v>0.80487804878048796</c:v>
                </c:pt>
                <c:pt idx="36">
                  <c:v>0.80487804878048796</c:v>
                </c:pt>
                <c:pt idx="37">
                  <c:v>0.80487804878048796</c:v>
                </c:pt>
                <c:pt idx="38">
                  <c:v>0.80487804878048796</c:v>
                </c:pt>
                <c:pt idx="39">
                  <c:v>0.80487804878048796</c:v>
                </c:pt>
                <c:pt idx="40">
                  <c:v>0.80487804878048796</c:v>
                </c:pt>
                <c:pt idx="41">
                  <c:v>0.80487804878048796</c:v>
                </c:pt>
                <c:pt idx="42">
                  <c:v>0.80487804878048796</c:v>
                </c:pt>
                <c:pt idx="43">
                  <c:v>0.80487804878048796</c:v>
                </c:pt>
                <c:pt idx="44">
                  <c:v>0.80487804878048796</c:v>
                </c:pt>
                <c:pt idx="45">
                  <c:v>0.82499999999999996</c:v>
                </c:pt>
                <c:pt idx="46">
                  <c:v>0.82499999999999996</c:v>
                </c:pt>
                <c:pt idx="47">
                  <c:v>0.82499999999999996</c:v>
                </c:pt>
                <c:pt idx="48">
                  <c:v>0.80487804878048796</c:v>
                </c:pt>
                <c:pt idx="49">
                  <c:v>0.80487804878048796</c:v>
                </c:pt>
                <c:pt idx="50">
                  <c:v>0.82499999999999996</c:v>
                </c:pt>
                <c:pt idx="51">
                  <c:v>0.82499999999999996</c:v>
                </c:pt>
                <c:pt idx="52">
                  <c:v>0.82499999999999996</c:v>
                </c:pt>
                <c:pt idx="53">
                  <c:v>0.80487804878048796</c:v>
                </c:pt>
                <c:pt idx="54">
                  <c:v>0.80487804878048796</c:v>
                </c:pt>
                <c:pt idx="55">
                  <c:v>0.80487804878048796</c:v>
                </c:pt>
                <c:pt idx="56">
                  <c:v>0.80487804878048796</c:v>
                </c:pt>
                <c:pt idx="57">
                  <c:v>0.80487804878048796</c:v>
                </c:pt>
                <c:pt idx="58">
                  <c:v>0.78571428571428581</c:v>
                </c:pt>
                <c:pt idx="59">
                  <c:v>0.78571428571428581</c:v>
                </c:pt>
                <c:pt idx="60">
                  <c:v>0.80487804878048796</c:v>
                </c:pt>
                <c:pt idx="61">
                  <c:v>0.80487804878048796</c:v>
                </c:pt>
                <c:pt idx="62">
                  <c:v>0.80487804878048796</c:v>
                </c:pt>
                <c:pt idx="63">
                  <c:v>0.80487804878048796</c:v>
                </c:pt>
                <c:pt idx="64">
                  <c:v>0.80487804878048796</c:v>
                </c:pt>
                <c:pt idx="65">
                  <c:v>0.80487804878048796</c:v>
                </c:pt>
                <c:pt idx="66">
                  <c:v>0.80487804878048796</c:v>
                </c:pt>
                <c:pt idx="67">
                  <c:v>0.80487804878048796</c:v>
                </c:pt>
                <c:pt idx="68">
                  <c:v>0.80487804878048796</c:v>
                </c:pt>
                <c:pt idx="69">
                  <c:v>0.80487804878048796</c:v>
                </c:pt>
                <c:pt idx="70">
                  <c:v>0.80487804878048796</c:v>
                </c:pt>
                <c:pt idx="71">
                  <c:v>0.80487804878048796</c:v>
                </c:pt>
                <c:pt idx="72">
                  <c:v>0.80487804878048796</c:v>
                </c:pt>
                <c:pt idx="73">
                  <c:v>0.78571428571428581</c:v>
                </c:pt>
                <c:pt idx="74">
                  <c:v>0.78571428571428581</c:v>
                </c:pt>
                <c:pt idx="75">
                  <c:v>0.80487804878048796</c:v>
                </c:pt>
                <c:pt idx="76">
                  <c:v>0.80487804878048796</c:v>
                </c:pt>
                <c:pt idx="77">
                  <c:v>0.80487804878048796</c:v>
                </c:pt>
                <c:pt idx="78">
                  <c:v>0.80487804878048796</c:v>
                </c:pt>
                <c:pt idx="79">
                  <c:v>0.80487804878048796</c:v>
                </c:pt>
                <c:pt idx="80">
                  <c:v>0.78571428571428581</c:v>
                </c:pt>
                <c:pt idx="81">
                  <c:v>0.78571428571428581</c:v>
                </c:pt>
                <c:pt idx="82">
                  <c:v>0.78571428571428581</c:v>
                </c:pt>
                <c:pt idx="83">
                  <c:v>0.78571428571428581</c:v>
                </c:pt>
                <c:pt idx="84">
                  <c:v>0.78571428571428581</c:v>
                </c:pt>
                <c:pt idx="85">
                  <c:v>0.78571428571428581</c:v>
                </c:pt>
                <c:pt idx="86">
                  <c:v>0.78571428571428581</c:v>
                </c:pt>
                <c:pt idx="87">
                  <c:v>0.78571428571428581</c:v>
                </c:pt>
                <c:pt idx="88">
                  <c:v>0.78571428571428581</c:v>
                </c:pt>
                <c:pt idx="89">
                  <c:v>0.78571428571428581</c:v>
                </c:pt>
                <c:pt idx="90">
                  <c:v>0.78571428571428581</c:v>
                </c:pt>
                <c:pt idx="91">
                  <c:v>0.78571428571428581</c:v>
                </c:pt>
                <c:pt idx="92">
                  <c:v>0.78571428571428581</c:v>
                </c:pt>
                <c:pt idx="93">
                  <c:v>0.78571428571428581</c:v>
                </c:pt>
                <c:pt idx="94">
                  <c:v>0.78571428571428581</c:v>
                </c:pt>
                <c:pt idx="95">
                  <c:v>0.78571428571428581</c:v>
                </c:pt>
                <c:pt idx="96">
                  <c:v>0.78571428571428581</c:v>
                </c:pt>
                <c:pt idx="97">
                  <c:v>0.78571428571428581</c:v>
                </c:pt>
                <c:pt idx="98">
                  <c:v>0.78571428571428581</c:v>
                </c:pt>
                <c:pt idx="99">
                  <c:v>0.78571428571428581</c:v>
                </c:pt>
                <c:pt idx="100">
                  <c:v>0.78571428571428581</c:v>
                </c:pt>
                <c:pt idx="101">
                  <c:v>0.78571428571428581</c:v>
                </c:pt>
                <c:pt idx="102">
                  <c:v>0.76744186046511631</c:v>
                </c:pt>
                <c:pt idx="103">
                  <c:v>0.76744186046511631</c:v>
                </c:pt>
                <c:pt idx="104">
                  <c:v>0.76744186046511631</c:v>
                </c:pt>
                <c:pt idx="105">
                  <c:v>0.78571428571428581</c:v>
                </c:pt>
                <c:pt idx="106">
                  <c:v>0.78571428571428581</c:v>
                </c:pt>
                <c:pt idx="107">
                  <c:v>0.78571428571428581</c:v>
                </c:pt>
                <c:pt idx="108">
                  <c:v>0.78571428571428581</c:v>
                </c:pt>
                <c:pt idx="109">
                  <c:v>0.78571428571428581</c:v>
                </c:pt>
                <c:pt idx="110">
                  <c:v>0.76744186046511631</c:v>
                </c:pt>
                <c:pt idx="111">
                  <c:v>0.76744186046511631</c:v>
                </c:pt>
                <c:pt idx="112">
                  <c:v>0.78571428571428581</c:v>
                </c:pt>
                <c:pt idx="113">
                  <c:v>0.78571428571428581</c:v>
                </c:pt>
                <c:pt idx="114">
                  <c:v>0.78571428571428581</c:v>
                </c:pt>
                <c:pt idx="115">
                  <c:v>0.78571428571428581</c:v>
                </c:pt>
                <c:pt idx="116">
                  <c:v>0.78571428571428581</c:v>
                </c:pt>
                <c:pt idx="117">
                  <c:v>0.78571428571428581</c:v>
                </c:pt>
                <c:pt idx="118">
                  <c:v>0.78571428571428581</c:v>
                </c:pt>
                <c:pt idx="119">
                  <c:v>0.78571428571428581</c:v>
                </c:pt>
                <c:pt idx="120">
                  <c:v>0.78571428571428581</c:v>
                </c:pt>
                <c:pt idx="121">
                  <c:v>0.78571428571428581</c:v>
                </c:pt>
                <c:pt idx="122">
                  <c:v>0.78571428571428581</c:v>
                </c:pt>
                <c:pt idx="123">
                  <c:v>0.78571428571428581</c:v>
                </c:pt>
                <c:pt idx="124">
                  <c:v>0.78571428571428581</c:v>
                </c:pt>
                <c:pt idx="125">
                  <c:v>0.78571428571428581</c:v>
                </c:pt>
                <c:pt idx="126">
                  <c:v>0.78571428571428581</c:v>
                </c:pt>
                <c:pt idx="127">
                  <c:v>0.78571428571428581</c:v>
                </c:pt>
                <c:pt idx="128">
                  <c:v>0.78571428571428581</c:v>
                </c:pt>
                <c:pt idx="129">
                  <c:v>0.78571428571428581</c:v>
                </c:pt>
                <c:pt idx="130">
                  <c:v>0.78571428571428581</c:v>
                </c:pt>
                <c:pt idx="131">
                  <c:v>0.78571428571428581</c:v>
                </c:pt>
                <c:pt idx="132">
                  <c:v>0.78571428571428581</c:v>
                </c:pt>
                <c:pt idx="133">
                  <c:v>0.78571428571428581</c:v>
                </c:pt>
                <c:pt idx="134">
                  <c:v>0.78571428571428581</c:v>
                </c:pt>
                <c:pt idx="135">
                  <c:v>0.78571428571428581</c:v>
                </c:pt>
                <c:pt idx="136">
                  <c:v>0.78571428571428581</c:v>
                </c:pt>
                <c:pt idx="137">
                  <c:v>0.78571428571428581</c:v>
                </c:pt>
                <c:pt idx="138">
                  <c:v>0.76744186046511631</c:v>
                </c:pt>
                <c:pt idx="139">
                  <c:v>0.76744186046511631</c:v>
                </c:pt>
                <c:pt idx="140">
                  <c:v>0.76744186046511631</c:v>
                </c:pt>
                <c:pt idx="141">
                  <c:v>0.76744186046511631</c:v>
                </c:pt>
                <c:pt idx="142">
                  <c:v>0.76744186046511631</c:v>
                </c:pt>
                <c:pt idx="143">
                  <c:v>0.76744186046511631</c:v>
                </c:pt>
                <c:pt idx="144">
                  <c:v>0.76744186046511631</c:v>
                </c:pt>
                <c:pt idx="145">
                  <c:v>0.76744186046511631</c:v>
                </c:pt>
                <c:pt idx="146">
                  <c:v>0.76744186046511631</c:v>
                </c:pt>
                <c:pt idx="147">
                  <c:v>0.76744186046511631</c:v>
                </c:pt>
                <c:pt idx="148">
                  <c:v>0.76744186046511631</c:v>
                </c:pt>
                <c:pt idx="149">
                  <c:v>0.76744186046511631</c:v>
                </c:pt>
                <c:pt idx="150">
                  <c:v>0.76744186046511631</c:v>
                </c:pt>
                <c:pt idx="151">
                  <c:v>0.76744186046511631</c:v>
                </c:pt>
                <c:pt idx="152">
                  <c:v>0.76744186046511631</c:v>
                </c:pt>
                <c:pt idx="153">
                  <c:v>0.78571428571428581</c:v>
                </c:pt>
                <c:pt idx="154">
                  <c:v>0.78571428571428581</c:v>
                </c:pt>
                <c:pt idx="155">
                  <c:v>0.76744186046511631</c:v>
                </c:pt>
                <c:pt idx="156">
                  <c:v>0.76744186046511631</c:v>
                </c:pt>
                <c:pt idx="157">
                  <c:v>0.76744186046511631</c:v>
                </c:pt>
                <c:pt idx="158">
                  <c:v>0.75</c:v>
                </c:pt>
                <c:pt idx="159">
                  <c:v>0.75</c:v>
                </c:pt>
                <c:pt idx="160">
                  <c:v>0.76744186046511631</c:v>
                </c:pt>
                <c:pt idx="161">
                  <c:v>0.76744186046511631</c:v>
                </c:pt>
                <c:pt idx="162">
                  <c:v>0.76744186046511631</c:v>
                </c:pt>
                <c:pt idx="163">
                  <c:v>0.75</c:v>
                </c:pt>
                <c:pt idx="164">
                  <c:v>0.75</c:v>
                </c:pt>
                <c:pt idx="165">
                  <c:v>0.75</c:v>
                </c:pt>
                <c:pt idx="166">
                  <c:v>0.75</c:v>
                </c:pt>
                <c:pt idx="167">
                  <c:v>0.75</c:v>
                </c:pt>
                <c:pt idx="168">
                  <c:v>0.73333333333333339</c:v>
                </c:pt>
                <c:pt idx="169">
                  <c:v>0.73333333333333339</c:v>
                </c:pt>
                <c:pt idx="170">
                  <c:v>0.75</c:v>
                </c:pt>
                <c:pt idx="171">
                  <c:v>0.75</c:v>
                </c:pt>
                <c:pt idx="172">
                  <c:v>0.75</c:v>
                </c:pt>
                <c:pt idx="173">
                  <c:v>0.73333333333333339</c:v>
                </c:pt>
                <c:pt idx="174">
                  <c:v>0.73333333333333339</c:v>
                </c:pt>
                <c:pt idx="175">
                  <c:v>0.75</c:v>
                </c:pt>
                <c:pt idx="176">
                  <c:v>0.75</c:v>
                </c:pt>
                <c:pt idx="177">
                  <c:v>0.73333333333333339</c:v>
                </c:pt>
                <c:pt idx="178">
                  <c:v>0.73333333333333339</c:v>
                </c:pt>
                <c:pt idx="179">
                  <c:v>0.73333333333333339</c:v>
                </c:pt>
                <c:pt idx="180">
                  <c:v>0.73333333333333339</c:v>
                </c:pt>
                <c:pt idx="181">
                  <c:v>0.73333333333333339</c:v>
                </c:pt>
                <c:pt idx="182">
                  <c:v>0.73333333333333339</c:v>
                </c:pt>
                <c:pt idx="183">
                  <c:v>0.73333333333333339</c:v>
                </c:pt>
                <c:pt idx="184">
                  <c:v>0.73333333333333339</c:v>
                </c:pt>
                <c:pt idx="185">
                  <c:v>0.73333333333333339</c:v>
                </c:pt>
                <c:pt idx="186">
                  <c:v>0.73333333333333339</c:v>
                </c:pt>
                <c:pt idx="187">
                  <c:v>0.73333333333333339</c:v>
                </c:pt>
                <c:pt idx="188">
                  <c:v>0.70212765957446832</c:v>
                </c:pt>
                <c:pt idx="189">
                  <c:v>0.70212765957446832</c:v>
                </c:pt>
                <c:pt idx="190">
                  <c:v>0.71739130434782605</c:v>
                </c:pt>
                <c:pt idx="191">
                  <c:v>0.71739130434782605</c:v>
                </c:pt>
                <c:pt idx="192">
                  <c:v>0.71739130434782605</c:v>
                </c:pt>
                <c:pt idx="193">
                  <c:v>0.71739130434782605</c:v>
                </c:pt>
                <c:pt idx="194">
                  <c:v>0.71739130434782605</c:v>
                </c:pt>
                <c:pt idx="195">
                  <c:v>0.71739130434782605</c:v>
                </c:pt>
                <c:pt idx="196">
                  <c:v>0.71739130434782605</c:v>
                </c:pt>
                <c:pt idx="197">
                  <c:v>0.71739130434782605</c:v>
                </c:pt>
                <c:pt idx="198">
                  <c:v>0.73333333333333339</c:v>
                </c:pt>
                <c:pt idx="199">
                  <c:v>0.73333333333333339</c:v>
                </c:pt>
                <c:pt idx="200">
                  <c:v>0.73333333333333339</c:v>
                </c:pt>
                <c:pt idx="201">
                  <c:v>0.73333333333333339</c:v>
                </c:pt>
                <c:pt idx="202">
                  <c:v>0.73333333333333339</c:v>
                </c:pt>
                <c:pt idx="203">
                  <c:v>0.73333333333333339</c:v>
                </c:pt>
                <c:pt idx="204">
                  <c:v>0.73333333333333339</c:v>
                </c:pt>
                <c:pt idx="205">
                  <c:v>0.73333333333333339</c:v>
                </c:pt>
                <c:pt idx="206">
                  <c:v>0.73333333333333339</c:v>
                </c:pt>
                <c:pt idx="207">
                  <c:v>0.73333333333333339</c:v>
                </c:pt>
                <c:pt idx="208">
                  <c:v>0.73333333333333339</c:v>
                </c:pt>
                <c:pt idx="209">
                  <c:v>0.73333333333333339</c:v>
                </c:pt>
                <c:pt idx="210">
                  <c:v>0.73333333333333339</c:v>
                </c:pt>
                <c:pt idx="211">
                  <c:v>0.73333333333333339</c:v>
                </c:pt>
                <c:pt idx="212">
                  <c:v>0.73333333333333339</c:v>
                </c:pt>
                <c:pt idx="213">
                  <c:v>0.73333333333333339</c:v>
                </c:pt>
                <c:pt idx="214">
                  <c:v>0.73333333333333339</c:v>
                </c:pt>
                <c:pt idx="215">
                  <c:v>0.73333333333333339</c:v>
                </c:pt>
                <c:pt idx="216">
                  <c:v>0.73333333333333339</c:v>
                </c:pt>
                <c:pt idx="217">
                  <c:v>0.73333333333333339</c:v>
                </c:pt>
                <c:pt idx="218">
                  <c:v>0.73333333333333339</c:v>
                </c:pt>
                <c:pt idx="219">
                  <c:v>0.73333333333333339</c:v>
                </c:pt>
                <c:pt idx="220">
                  <c:v>0.73333333333333339</c:v>
                </c:pt>
                <c:pt idx="221">
                  <c:v>0.73333333333333339</c:v>
                </c:pt>
                <c:pt idx="222">
                  <c:v>0.73333333333333339</c:v>
                </c:pt>
                <c:pt idx="223">
                  <c:v>0.73333333333333339</c:v>
                </c:pt>
                <c:pt idx="224">
                  <c:v>0.73333333333333339</c:v>
                </c:pt>
                <c:pt idx="225">
                  <c:v>0.73333333333333339</c:v>
                </c:pt>
                <c:pt idx="226">
                  <c:v>0.73333333333333339</c:v>
                </c:pt>
                <c:pt idx="227">
                  <c:v>0.73333333333333339</c:v>
                </c:pt>
                <c:pt idx="228">
                  <c:v>0.71739130434782605</c:v>
                </c:pt>
                <c:pt idx="229">
                  <c:v>0.71739130434782605</c:v>
                </c:pt>
                <c:pt idx="230">
                  <c:v>0.71739130434782605</c:v>
                </c:pt>
                <c:pt idx="231">
                  <c:v>0.71739130434782605</c:v>
                </c:pt>
                <c:pt idx="232">
                  <c:v>0.71739130434782605</c:v>
                </c:pt>
                <c:pt idx="233">
                  <c:v>0.71739130434782605</c:v>
                </c:pt>
                <c:pt idx="234">
                  <c:v>0.71739130434782605</c:v>
                </c:pt>
                <c:pt idx="235">
                  <c:v>0.71739130434782605</c:v>
                </c:pt>
                <c:pt idx="236">
                  <c:v>0.71739130434782605</c:v>
                </c:pt>
                <c:pt idx="237">
                  <c:v>0.71739130434782605</c:v>
                </c:pt>
                <c:pt idx="238">
                  <c:v>0.71739130434782605</c:v>
                </c:pt>
                <c:pt idx="239">
                  <c:v>0.71739130434782605</c:v>
                </c:pt>
                <c:pt idx="240">
                  <c:v>0.71739130434782605</c:v>
                </c:pt>
                <c:pt idx="241">
                  <c:v>0.71739130434782605</c:v>
                </c:pt>
                <c:pt idx="242">
                  <c:v>0.71739130434782605</c:v>
                </c:pt>
                <c:pt idx="243">
                  <c:v>0.71739130434782605</c:v>
                </c:pt>
                <c:pt idx="244">
                  <c:v>0.71739130434782605</c:v>
                </c:pt>
                <c:pt idx="245">
                  <c:v>0.71739130434782605</c:v>
                </c:pt>
                <c:pt idx="246">
                  <c:v>0.71739130434782605</c:v>
                </c:pt>
                <c:pt idx="247">
                  <c:v>0.71739130434782605</c:v>
                </c:pt>
                <c:pt idx="248">
                  <c:v>0.70212765957446832</c:v>
                </c:pt>
                <c:pt idx="249">
                  <c:v>0.70212765957446832</c:v>
                </c:pt>
                <c:pt idx="250">
                  <c:v>0.70212765957446832</c:v>
                </c:pt>
                <c:pt idx="251">
                  <c:v>0.71739130434782605</c:v>
                </c:pt>
                <c:pt idx="252">
                  <c:v>0.71739130434782605</c:v>
                </c:pt>
                <c:pt idx="253">
                  <c:v>0.71739130434782605</c:v>
                </c:pt>
                <c:pt idx="254">
                  <c:v>0.71739130434782605</c:v>
                </c:pt>
                <c:pt idx="255">
                  <c:v>0.71739130434782605</c:v>
                </c:pt>
                <c:pt idx="256">
                  <c:v>0.73333333333333339</c:v>
                </c:pt>
                <c:pt idx="257">
                  <c:v>0.73333333333333339</c:v>
                </c:pt>
                <c:pt idx="258">
                  <c:v>0.71739130434782605</c:v>
                </c:pt>
                <c:pt idx="259">
                  <c:v>0.71739130434782605</c:v>
                </c:pt>
                <c:pt idx="260">
                  <c:v>0.71739130434782605</c:v>
                </c:pt>
                <c:pt idx="261">
                  <c:v>0.71739130434782605</c:v>
                </c:pt>
                <c:pt idx="262">
                  <c:v>0.71739130434782605</c:v>
                </c:pt>
                <c:pt idx="263">
                  <c:v>0.71739130434782605</c:v>
                </c:pt>
                <c:pt idx="264">
                  <c:v>0.71739130434782605</c:v>
                </c:pt>
                <c:pt idx="265">
                  <c:v>0.71739130434782605</c:v>
                </c:pt>
                <c:pt idx="266">
                  <c:v>0.71739130434782605</c:v>
                </c:pt>
                <c:pt idx="267">
                  <c:v>0.71739130434782605</c:v>
                </c:pt>
                <c:pt idx="268">
                  <c:v>0.71739130434782605</c:v>
                </c:pt>
                <c:pt idx="269">
                  <c:v>0.71739130434782605</c:v>
                </c:pt>
                <c:pt idx="270">
                  <c:v>0.71739130434782605</c:v>
                </c:pt>
                <c:pt idx="271">
                  <c:v>0.71739130434782605</c:v>
                </c:pt>
                <c:pt idx="272">
                  <c:v>0.71739130434782605</c:v>
                </c:pt>
                <c:pt idx="273">
                  <c:v>0.71739130434782605</c:v>
                </c:pt>
                <c:pt idx="274">
                  <c:v>0.71739130434782605</c:v>
                </c:pt>
                <c:pt idx="275">
                  <c:v>0.71739130434782605</c:v>
                </c:pt>
                <c:pt idx="276">
                  <c:v>0.71739130434782605</c:v>
                </c:pt>
                <c:pt idx="277">
                  <c:v>0.71739130434782605</c:v>
                </c:pt>
                <c:pt idx="278">
                  <c:v>0.70212765957446832</c:v>
                </c:pt>
                <c:pt idx="279">
                  <c:v>0.70212765957446832</c:v>
                </c:pt>
                <c:pt idx="280">
                  <c:v>0.70212765957446832</c:v>
                </c:pt>
                <c:pt idx="281">
                  <c:v>0.70212765957446832</c:v>
                </c:pt>
                <c:pt idx="282">
                  <c:v>0.70212765957446832</c:v>
                </c:pt>
                <c:pt idx="283">
                  <c:v>0.70212765957446832</c:v>
                </c:pt>
                <c:pt idx="284">
                  <c:v>0.70212765957446832</c:v>
                </c:pt>
                <c:pt idx="285">
                  <c:v>0.70212765957446832</c:v>
                </c:pt>
                <c:pt idx="286">
                  <c:v>0.70212765957446832</c:v>
                </c:pt>
                <c:pt idx="287">
                  <c:v>0.70212765957446832</c:v>
                </c:pt>
                <c:pt idx="288">
                  <c:v>0.70212765957446832</c:v>
                </c:pt>
                <c:pt idx="289">
                  <c:v>0.70212765957446832</c:v>
                </c:pt>
                <c:pt idx="290">
                  <c:v>0.70212765957446832</c:v>
                </c:pt>
                <c:pt idx="291">
                  <c:v>0.70212765957446832</c:v>
                </c:pt>
                <c:pt idx="292">
                  <c:v>0.70212765957446832</c:v>
                </c:pt>
                <c:pt idx="293">
                  <c:v>0.68750000000000011</c:v>
                </c:pt>
                <c:pt idx="294">
                  <c:v>0.68750000000000011</c:v>
                </c:pt>
                <c:pt idx="295">
                  <c:v>0.68750000000000011</c:v>
                </c:pt>
                <c:pt idx="296">
                  <c:v>0.70212765957446832</c:v>
                </c:pt>
                <c:pt idx="297">
                  <c:v>0.70212765957446832</c:v>
                </c:pt>
                <c:pt idx="298">
                  <c:v>0.68750000000000011</c:v>
                </c:pt>
                <c:pt idx="299">
                  <c:v>0.68750000000000011</c:v>
                </c:pt>
                <c:pt idx="300">
                  <c:v>0.68750000000000011</c:v>
                </c:pt>
                <c:pt idx="301">
                  <c:v>0.68750000000000011</c:v>
                </c:pt>
                <c:pt idx="302">
                  <c:v>0.68750000000000011</c:v>
                </c:pt>
                <c:pt idx="303">
                  <c:v>0.67346938775510212</c:v>
                </c:pt>
                <c:pt idx="304">
                  <c:v>0.67346938775510212</c:v>
                </c:pt>
                <c:pt idx="305">
                  <c:v>0.67346938775510212</c:v>
                </c:pt>
                <c:pt idx="306">
                  <c:v>0.67346938775510212</c:v>
                </c:pt>
                <c:pt idx="307">
                  <c:v>0.67346938775510212</c:v>
                </c:pt>
                <c:pt idx="308">
                  <c:v>0.67346938775510212</c:v>
                </c:pt>
                <c:pt idx="309">
                  <c:v>0.67346938775510212</c:v>
                </c:pt>
                <c:pt idx="310">
                  <c:v>0.66</c:v>
                </c:pt>
                <c:pt idx="311">
                  <c:v>0.66</c:v>
                </c:pt>
                <c:pt idx="312">
                  <c:v>0.66</c:v>
                </c:pt>
                <c:pt idx="313">
                  <c:v>0.66</c:v>
                </c:pt>
                <c:pt idx="314">
                  <c:v>0.66</c:v>
                </c:pt>
                <c:pt idx="315">
                  <c:v>0.66</c:v>
                </c:pt>
                <c:pt idx="316">
                  <c:v>0.66</c:v>
                </c:pt>
                <c:pt idx="317">
                  <c:v>0.66</c:v>
                </c:pt>
                <c:pt idx="318">
                  <c:v>0.64705882352941191</c:v>
                </c:pt>
                <c:pt idx="319">
                  <c:v>0.64705882352941191</c:v>
                </c:pt>
                <c:pt idx="320">
                  <c:v>0.64705882352941191</c:v>
                </c:pt>
                <c:pt idx="321">
                  <c:v>0.64705882352941191</c:v>
                </c:pt>
                <c:pt idx="322">
                  <c:v>0.64705882352941191</c:v>
                </c:pt>
                <c:pt idx="323">
                  <c:v>0.62264150943396224</c:v>
                </c:pt>
                <c:pt idx="324">
                  <c:v>0.62264150943396224</c:v>
                </c:pt>
                <c:pt idx="325">
                  <c:v>0.62264150943396224</c:v>
                </c:pt>
                <c:pt idx="326">
                  <c:v>0.60000000000000009</c:v>
                </c:pt>
                <c:pt idx="327">
                  <c:v>0.60000000000000009</c:v>
                </c:pt>
                <c:pt idx="328">
                  <c:v>0.5892857142857143</c:v>
                </c:pt>
                <c:pt idx="329">
                  <c:v>0.5892857142857143</c:v>
                </c:pt>
                <c:pt idx="330">
                  <c:v>0.5892857142857143</c:v>
                </c:pt>
                <c:pt idx="331">
                  <c:v>0.57894736842105265</c:v>
                </c:pt>
                <c:pt idx="332">
                  <c:v>0.57894736842105265</c:v>
                </c:pt>
                <c:pt idx="333">
                  <c:v>0.57894736842105265</c:v>
                </c:pt>
                <c:pt idx="334">
                  <c:v>0.57894736842105265</c:v>
                </c:pt>
                <c:pt idx="335">
                  <c:v>0.57894736842105265</c:v>
                </c:pt>
                <c:pt idx="336">
                  <c:v>0.56896551724137945</c:v>
                </c:pt>
                <c:pt idx="337">
                  <c:v>0.56896551724137945</c:v>
                </c:pt>
                <c:pt idx="338">
                  <c:v>0.55932203389830515</c:v>
                </c:pt>
                <c:pt idx="339">
                  <c:v>0.55932203389830515</c:v>
                </c:pt>
                <c:pt idx="340">
                  <c:v>0.56896551724137945</c:v>
                </c:pt>
                <c:pt idx="341">
                  <c:v>0.56896551724137945</c:v>
                </c:pt>
                <c:pt idx="342">
                  <c:v>0.56896551724137945</c:v>
                </c:pt>
                <c:pt idx="343">
                  <c:v>0.57894736842105265</c:v>
                </c:pt>
                <c:pt idx="344">
                  <c:v>0.57894736842105265</c:v>
                </c:pt>
                <c:pt idx="345">
                  <c:v>0.57894736842105265</c:v>
                </c:pt>
                <c:pt idx="346">
                  <c:v>0.57894736842105265</c:v>
                </c:pt>
                <c:pt idx="347">
                  <c:v>0.57894736842105265</c:v>
                </c:pt>
                <c:pt idx="348">
                  <c:v>0.5892857142857143</c:v>
                </c:pt>
                <c:pt idx="349">
                  <c:v>0.5892857142857143</c:v>
                </c:pt>
                <c:pt idx="350">
                  <c:v>0.5892857142857143</c:v>
                </c:pt>
                <c:pt idx="351">
                  <c:v>0.5892857142857143</c:v>
                </c:pt>
                <c:pt idx="352">
                  <c:v>0.5892857142857143</c:v>
                </c:pt>
                <c:pt idx="353">
                  <c:v>0.5892857142857143</c:v>
                </c:pt>
                <c:pt idx="354">
                  <c:v>0.5892857142857143</c:v>
                </c:pt>
                <c:pt idx="355">
                  <c:v>0.60000000000000009</c:v>
                </c:pt>
                <c:pt idx="356">
                  <c:v>0.60000000000000009</c:v>
                </c:pt>
                <c:pt idx="357">
                  <c:v>0.60000000000000009</c:v>
                </c:pt>
                <c:pt idx="358">
                  <c:v>0.61111111111111116</c:v>
                </c:pt>
                <c:pt idx="359">
                  <c:v>0.61111111111111116</c:v>
                </c:pt>
                <c:pt idx="360">
                  <c:v>0.61111111111111116</c:v>
                </c:pt>
                <c:pt idx="361">
                  <c:v>0.61111111111111116</c:v>
                </c:pt>
                <c:pt idx="362">
                  <c:v>0.61111111111111116</c:v>
                </c:pt>
                <c:pt idx="363">
                  <c:v>0.60000000000000009</c:v>
                </c:pt>
                <c:pt idx="364">
                  <c:v>0.60000000000000009</c:v>
                </c:pt>
                <c:pt idx="365">
                  <c:v>0.61111111111111116</c:v>
                </c:pt>
                <c:pt idx="366">
                  <c:v>0.61111111111111116</c:v>
                </c:pt>
                <c:pt idx="367">
                  <c:v>0.61111111111111116</c:v>
                </c:pt>
                <c:pt idx="368">
                  <c:v>0.61111111111111116</c:v>
                </c:pt>
                <c:pt idx="369">
                  <c:v>0.61111111111111116</c:v>
                </c:pt>
                <c:pt idx="370">
                  <c:v>0.61111111111111116</c:v>
                </c:pt>
                <c:pt idx="371">
                  <c:v>0.61111111111111116</c:v>
                </c:pt>
                <c:pt idx="372">
                  <c:v>0.61111111111111116</c:v>
                </c:pt>
                <c:pt idx="373">
                  <c:v>0.61111111111111116</c:v>
                </c:pt>
                <c:pt idx="374">
                  <c:v>0.61111111111111116</c:v>
                </c:pt>
                <c:pt idx="375">
                  <c:v>0.61111111111111116</c:v>
                </c:pt>
                <c:pt idx="376">
                  <c:v>0.61111111111111116</c:v>
                </c:pt>
                <c:pt idx="377">
                  <c:v>0.61111111111111116</c:v>
                </c:pt>
                <c:pt idx="378">
                  <c:v>0.61111111111111116</c:v>
                </c:pt>
                <c:pt idx="379">
                  <c:v>0.61111111111111116</c:v>
                </c:pt>
                <c:pt idx="380">
                  <c:v>0.61111111111111116</c:v>
                </c:pt>
                <c:pt idx="381">
                  <c:v>0.61111111111111116</c:v>
                </c:pt>
                <c:pt idx="382">
                  <c:v>0.61111111111111116</c:v>
                </c:pt>
                <c:pt idx="383">
                  <c:v>0.61111111111111116</c:v>
                </c:pt>
                <c:pt idx="384">
                  <c:v>0.61111111111111116</c:v>
                </c:pt>
                <c:pt idx="385">
                  <c:v>0.60000000000000009</c:v>
                </c:pt>
                <c:pt idx="386">
                  <c:v>0.60000000000000009</c:v>
                </c:pt>
                <c:pt idx="387">
                  <c:v>0.60000000000000009</c:v>
                </c:pt>
                <c:pt idx="388">
                  <c:v>0.61111111111111116</c:v>
                </c:pt>
                <c:pt idx="389">
                  <c:v>0.61111111111111116</c:v>
                </c:pt>
                <c:pt idx="390">
                  <c:v>0.61111111111111116</c:v>
                </c:pt>
                <c:pt idx="391">
                  <c:v>0.61111111111111116</c:v>
                </c:pt>
                <c:pt idx="392">
                  <c:v>0.61111111111111116</c:v>
                </c:pt>
                <c:pt idx="393">
                  <c:v>0.60000000000000009</c:v>
                </c:pt>
                <c:pt idx="394">
                  <c:v>0.60000000000000009</c:v>
                </c:pt>
                <c:pt idx="395">
                  <c:v>0.60000000000000009</c:v>
                </c:pt>
                <c:pt idx="396">
                  <c:v>0.60000000000000009</c:v>
                </c:pt>
                <c:pt idx="397">
                  <c:v>0.60000000000000009</c:v>
                </c:pt>
                <c:pt idx="398">
                  <c:v>0.60000000000000009</c:v>
                </c:pt>
                <c:pt idx="399">
                  <c:v>0.60000000000000009</c:v>
                </c:pt>
                <c:pt idx="400">
                  <c:v>0.60000000000000009</c:v>
                </c:pt>
                <c:pt idx="401">
                  <c:v>0.60000000000000009</c:v>
                </c:pt>
                <c:pt idx="402">
                  <c:v>0.60000000000000009</c:v>
                </c:pt>
                <c:pt idx="403">
                  <c:v>0.60000000000000009</c:v>
                </c:pt>
                <c:pt idx="404">
                  <c:v>0.60000000000000009</c:v>
                </c:pt>
                <c:pt idx="405">
                  <c:v>0.61111111111111116</c:v>
                </c:pt>
                <c:pt idx="406">
                  <c:v>0.61111111111111116</c:v>
                </c:pt>
                <c:pt idx="407">
                  <c:v>0.61111111111111116</c:v>
                </c:pt>
                <c:pt idx="408">
                  <c:v>0.60000000000000009</c:v>
                </c:pt>
                <c:pt idx="409">
                  <c:v>0.60000000000000009</c:v>
                </c:pt>
                <c:pt idx="410">
                  <c:v>0.61111111111111116</c:v>
                </c:pt>
                <c:pt idx="411">
                  <c:v>0.61111111111111116</c:v>
                </c:pt>
                <c:pt idx="412">
                  <c:v>0.61111111111111116</c:v>
                </c:pt>
                <c:pt idx="413">
                  <c:v>0.61111111111111116</c:v>
                </c:pt>
                <c:pt idx="414">
                  <c:v>0.61111111111111116</c:v>
                </c:pt>
                <c:pt idx="415">
                  <c:v>0.61111111111111116</c:v>
                </c:pt>
                <c:pt idx="416">
                  <c:v>0.61111111111111116</c:v>
                </c:pt>
                <c:pt idx="417">
                  <c:v>0.61111111111111116</c:v>
                </c:pt>
                <c:pt idx="418">
                  <c:v>0.61111111111111116</c:v>
                </c:pt>
                <c:pt idx="419">
                  <c:v>0.61111111111111116</c:v>
                </c:pt>
                <c:pt idx="420">
                  <c:v>0.61111111111111116</c:v>
                </c:pt>
                <c:pt idx="421">
                  <c:v>0.61111111111111116</c:v>
                </c:pt>
                <c:pt idx="422">
                  <c:v>0.61111111111111116</c:v>
                </c:pt>
                <c:pt idx="423">
                  <c:v>0.61111111111111116</c:v>
                </c:pt>
                <c:pt idx="424">
                  <c:v>0.61111111111111116</c:v>
                </c:pt>
                <c:pt idx="425">
                  <c:v>0.61111111111111116</c:v>
                </c:pt>
                <c:pt idx="426">
                  <c:v>0.61111111111111116</c:v>
                </c:pt>
                <c:pt idx="427">
                  <c:v>0.61111111111111116</c:v>
                </c:pt>
                <c:pt idx="428">
                  <c:v>0.61111111111111116</c:v>
                </c:pt>
                <c:pt idx="429">
                  <c:v>0.61111111111111116</c:v>
                </c:pt>
                <c:pt idx="430">
                  <c:v>0.61111111111111116</c:v>
                </c:pt>
                <c:pt idx="431">
                  <c:v>0.60000000000000009</c:v>
                </c:pt>
                <c:pt idx="432">
                  <c:v>0.60000000000000009</c:v>
                </c:pt>
                <c:pt idx="433">
                  <c:v>0.60000000000000009</c:v>
                </c:pt>
                <c:pt idx="434">
                  <c:v>0.60000000000000009</c:v>
                </c:pt>
                <c:pt idx="435">
                  <c:v>0.60000000000000009</c:v>
                </c:pt>
                <c:pt idx="436">
                  <c:v>0.60000000000000009</c:v>
                </c:pt>
                <c:pt idx="437">
                  <c:v>0.60000000000000009</c:v>
                </c:pt>
                <c:pt idx="438">
                  <c:v>0.61111111111111116</c:v>
                </c:pt>
                <c:pt idx="439">
                  <c:v>0.61111111111111116</c:v>
                </c:pt>
                <c:pt idx="440">
                  <c:v>0.61111111111111116</c:v>
                </c:pt>
                <c:pt idx="441">
                  <c:v>0.61111111111111116</c:v>
                </c:pt>
                <c:pt idx="442">
                  <c:v>0.61111111111111116</c:v>
                </c:pt>
                <c:pt idx="443">
                  <c:v>0.60000000000000009</c:v>
                </c:pt>
                <c:pt idx="444">
                  <c:v>0.60000000000000009</c:v>
                </c:pt>
                <c:pt idx="445">
                  <c:v>0.60000000000000009</c:v>
                </c:pt>
                <c:pt idx="446">
                  <c:v>0.61111111111111116</c:v>
                </c:pt>
                <c:pt idx="447">
                  <c:v>0.61111111111111116</c:v>
                </c:pt>
                <c:pt idx="448">
                  <c:v>0.60000000000000009</c:v>
                </c:pt>
                <c:pt idx="449">
                  <c:v>0.60000000000000009</c:v>
                </c:pt>
                <c:pt idx="450">
                  <c:v>0.60000000000000009</c:v>
                </c:pt>
                <c:pt idx="451">
                  <c:v>0.60000000000000009</c:v>
                </c:pt>
                <c:pt idx="452">
                  <c:v>0.60000000000000009</c:v>
                </c:pt>
                <c:pt idx="453">
                  <c:v>0.60000000000000009</c:v>
                </c:pt>
                <c:pt idx="454">
                  <c:v>0.60000000000000009</c:v>
                </c:pt>
                <c:pt idx="455">
                  <c:v>0.60000000000000009</c:v>
                </c:pt>
                <c:pt idx="456">
                  <c:v>0.60000000000000009</c:v>
                </c:pt>
                <c:pt idx="457">
                  <c:v>0.60000000000000009</c:v>
                </c:pt>
                <c:pt idx="458">
                  <c:v>0.60000000000000009</c:v>
                </c:pt>
                <c:pt idx="459">
                  <c:v>0.60000000000000009</c:v>
                </c:pt>
                <c:pt idx="460">
                  <c:v>0.60000000000000009</c:v>
                </c:pt>
                <c:pt idx="461">
                  <c:v>0.60000000000000009</c:v>
                </c:pt>
                <c:pt idx="462">
                  <c:v>0.60000000000000009</c:v>
                </c:pt>
                <c:pt idx="463">
                  <c:v>0.61111111111111116</c:v>
                </c:pt>
                <c:pt idx="464">
                  <c:v>0.61111111111111116</c:v>
                </c:pt>
                <c:pt idx="465">
                  <c:v>0.60000000000000009</c:v>
                </c:pt>
                <c:pt idx="466">
                  <c:v>0.60000000000000009</c:v>
                </c:pt>
                <c:pt idx="467">
                  <c:v>0.60000000000000009</c:v>
                </c:pt>
                <c:pt idx="468">
                  <c:v>0.61111111111111116</c:v>
                </c:pt>
                <c:pt idx="469">
                  <c:v>0.61111111111111116</c:v>
                </c:pt>
                <c:pt idx="470">
                  <c:v>0.60000000000000009</c:v>
                </c:pt>
                <c:pt idx="471">
                  <c:v>0.60000000000000009</c:v>
                </c:pt>
                <c:pt idx="472">
                  <c:v>0.60000000000000009</c:v>
                </c:pt>
                <c:pt idx="473">
                  <c:v>0.60000000000000009</c:v>
                </c:pt>
                <c:pt idx="474">
                  <c:v>0.60000000000000009</c:v>
                </c:pt>
                <c:pt idx="475">
                  <c:v>0.60000000000000009</c:v>
                </c:pt>
                <c:pt idx="476">
                  <c:v>0.60000000000000009</c:v>
                </c:pt>
                <c:pt idx="477">
                  <c:v>0.60000000000000009</c:v>
                </c:pt>
                <c:pt idx="478">
                  <c:v>0.60000000000000009</c:v>
                </c:pt>
                <c:pt idx="479">
                  <c:v>0.60000000000000009</c:v>
                </c:pt>
                <c:pt idx="480">
                  <c:v>0.60000000000000009</c:v>
                </c:pt>
                <c:pt idx="481">
                  <c:v>0.60000000000000009</c:v>
                </c:pt>
                <c:pt idx="482">
                  <c:v>0.60000000000000009</c:v>
                </c:pt>
                <c:pt idx="483">
                  <c:v>0.60000000000000009</c:v>
                </c:pt>
                <c:pt idx="484">
                  <c:v>0.60000000000000009</c:v>
                </c:pt>
                <c:pt idx="485">
                  <c:v>0.60000000000000009</c:v>
                </c:pt>
                <c:pt idx="486">
                  <c:v>0.60000000000000009</c:v>
                </c:pt>
                <c:pt idx="487">
                  <c:v>0.60000000000000009</c:v>
                </c:pt>
                <c:pt idx="488">
                  <c:v>0.60000000000000009</c:v>
                </c:pt>
                <c:pt idx="489">
                  <c:v>0.60000000000000009</c:v>
                </c:pt>
                <c:pt idx="490">
                  <c:v>0.5892857142857143</c:v>
                </c:pt>
                <c:pt idx="491">
                  <c:v>0.5892857142857143</c:v>
                </c:pt>
                <c:pt idx="492">
                  <c:v>0.5892857142857143</c:v>
                </c:pt>
                <c:pt idx="493">
                  <c:v>0.5892857142857143</c:v>
                </c:pt>
                <c:pt idx="494">
                  <c:v>0.5892857142857143</c:v>
                </c:pt>
                <c:pt idx="495">
                  <c:v>0.5892857142857143</c:v>
                </c:pt>
                <c:pt idx="496">
                  <c:v>0.5892857142857143</c:v>
                </c:pt>
                <c:pt idx="497">
                  <c:v>0.5892857142857143</c:v>
                </c:pt>
                <c:pt idx="498">
                  <c:v>0.5892857142857143</c:v>
                </c:pt>
                <c:pt idx="499">
                  <c:v>0.5892857142857143</c:v>
                </c:pt>
                <c:pt idx="500">
                  <c:v>0.60000000000000009</c:v>
                </c:pt>
                <c:pt idx="501">
                  <c:v>0.60000000000000009</c:v>
                </c:pt>
                <c:pt idx="502">
                  <c:v>0.5892857142857143</c:v>
                </c:pt>
                <c:pt idx="503">
                  <c:v>0.5892857142857143</c:v>
                </c:pt>
                <c:pt idx="504">
                  <c:v>0.5892857142857143</c:v>
                </c:pt>
                <c:pt idx="505">
                  <c:v>0.5892857142857143</c:v>
                </c:pt>
                <c:pt idx="506">
                  <c:v>0.5892857142857143</c:v>
                </c:pt>
                <c:pt idx="507">
                  <c:v>0.5892857142857143</c:v>
                </c:pt>
                <c:pt idx="508">
                  <c:v>0.5892857142857143</c:v>
                </c:pt>
                <c:pt idx="509">
                  <c:v>0.5892857142857143</c:v>
                </c:pt>
                <c:pt idx="510">
                  <c:v>0.5892857142857143</c:v>
                </c:pt>
                <c:pt idx="511">
                  <c:v>0.5892857142857143</c:v>
                </c:pt>
                <c:pt idx="512">
                  <c:v>0.5892857142857143</c:v>
                </c:pt>
                <c:pt idx="513">
                  <c:v>0.5892857142857143</c:v>
                </c:pt>
                <c:pt idx="514">
                  <c:v>0.5892857142857143</c:v>
                </c:pt>
                <c:pt idx="515">
                  <c:v>0.5892857142857143</c:v>
                </c:pt>
                <c:pt idx="516">
                  <c:v>0.5892857142857143</c:v>
                </c:pt>
                <c:pt idx="517">
                  <c:v>0.5892857142857143</c:v>
                </c:pt>
                <c:pt idx="518">
                  <c:v>0.5892857142857143</c:v>
                </c:pt>
                <c:pt idx="519">
                  <c:v>0.5892857142857143</c:v>
                </c:pt>
                <c:pt idx="520">
                  <c:v>0.5892857142857143</c:v>
                </c:pt>
                <c:pt idx="521">
                  <c:v>0.5892857142857143</c:v>
                </c:pt>
                <c:pt idx="522">
                  <c:v>0.5892857142857143</c:v>
                </c:pt>
                <c:pt idx="523">
                  <c:v>0.5892857142857143</c:v>
                </c:pt>
                <c:pt idx="524">
                  <c:v>0.5892857142857143</c:v>
                </c:pt>
                <c:pt idx="525">
                  <c:v>0.5892857142857143</c:v>
                </c:pt>
                <c:pt idx="526">
                  <c:v>0.5892857142857143</c:v>
                </c:pt>
                <c:pt idx="527">
                  <c:v>0.60000000000000009</c:v>
                </c:pt>
                <c:pt idx="528">
                  <c:v>0.60000000000000009</c:v>
                </c:pt>
                <c:pt idx="529">
                  <c:v>0.5892857142857143</c:v>
                </c:pt>
                <c:pt idx="530">
                  <c:v>0.5892857142857143</c:v>
                </c:pt>
                <c:pt idx="531">
                  <c:v>0.5892857142857143</c:v>
                </c:pt>
                <c:pt idx="532">
                  <c:v>0.60000000000000009</c:v>
                </c:pt>
                <c:pt idx="533">
                  <c:v>0.60000000000000009</c:v>
                </c:pt>
                <c:pt idx="534">
                  <c:v>0.5892857142857143</c:v>
                </c:pt>
                <c:pt idx="535">
                  <c:v>0.5892857142857143</c:v>
                </c:pt>
                <c:pt idx="536">
                  <c:v>0.5892857142857143</c:v>
                </c:pt>
                <c:pt idx="537">
                  <c:v>0.5892857142857143</c:v>
                </c:pt>
                <c:pt idx="538">
                  <c:v>0.5892857142857143</c:v>
                </c:pt>
                <c:pt idx="539">
                  <c:v>0.5892857142857143</c:v>
                </c:pt>
                <c:pt idx="540">
                  <c:v>0.5892857142857143</c:v>
                </c:pt>
                <c:pt idx="541">
                  <c:v>0.5892857142857143</c:v>
                </c:pt>
                <c:pt idx="542">
                  <c:v>0.5892857142857143</c:v>
                </c:pt>
                <c:pt idx="543">
                  <c:v>0.5892857142857143</c:v>
                </c:pt>
                <c:pt idx="544">
                  <c:v>0.5892857142857143</c:v>
                </c:pt>
                <c:pt idx="545">
                  <c:v>0.5892857142857143</c:v>
                </c:pt>
                <c:pt idx="546">
                  <c:v>0.5892857142857143</c:v>
                </c:pt>
                <c:pt idx="547">
                  <c:v>0.57894736842105265</c:v>
                </c:pt>
                <c:pt idx="548">
                  <c:v>0.57894736842105265</c:v>
                </c:pt>
                <c:pt idx="549">
                  <c:v>0.57894736842105265</c:v>
                </c:pt>
                <c:pt idx="550">
                  <c:v>0.57894736842105265</c:v>
                </c:pt>
                <c:pt idx="551">
                  <c:v>0.57894736842105265</c:v>
                </c:pt>
                <c:pt idx="552">
                  <c:v>0.56896551724137945</c:v>
                </c:pt>
                <c:pt idx="553">
                  <c:v>0.56896551724137945</c:v>
                </c:pt>
                <c:pt idx="554">
                  <c:v>0.56896551724137945</c:v>
                </c:pt>
                <c:pt idx="555">
                  <c:v>0.56896551724137945</c:v>
                </c:pt>
                <c:pt idx="556">
                  <c:v>0.56896551724137945</c:v>
                </c:pt>
                <c:pt idx="557">
                  <c:v>0.56896551724137945</c:v>
                </c:pt>
                <c:pt idx="558">
                  <c:v>0.56896551724137945</c:v>
                </c:pt>
                <c:pt idx="559">
                  <c:v>0.55932203389830515</c:v>
                </c:pt>
                <c:pt idx="560">
                  <c:v>0.55932203389830515</c:v>
                </c:pt>
                <c:pt idx="561">
                  <c:v>0.55932203389830515</c:v>
                </c:pt>
                <c:pt idx="562">
                  <c:v>0.55932203389830515</c:v>
                </c:pt>
                <c:pt idx="563">
                  <c:v>0.55932203389830515</c:v>
                </c:pt>
                <c:pt idx="564">
                  <c:v>0.55932203389830515</c:v>
                </c:pt>
                <c:pt idx="565">
                  <c:v>0.55932203389830515</c:v>
                </c:pt>
                <c:pt idx="566">
                  <c:v>0.55932203389830515</c:v>
                </c:pt>
                <c:pt idx="567">
                  <c:v>0.55000000000000004</c:v>
                </c:pt>
                <c:pt idx="568">
                  <c:v>0.55000000000000004</c:v>
                </c:pt>
                <c:pt idx="569">
                  <c:v>0.55932203389830515</c:v>
                </c:pt>
                <c:pt idx="570">
                  <c:v>0.55932203389830515</c:v>
                </c:pt>
                <c:pt idx="571">
                  <c:v>0.55932203389830515</c:v>
                </c:pt>
                <c:pt idx="572">
                  <c:v>0.55000000000000004</c:v>
                </c:pt>
                <c:pt idx="573">
                  <c:v>0.55000000000000004</c:v>
                </c:pt>
                <c:pt idx="574">
                  <c:v>0.55932203389830515</c:v>
                </c:pt>
                <c:pt idx="575">
                  <c:v>0.55932203389830515</c:v>
                </c:pt>
                <c:pt idx="576">
                  <c:v>0.55932203389830515</c:v>
                </c:pt>
                <c:pt idx="577">
                  <c:v>0.55932203389830515</c:v>
                </c:pt>
                <c:pt idx="578">
                  <c:v>0.55932203389830515</c:v>
                </c:pt>
                <c:pt idx="579">
                  <c:v>0.55932203389830515</c:v>
                </c:pt>
                <c:pt idx="580">
                  <c:v>0.55932203389830515</c:v>
                </c:pt>
                <c:pt idx="581">
                  <c:v>0.55932203389830515</c:v>
                </c:pt>
                <c:pt idx="582">
                  <c:v>0.55932203389830515</c:v>
                </c:pt>
                <c:pt idx="583">
                  <c:v>0.55932203389830515</c:v>
                </c:pt>
                <c:pt idx="584">
                  <c:v>0.56896551724137945</c:v>
                </c:pt>
                <c:pt idx="585">
                  <c:v>0.56896551724137945</c:v>
                </c:pt>
                <c:pt idx="586">
                  <c:v>0.56896551724137945</c:v>
                </c:pt>
                <c:pt idx="587">
                  <c:v>0.56896551724137945</c:v>
                </c:pt>
                <c:pt idx="588">
                  <c:v>0.56896551724137945</c:v>
                </c:pt>
                <c:pt idx="589">
                  <c:v>0.56896551724137945</c:v>
                </c:pt>
                <c:pt idx="590">
                  <c:v>0.56896551724137945</c:v>
                </c:pt>
                <c:pt idx="591">
                  <c:v>0.56896551724137945</c:v>
                </c:pt>
                <c:pt idx="592">
                  <c:v>0.56896551724137945</c:v>
                </c:pt>
                <c:pt idx="593">
                  <c:v>0.56896551724137945</c:v>
                </c:pt>
                <c:pt idx="594">
                  <c:v>0.56896551724137945</c:v>
                </c:pt>
                <c:pt idx="595">
                  <c:v>0.56896551724137945</c:v>
                </c:pt>
                <c:pt idx="596">
                  <c:v>0.56896551724137945</c:v>
                </c:pt>
                <c:pt idx="597">
                  <c:v>0.56896551724137945</c:v>
                </c:pt>
                <c:pt idx="598">
                  <c:v>0.56896551724137945</c:v>
                </c:pt>
                <c:pt idx="599">
                  <c:v>0.56896551724137945</c:v>
                </c:pt>
                <c:pt idx="600">
                  <c:v>0.56896551724137945</c:v>
                </c:pt>
                <c:pt idx="601">
                  <c:v>0.55932203389830515</c:v>
                </c:pt>
                <c:pt idx="602">
                  <c:v>0.55932203389830515</c:v>
                </c:pt>
                <c:pt idx="603">
                  <c:v>0.56896551724137945</c:v>
                </c:pt>
                <c:pt idx="604">
                  <c:v>0.56896551724137945</c:v>
                </c:pt>
                <c:pt idx="605">
                  <c:v>0.56896551724137945</c:v>
                </c:pt>
                <c:pt idx="606">
                  <c:v>0.55932203389830515</c:v>
                </c:pt>
                <c:pt idx="607">
                  <c:v>0.55932203389830515</c:v>
                </c:pt>
                <c:pt idx="608">
                  <c:v>0.55932203389830515</c:v>
                </c:pt>
                <c:pt idx="609">
                  <c:v>0.55932203389830515</c:v>
                </c:pt>
                <c:pt idx="610">
                  <c:v>0.55932203389830515</c:v>
                </c:pt>
                <c:pt idx="611">
                  <c:v>0.55932203389830515</c:v>
                </c:pt>
                <c:pt idx="612">
                  <c:v>0.55932203389830515</c:v>
                </c:pt>
                <c:pt idx="613">
                  <c:v>0.55932203389830515</c:v>
                </c:pt>
                <c:pt idx="614">
                  <c:v>0.55932203389830515</c:v>
                </c:pt>
                <c:pt idx="615">
                  <c:v>0.55932203389830515</c:v>
                </c:pt>
                <c:pt idx="616">
                  <c:v>0.55932203389830515</c:v>
                </c:pt>
                <c:pt idx="617">
                  <c:v>0.55932203389830515</c:v>
                </c:pt>
                <c:pt idx="618">
                  <c:v>0.55932203389830515</c:v>
                </c:pt>
                <c:pt idx="619">
                  <c:v>0.55932203389830515</c:v>
                </c:pt>
                <c:pt idx="620">
                  <c:v>0.55932203389830515</c:v>
                </c:pt>
                <c:pt idx="621">
                  <c:v>0.55932203389830515</c:v>
                </c:pt>
                <c:pt idx="622">
                  <c:v>0.55932203389830515</c:v>
                </c:pt>
                <c:pt idx="623">
                  <c:v>0.55932203389830515</c:v>
                </c:pt>
                <c:pt idx="624">
                  <c:v>0.55932203389830515</c:v>
                </c:pt>
                <c:pt idx="625">
                  <c:v>0.55932203389830515</c:v>
                </c:pt>
                <c:pt idx="626">
                  <c:v>0.55932203389830515</c:v>
                </c:pt>
                <c:pt idx="627">
                  <c:v>0.55932203389830515</c:v>
                </c:pt>
                <c:pt idx="628">
                  <c:v>0.55932203389830515</c:v>
                </c:pt>
                <c:pt idx="629">
                  <c:v>0.55932203389830515</c:v>
                </c:pt>
                <c:pt idx="630">
                  <c:v>0.55000000000000004</c:v>
                </c:pt>
                <c:pt idx="631">
                  <c:v>0.55000000000000004</c:v>
                </c:pt>
                <c:pt idx="632">
                  <c:v>0.55000000000000004</c:v>
                </c:pt>
                <c:pt idx="633">
                  <c:v>0.55000000000000004</c:v>
                </c:pt>
                <c:pt idx="634">
                  <c:v>0.55000000000000004</c:v>
                </c:pt>
                <c:pt idx="635">
                  <c:v>0.55000000000000004</c:v>
                </c:pt>
                <c:pt idx="636">
                  <c:v>0.55000000000000004</c:v>
                </c:pt>
                <c:pt idx="637">
                  <c:v>0.55000000000000004</c:v>
                </c:pt>
                <c:pt idx="638">
                  <c:v>0.54098360655737721</c:v>
                </c:pt>
                <c:pt idx="639">
                  <c:v>0.54098360655737721</c:v>
                </c:pt>
                <c:pt idx="640">
                  <c:v>0.54098360655737721</c:v>
                </c:pt>
                <c:pt idx="641">
                  <c:v>0.54098360655737721</c:v>
                </c:pt>
                <c:pt idx="642">
                  <c:v>0.54098360655737721</c:v>
                </c:pt>
                <c:pt idx="643">
                  <c:v>0.54098360655737721</c:v>
                </c:pt>
                <c:pt idx="644">
                  <c:v>0.54098360655737721</c:v>
                </c:pt>
                <c:pt idx="645">
                  <c:v>0.54098360655737721</c:v>
                </c:pt>
                <c:pt idx="646">
                  <c:v>0.54098360655737721</c:v>
                </c:pt>
                <c:pt idx="647">
                  <c:v>0.54098360655737721</c:v>
                </c:pt>
                <c:pt idx="648">
                  <c:v>0.54098360655737721</c:v>
                </c:pt>
                <c:pt idx="649">
                  <c:v>0.54098360655737721</c:v>
                </c:pt>
                <c:pt idx="650">
                  <c:v>0.53225806451612911</c:v>
                </c:pt>
                <c:pt idx="651">
                  <c:v>0.53225806451612911</c:v>
                </c:pt>
                <c:pt idx="652">
                  <c:v>0.53225806451612911</c:v>
                </c:pt>
                <c:pt idx="653">
                  <c:v>0.54098360655737721</c:v>
                </c:pt>
                <c:pt idx="654">
                  <c:v>0.54098360655737721</c:v>
                </c:pt>
                <c:pt idx="655">
                  <c:v>0.54098360655737721</c:v>
                </c:pt>
                <c:pt idx="656">
                  <c:v>0.54098360655737721</c:v>
                </c:pt>
                <c:pt idx="657">
                  <c:v>0.54098360655737721</c:v>
                </c:pt>
                <c:pt idx="658">
                  <c:v>0.54098360655737721</c:v>
                </c:pt>
                <c:pt idx="659">
                  <c:v>0.54098360655737721</c:v>
                </c:pt>
                <c:pt idx="660">
                  <c:v>0.54098360655737721</c:v>
                </c:pt>
                <c:pt idx="661">
                  <c:v>0.54098360655737721</c:v>
                </c:pt>
                <c:pt idx="662">
                  <c:v>0.54098360655737721</c:v>
                </c:pt>
                <c:pt idx="663">
                  <c:v>0.54098360655737721</c:v>
                </c:pt>
                <c:pt idx="664">
                  <c:v>0.54098360655737721</c:v>
                </c:pt>
                <c:pt idx="665">
                  <c:v>0.54098360655737721</c:v>
                </c:pt>
                <c:pt idx="666">
                  <c:v>0.54098360655737721</c:v>
                </c:pt>
                <c:pt idx="667">
                  <c:v>0.54098360655737721</c:v>
                </c:pt>
                <c:pt idx="668">
                  <c:v>0.54098360655737721</c:v>
                </c:pt>
                <c:pt idx="669">
                  <c:v>0.54098360655737721</c:v>
                </c:pt>
                <c:pt idx="670">
                  <c:v>0.54098360655737721</c:v>
                </c:pt>
                <c:pt idx="671">
                  <c:v>0.54098360655737721</c:v>
                </c:pt>
                <c:pt idx="672">
                  <c:v>0.54098360655737721</c:v>
                </c:pt>
                <c:pt idx="673">
                  <c:v>0.54098360655737721</c:v>
                </c:pt>
                <c:pt idx="674">
                  <c:v>0.54098360655737721</c:v>
                </c:pt>
                <c:pt idx="675">
                  <c:v>0.54098360655737721</c:v>
                </c:pt>
                <c:pt idx="676">
                  <c:v>0.54098360655737721</c:v>
                </c:pt>
                <c:pt idx="677">
                  <c:v>0.54098360655737721</c:v>
                </c:pt>
                <c:pt idx="678">
                  <c:v>0.54098360655737721</c:v>
                </c:pt>
                <c:pt idx="679">
                  <c:v>0.54098360655737721</c:v>
                </c:pt>
                <c:pt idx="680">
                  <c:v>0.54098360655737721</c:v>
                </c:pt>
                <c:pt idx="681">
                  <c:v>0.54098360655737721</c:v>
                </c:pt>
                <c:pt idx="682">
                  <c:v>0.54098360655737721</c:v>
                </c:pt>
                <c:pt idx="683">
                  <c:v>0.54098360655737721</c:v>
                </c:pt>
                <c:pt idx="684">
                  <c:v>0.54098360655737721</c:v>
                </c:pt>
                <c:pt idx="685">
                  <c:v>0.54098360655737721</c:v>
                </c:pt>
                <c:pt idx="686">
                  <c:v>0.54098360655737721</c:v>
                </c:pt>
                <c:pt idx="687">
                  <c:v>0.54098360655737721</c:v>
                </c:pt>
                <c:pt idx="688">
                  <c:v>0.54098360655737721</c:v>
                </c:pt>
                <c:pt idx="689">
                  <c:v>0.54098360655737721</c:v>
                </c:pt>
                <c:pt idx="690">
                  <c:v>0.54098360655737721</c:v>
                </c:pt>
                <c:pt idx="691">
                  <c:v>0.54098360655737721</c:v>
                </c:pt>
                <c:pt idx="692">
                  <c:v>0.54098360655737721</c:v>
                </c:pt>
                <c:pt idx="693">
                  <c:v>0.54098360655737721</c:v>
                </c:pt>
                <c:pt idx="694">
                  <c:v>0.54098360655737721</c:v>
                </c:pt>
                <c:pt idx="695">
                  <c:v>0.53225806451612911</c:v>
                </c:pt>
                <c:pt idx="696">
                  <c:v>0.53225806451612911</c:v>
                </c:pt>
                <c:pt idx="697">
                  <c:v>0.53225806451612911</c:v>
                </c:pt>
                <c:pt idx="698">
                  <c:v>0.52380952380952384</c:v>
                </c:pt>
                <c:pt idx="699">
                  <c:v>0.52380952380952384</c:v>
                </c:pt>
                <c:pt idx="700">
                  <c:v>0.52380952380952384</c:v>
                </c:pt>
                <c:pt idx="701">
                  <c:v>0.52380952380952384</c:v>
                </c:pt>
                <c:pt idx="702">
                  <c:v>0.52380952380952384</c:v>
                </c:pt>
                <c:pt idx="703">
                  <c:v>0.52380952380952384</c:v>
                </c:pt>
                <c:pt idx="704">
                  <c:v>0.52380952380952384</c:v>
                </c:pt>
                <c:pt idx="705">
                  <c:v>0.51562500000000011</c:v>
                </c:pt>
                <c:pt idx="706">
                  <c:v>0.51562500000000011</c:v>
                </c:pt>
                <c:pt idx="707">
                  <c:v>0.51562500000000011</c:v>
                </c:pt>
                <c:pt idx="708">
                  <c:v>0.51562500000000011</c:v>
                </c:pt>
                <c:pt idx="709">
                  <c:v>0.51562500000000011</c:v>
                </c:pt>
                <c:pt idx="710">
                  <c:v>0.5</c:v>
                </c:pt>
                <c:pt idx="711">
                  <c:v>0.5</c:v>
                </c:pt>
                <c:pt idx="712">
                  <c:v>0.5</c:v>
                </c:pt>
                <c:pt idx="713">
                  <c:v>0.51562500000000011</c:v>
                </c:pt>
                <c:pt idx="714">
                  <c:v>0.51562500000000011</c:v>
                </c:pt>
                <c:pt idx="715">
                  <c:v>0.5</c:v>
                </c:pt>
                <c:pt idx="716">
                  <c:v>0.5</c:v>
                </c:pt>
                <c:pt idx="717">
                  <c:v>0.5</c:v>
                </c:pt>
                <c:pt idx="718">
                  <c:v>0.5</c:v>
                </c:pt>
                <c:pt idx="719">
                  <c:v>0.5</c:v>
                </c:pt>
                <c:pt idx="720">
                  <c:v>0.5</c:v>
                </c:pt>
                <c:pt idx="721">
                  <c:v>0.5</c:v>
                </c:pt>
                <c:pt idx="722">
                  <c:v>0.5</c:v>
                </c:pt>
                <c:pt idx="723">
                  <c:v>0.5</c:v>
                </c:pt>
                <c:pt idx="724">
                  <c:v>0.5</c:v>
                </c:pt>
                <c:pt idx="725">
                  <c:v>0.4925373134328358</c:v>
                </c:pt>
                <c:pt idx="726">
                  <c:v>0.4925373134328358</c:v>
                </c:pt>
                <c:pt idx="727">
                  <c:v>0.48529411764705876</c:v>
                </c:pt>
                <c:pt idx="728">
                  <c:v>0.48529411764705876</c:v>
                </c:pt>
                <c:pt idx="729">
                  <c:v>0.48529411764705876</c:v>
                </c:pt>
                <c:pt idx="730">
                  <c:v>0.4925373134328358</c:v>
                </c:pt>
                <c:pt idx="731">
                  <c:v>0.4925373134328358</c:v>
                </c:pt>
                <c:pt idx="732">
                  <c:v>0.4925373134328358</c:v>
                </c:pt>
                <c:pt idx="733">
                  <c:v>0.4925373134328358</c:v>
                </c:pt>
                <c:pt idx="734">
                  <c:v>0.4925373134328358</c:v>
                </c:pt>
                <c:pt idx="735">
                  <c:v>0.4925373134328358</c:v>
                </c:pt>
                <c:pt idx="736">
                  <c:v>0.4925373134328358</c:v>
                </c:pt>
                <c:pt idx="737">
                  <c:v>0.48529411764705876</c:v>
                </c:pt>
                <c:pt idx="738">
                  <c:v>0.48529411764705876</c:v>
                </c:pt>
                <c:pt idx="739">
                  <c:v>0.48529411764705876</c:v>
                </c:pt>
                <c:pt idx="740">
                  <c:v>0.48529411764705876</c:v>
                </c:pt>
                <c:pt idx="741">
                  <c:v>0.48529411764705876</c:v>
                </c:pt>
                <c:pt idx="742">
                  <c:v>0.48529411764705876</c:v>
                </c:pt>
                <c:pt idx="743">
                  <c:v>0.48529411764705876</c:v>
                </c:pt>
                <c:pt idx="744">
                  <c:v>0.47826086956521752</c:v>
                </c:pt>
                <c:pt idx="745">
                  <c:v>0.47826086956521752</c:v>
                </c:pt>
                <c:pt idx="746">
                  <c:v>0.47826086956521752</c:v>
                </c:pt>
                <c:pt idx="747">
                  <c:v>0.47826086956521752</c:v>
                </c:pt>
                <c:pt idx="748">
                  <c:v>0.47826086956521752</c:v>
                </c:pt>
                <c:pt idx="749">
                  <c:v>0.47826086956521752</c:v>
                </c:pt>
                <c:pt idx="750">
                  <c:v>0.47826086956521752</c:v>
                </c:pt>
                <c:pt idx="751">
                  <c:v>0.47826086956521752</c:v>
                </c:pt>
                <c:pt idx="752">
                  <c:v>0.47826086956521752</c:v>
                </c:pt>
                <c:pt idx="753">
                  <c:v>0.47826086956521752</c:v>
                </c:pt>
                <c:pt idx="754">
                  <c:v>0.47826086956521752</c:v>
                </c:pt>
                <c:pt idx="755">
                  <c:v>0.47826086956521752</c:v>
                </c:pt>
                <c:pt idx="756">
                  <c:v>0.47826086956521752</c:v>
                </c:pt>
                <c:pt idx="757">
                  <c:v>0.47826086956521752</c:v>
                </c:pt>
                <c:pt idx="758">
                  <c:v>0.47826086956521752</c:v>
                </c:pt>
                <c:pt idx="759">
                  <c:v>0.47826086956521752</c:v>
                </c:pt>
                <c:pt idx="760">
                  <c:v>0.47826086956521752</c:v>
                </c:pt>
                <c:pt idx="761">
                  <c:v>0.47826086956521752</c:v>
                </c:pt>
                <c:pt idx="762">
                  <c:v>0.47826086956521752</c:v>
                </c:pt>
                <c:pt idx="763">
                  <c:v>0.47826086956521752</c:v>
                </c:pt>
                <c:pt idx="764">
                  <c:v>0.47826086956521752</c:v>
                </c:pt>
                <c:pt idx="765">
                  <c:v>0.47826086956521752</c:v>
                </c:pt>
                <c:pt idx="766">
                  <c:v>0.47826086956521752</c:v>
                </c:pt>
                <c:pt idx="767">
                  <c:v>0.47826086956521752</c:v>
                </c:pt>
                <c:pt idx="768">
                  <c:v>0.47826086956521752</c:v>
                </c:pt>
                <c:pt idx="769">
                  <c:v>0.47826086956521752</c:v>
                </c:pt>
                <c:pt idx="770">
                  <c:v>0.47826086956521752</c:v>
                </c:pt>
                <c:pt idx="771">
                  <c:v>0.47826086956521752</c:v>
                </c:pt>
                <c:pt idx="772">
                  <c:v>0.47826086956521752</c:v>
                </c:pt>
                <c:pt idx="773">
                  <c:v>0.47826086956521752</c:v>
                </c:pt>
                <c:pt idx="774">
                  <c:v>0.47826086956521752</c:v>
                </c:pt>
                <c:pt idx="775">
                  <c:v>0.47826086956521752</c:v>
                </c:pt>
                <c:pt idx="776">
                  <c:v>0.47826086956521752</c:v>
                </c:pt>
                <c:pt idx="777">
                  <c:v>0.47826086956521752</c:v>
                </c:pt>
                <c:pt idx="778">
                  <c:v>0.47826086956521752</c:v>
                </c:pt>
                <c:pt idx="779">
                  <c:v>0.47826086956521752</c:v>
                </c:pt>
                <c:pt idx="780">
                  <c:v>0.47826086956521752</c:v>
                </c:pt>
                <c:pt idx="781">
                  <c:v>0.47826086956521752</c:v>
                </c:pt>
                <c:pt idx="782">
                  <c:v>0.47826086956521752</c:v>
                </c:pt>
                <c:pt idx="783">
                  <c:v>0.47826086956521752</c:v>
                </c:pt>
                <c:pt idx="784">
                  <c:v>0.47826086956521752</c:v>
                </c:pt>
                <c:pt idx="785">
                  <c:v>0.47826086956521752</c:v>
                </c:pt>
                <c:pt idx="786">
                  <c:v>0.47826086956521752</c:v>
                </c:pt>
                <c:pt idx="787">
                  <c:v>0.47826086956521752</c:v>
                </c:pt>
                <c:pt idx="788">
                  <c:v>0.47826086956521752</c:v>
                </c:pt>
                <c:pt idx="789">
                  <c:v>0.47826086956521752</c:v>
                </c:pt>
                <c:pt idx="790">
                  <c:v>0.47826086956521752</c:v>
                </c:pt>
                <c:pt idx="791">
                  <c:v>0.47826086956521752</c:v>
                </c:pt>
                <c:pt idx="792">
                  <c:v>0.47142857142857153</c:v>
                </c:pt>
                <c:pt idx="793">
                  <c:v>0.47142857142857153</c:v>
                </c:pt>
                <c:pt idx="794">
                  <c:v>0.47826086956521752</c:v>
                </c:pt>
                <c:pt idx="795">
                  <c:v>0.47826086956521752</c:v>
                </c:pt>
                <c:pt idx="796">
                  <c:v>0.47826086956521752</c:v>
                </c:pt>
                <c:pt idx="797">
                  <c:v>0.47826086956521752</c:v>
                </c:pt>
                <c:pt idx="798">
                  <c:v>0.47826086956521752</c:v>
                </c:pt>
                <c:pt idx="799">
                  <c:v>0.47826086956521752</c:v>
                </c:pt>
                <c:pt idx="800">
                  <c:v>0.47826086956521752</c:v>
                </c:pt>
                <c:pt idx="801">
                  <c:v>0.47826086956521752</c:v>
                </c:pt>
                <c:pt idx="802">
                  <c:v>0.47142857142857153</c:v>
                </c:pt>
                <c:pt idx="803">
                  <c:v>0.47142857142857153</c:v>
                </c:pt>
                <c:pt idx="804">
                  <c:v>0.47826086956521752</c:v>
                </c:pt>
                <c:pt idx="805">
                  <c:v>0.47826086956521752</c:v>
                </c:pt>
                <c:pt idx="806">
                  <c:v>0.47826086956521752</c:v>
                </c:pt>
                <c:pt idx="807">
                  <c:v>0.47142857142857153</c:v>
                </c:pt>
                <c:pt idx="808">
                  <c:v>0.47142857142857153</c:v>
                </c:pt>
                <c:pt idx="809">
                  <c:v>0.47142857142857153</c:v>
                </c:pt>
                <c:pt idx="810">
                  <c:v>0.47142857142857153</c:v>
                </c:pt>
                <c:pt idx="811">
                  <c:v>0.47142857142857153</c:v>
                </c:pt>
                <c:pt idx="812">
                  <c:v>0.47142857142857153</c:v>
                </c:pt>
                <c:pt idx="813">
                  <c:v>0.47142857142857153</c:v>
                </c:pt>
                <c:pt idx="814">
                  <c:v>0.47826086956521752</c:v>
                </c:pt>
                <c:pt idx="815">
                  <c:v>0.47826086956521752</c:v>
                </c:pt>
                <c:pt idx="816">
                  <c:v>0.47826086956521752</c:v>
                </c:pt>
                <c:pt idx="817">
                  <c:v>0.47826086956521752</c:v>
                </c:pt>
                <c:pt idx="818">
                  <c:v>0.47826086956521752</c:v>
                </c:pt>
                <c:pt idx="819">
                  <c:v>0.47826086956521752</c:v>
                </c:pt>
                <c:pt idx="820">
                  <c:v>0.47826086956521752</c:v>
                </c:pt>
                <c:pt idx="821">
                  <c:v>0.47826086956521752</c:v>
                </c:pt>
                <c:pt idx="822">
                  <c:v>0.47142857142857153</c:v>
                </c:pt>
                <c:pt idx="823">
                  <c:v>0.47142857142857153</c:v>
                </c:pt>
                <c:pt idx="824">
                  <c:v>0.47142857142857153</c:v>
                </c:pt>
                <c:pt idx="825">
                  <c:v>0.47142857142857153</c:v>
                </c:pt>
                <c:pt idx="826">
                  <c:v>0.47142857142857153</c:v>
                </c:pt>
                <c:pt idx="827">
                  <c:v>0.47826086956521752</c:v>
                </c:pt>
                <c:pt idx="828">
                  <c:v>0.47826086956521752</c:v>
                </c:pt>
                <c:pt idx="829">
                  <c:v>0.47826086956521752</c:v>
                </c:pt>
                <c:pt idx="830">
                  <c:v>0.47142857142857153</c:v>
                </c:pt>
                <c:pt idx="831">
                  <c:v>0.47142857142857153</c:v>
                </c:pt>
                <c:pt idx="832">
                  <c:v>0.47142857142857153</c:v>
                </c:pt>
                <c:pt idx="833">
                  <c:v>0.47142857142857153</c:v>
                </c:pt>
                <c:pt idx="834">
                  <c:v>0.47142857142857153</c:v>
                </c:pt>
                <c:pt idx="835">
                  <c:v>0.47142857142857153</c:v>
                </c:pt>
                <c:pt idx="836">
                  <c:v>0.47142857142857153</c:v>
                </c:pt>
                <c:pt idx="837">
                  <c:v>0.47826086956521752</c:v>
                </c:pt>
                <c:pt idx="838">
                  <c:v>0.47826086956521752</c:v>
                </c:pt>
                <c:pt idx="839">
                  <c:v>0.47826086956521752</c:v>
                </c:pt>
                <c:pt idx="840">
                  <c:v>0.47826086956521752</c:v>
                </c:pt>
                <c:pt idx="841">
                  <c:v>0.47826086956521752</c:v>
                </c:pt>
                <c:pt idx="842">
                  <c:v>0.47826086956521752</c:v>
                </c:pt>
                <c:pt idx="843">
                  <c:v>0.47826086956521752</c:v>
                </c:pt>
                <c:pt idx="844">
                  <c:v>0.47142857142857153</c:v>
                </c:pt>
                <c:pt idx="845">
                  <c:v>0.47142857142857153</c:v>
                </c:pt>
                <c:pt idx="846">
                  <c:v>0.47142857142857153</c:v>
                </c:pt>
                <c:pt idx="847">
                  <c:v>0.47826086956521752</c:v>
                </c:pt>
                <c:pt idx="848">
                  <c:v>0.47826086956521752</c:v>
                </c:pt>
                <c:pt idx="849">
                  <c:v>0.47826086956521752</c:v>
                </c:pt>
                <c:pt idx="850">
                  <c:v>0.47826086956521752</c:v>
                </c:pt>
                <c:pt idx="851">
                  <c:v>0.47826086956521752</c:v>
                </c:pt>
                <c:pt idx="852">
                  <c:v>0.47142857142857153</c:v>
                </c:pt>
                <c:pt idx="853">
                  <c:v>0.47142857142857153</c:v>
                </c:pt>
                <c:pt idx="854">
                  <c:v>0.47142857142857153</c:v>
                </c:pt>
                <c:pt idx="855">
                  <c:v>0.47142857142857153</c:v>
                </c:pt>
                <c:pt idx="856">
                  <c:v>0.47142857142857153</c:v>
                </c:pt>
                <c:pt idx="857">
                  <c:v>0.47142857142857153</c:v>
                </c:pt>
                <c:pt idx="858">
                  <c:v>0.47142857142857153</c:v>
                </c:pt>
                <c:pt idx="859">
                  <c:v>0.47826086956521752</c:v>
                </c:pt>
                <c:pt idx="860">
                  <c:v>0.47826086956521752</c:v>
                </c:pt>
                <c:pt idx="861">
                  <c:v>0.47826086956521752</c:v>
                </c:pt>
                <c:pt idx="862">
                  <c:v>0.47142857142857153</c:v>
                </c:pt>
                <c:pt idx="863">
                  <c:v>0.47142857142857153</c:v>
                </c:pt>
                <c:pt idx="864">
                  <c:v>0.47142857142857153</c:v>
                </c:pt>
                <c:pt idx="865">
                  <c:v>0.47142857142857153</c:v>
                </c:pt>
                <c:pt idx="866">
                  <c:v>0.47142857142857153</c:v>
                </c:pt>
                <c:pt idx="867">
                  <c:v>0.47142857142857153</c:v>
                </c:pt>
                <c:pt idx="868">
                  <c:v>0.47142857142857153</c:v>
                </c:pt>
                <c:pt idx="869">
                  <c:v>0.47142857142857153</c:v>
                </c:pt>
                <c:pt idx="870">
                  <c:v>0.47142857142857153</c:v>
                </c:pt>
                <c:pt idx="871">
                  <c:v>0.47142857142857153</c:v>
                </c:pt>
                <c:pt idx="872">
                  <c:v>0.47142857142857153</c:v>
                </c:pt>
                <c:pt idx="873">
                  <c:v>0.47142857142857153</c:v>
                </c:pt>
                <c:pt idx="874">
                  <c:v>0.47142857142857153</c:v>
                </c:pt>
                <c:pt idx="875">
                  <c:v>0.47142857142857153</c:v>
                </c:pt>
                <c:pt idx="876">
                  <c:v>0.47142857142857153</c:v>
                </c:pt>
                <c:pt idx="877">
                  <c:v>0.47142857142857153</c:v>
                </c:pt>
                <c:pt idx="878">
                  <c:v>0.47142857142857153</c:v>
                </c:pt>
                <c:pt idx="879">
                  <c:v>0.47142857142857153</c:v>
                </c:pt>
                <c:pt idx="880">
                  <c:v>0.47142857142857153</c:v>
                </c:pt>
                <c:pt idx="881">
                  <c:v>0.47142857142857153</c:v>
                </c:pt>
                <c:pt idx="882">
                  <c:v>0.47142857142857153</c:v>
                </c:pt>
                <c:pt idx="883">
                  <c:v>0.47142857142857153</c:v>
                </c:pt>
                <c:pt idx="884">
                  <c:v>0.47142857142857153</c:v>
                </c:pt>
                <c:pt idx="885">
                  <c:v>0.47142857142857153</c:v>
                </c:pt>
                <c:pt idx="886">
                  <c:v>0.47142857142857153</c:v>
                </c:pt>
                <c:pt idx="887">
                  <c:v>0.47142857142857153</c:v>
                </c:pt>
                <c:pt idx="888">
                  <c:v>0.47142857142857153</c:v>
                </c:pt>
                <c:pt idx="889">
                  <c:v>0.47142857142857153</c:v>
                </c:pt>
                <c:pt idx="890">
                  <c:v>0.47142857142857153</c:v>
                </c:pt>
                <c:pt idx="891">
                  <c:v>0.47142857142857153</c:v>
                </c:pt>
                <c:pt idx="892">
                  <c:v>0.47142857142857153</c:v>
                </c:pt>
                <c:pt idx="893">
                  <c:v>0.47142857142857153</c:v>
                </c:pt>
                <c:pt idx="894">
                  <c:v>0.47142857142857153</c:v>
                </c:pt>
                <c:pt idx="895">
                  <c:v>0.47142857142857153</c:v>
                </c:pt>
                <c:pt idx="896">
                  <c:v>0.46478873239436624</c:v>
                </c:pt>
                <c:pt idx="897">
                  <c:v>0.46478873239436624</c:v>
                </c:pt>
                <c:pt idx="898">
                  <c:v>0.46478873239436624</c:v>
                </c:pt>
                <c:pt idx="899">
                  <c:v>0.47142857142857153</c:v>
                </c:pt>
                <c:pt idx="900">
                  <c:v>0.47142857142857153</c:v>
                </c:pt>
                <c:pt idx="901">
                  <c:v>0.47142857142857153</c:v>
                </c:pt>
                <c:pt idx="902">
                  <c:v>0.47142857142857153</c:v>
                </c:pt>
                <c:pt idx="903">
                  <c:v>0.47142857142857153</c:v>
                </c:pt>
                <c:pt idx="904">
                  <c:v>0.46478873239436624</c:v>
                </c:pt>
                <c:pt idx="905">
                  <c:v>0.46478873239436624</c:v>
                </c:pt>
                <c:pt idx="906">
                  <c:v>0.46478873239436624</c:v>
                </c:pt>
                <c:pt idx="907">
                  <c:v>0.47142857142857153</c:v>
                </c:pt>
                <c:pt idx="908">
                  <c:v>0.47142857142857153</c:v>
                </c:pt>
                <c:pt idx="909">
                  <c:v>0.46478873239436624</c:v>
                </c:pt>
                <c:pt idx="910">
                  <c:v>0.46478873239436624</c:v>
                </c:pt>
                <c:pt idx="911">
                  <c:v>0.45833333333333337</c:v>
                </c:pt>
                <c:pt idx="912">
                  <c:v>0.45833333333333337</c:v>
                </c:pt>
                <c:pt idx="913">
                  <c:v>0.45833333333333337</c:v>
                </c:pt>
                <c:pt idx="914">
                  <c:v>0.46478873239436624</c:v>
                </c:pt>
                <c:pt idx="915">
                  <c:v>0.46478873239436624</c:v>
                </c:pt>
                <c:pt idx="916">
                  <c:v>0.46478873239436624</c:v>
                </c:pt>
                <c:pt idx="917">
                  <c:v>0.45833333333333337</c:v>
                </c:pt>
                <c:pt idx="918">
                  <c:v>0.45833333333333337</c:v>
                </c:pt>
                <c:pt idx="919">
                  <c:v>0.45205479452054798</c:v>
                </c:pt>
                <c:pt idx="920">
                  <c:v>0.45205479452054798</c:v>
                </c:pt>
                <c:pt idx="921">
                  <c:v>0.45205479452054798</c:v>
                </c:pt>
                <c:pt idx="922">
                  <c:v>0.45205479452054798</c:v>
                </c:pt>
                <c:pt idx="923">
                  <c:v>0.45205479452054798</c:v>
                </c:pt>
                <c:pt idx="924">
                  <c:v>0.45205479452054798</c:v>
                </c:pt>
                <c:pt idx="925">
                  <c:v>0.45205479452054798</c:v>
                </c:pt>
                <c:pt idx="926">
                  <c:v>0.45205479452054798</c:v>
                </c:pt>
                <c:pt idx="927">
                  <c:v>0.45205479452054798</c:v>
                </c:pt>
                <c:pt idx="928">
                  <c:v>0.45205479452054798</c:v>
                </c:pt>
                <c:pt idx="929">
                  <c:v>0.45833333333333337</c:v>
                </c:pt>
                <c:pt idx="930">
                  <c:v>0.45833333333333337</c:v>
                </c:pt>
                <c:pt idx="931">
                  <c:v>0.45833333333333337</c:v>
                </c:pt>
                <c:pt idx="932">
                  <c:v>0.45833333333333337</c:v>
                </c:pt>
                <c:pt idx="933">
                  <c:v>0.45833333333333337</c:v>
                </c:pt>
                <c:pt idx="934">
                  <c:v>0.45205479452054798</c:v>
                </c:pt>
                <c:pt idx="935">
                  <c:v>0.45205479452054798</c:v>
                </c:pt>
                <c:pt idx="936">
                  <c:v>0.45205479452054798</c:v>
                </c:pt>
                <c:pt idx="937">
                  <c:v>0.45205479452054798</c:v>
                </c:pt>
                <c:pt idx="938">
                  <c:v>0.45205479452054798</c:v>
                </c:pt>
                <c:pt idx="939">
                  <c:v>0.45205479452054798</c:v>
                </c:pt>
                <c:pt idx="940">
                  <c:v>0.45205479452054798</c:v>
                </c:pt>
                <c:pt idx="941">
                  <c:v>0.45205479452054798</c:v>
                </c:pt>
                <c:pt idx="942">
                  <c:v>0.45205479452054798</c:v>
                </c:pt>
                <c:pt idx="943">
                  <c:v>0.45205479452054798</c:v>
                </c:pt>
                <c:pt idx="944">
                  <c:v>0.45205479452054798</c:v>
                </c:pt>
                <c:pt idx="945">
                  <c:v>0.45205479452054798</c:v>
                </c:pt>
                <c:pt idx="946">
                  <c:v>0.445945945945946</c:v>
                </c:pt>
                <c:pt idx="947">
                  <c:v>0.445945945945946</c:v>
                </c:pt>
                <c:pt idx="948">
                  <c:v>0.445945945945946</c:v>
                </c:pt>
                <c:pt idx="949">
                  <c:v>0.45205479452054798</c:v>
                </c:pt>
                <c:pt idx="950">
                  <c:v>0.45205479452054798</c:v>
                </c:pt>
                <c:pt idx="951">
                  <c:v>0.45205479452054798</c:v>
                </c:pt>
                <c:pt idx="952">
                  <c:v>0.45205479452054798</c:v>
                </c:pt>
                <c:pt idx="953">
                  <c:v>0.45205479452054798</c:v>
                </c:pt>
                <c:pt idx="954">
                  <c:v>0.445945945945946</c:v>
                </c:pt>
                <c:pt idx="955">
                  <c:v>0.445945945945946</c:v>
                </c:pt>
                <c:pt idx="956">
                  <c:v>0.445945945945946</c:v>
                </c:pt>
                <c:pt idx="957">
                  <c:v>0.445945945945946</c:v>
                </c:pt>
                <c:pt idx="958">
                  <c:v>0.445945945945946</c:v>
                </c:pt>
                <c:pt idx="959">
                  <c:v>0.445945945945946</c:v>
                </c:pt>
                <c:pt idx="960">
                  <c:v>0.445945945945946</c:v>
                </c:pt>
                <c:pt idx="961">
                  <c:v>0.45205479452054798</c:v>
                </c:pt>
                <c:pt idx="962">
                  <c:v>0.45205479452054798</c:v>
                </c:pt>
                <c:pt idx="963">
                  <c:v>0.45205479452054798</c:v>
                </c:pt>
                <c:pt idx="964">
                  <c:v>0.445945945945946</c:v>
                </c:pt>
                <c:pt idx="965">
                  <c:v>0.445945945945946</c:v>
                </c:pt>
                <c:pt idx="966">
                  <c:v>0.44</c:v>
                </c:pt>
                <c:pt idx="967">
                  <c:v>0.44</c:v>
                </c:pt>
                <c:pt idx="968">
                  <c:v>0.44</c:v>
                </c:pt>
                <c:pt idx="969">
                  <c:v>0.44</c:v>
                </c:pt>
                <c:pt idx="970">
                  <c:v>0.44</c:v>
                </c:pt>
                <c:pt idx="971">
                  <c:v>0.44</c:v>
                </c:pt>
                <c:pt idx="972">
                  <c:v>0.44</c:v>
                </c:pt>
                <c:pt idx="973">
                  <c:v>0.44</c:v>
                </c:pt>
                <c:pt idx="974">
                  <c:v>0.44</c:v>
                </c:pt>
                <c:pt idx="975">
                  <c:v>0.44</c:v>
                </c:pt>
                <c:pt idx="976">
                  <c:v>0.44</c:v>
                </c:pt>
                <c:pt idx="977">
                  <c:v>0.44</c:v>
                </c:pt>
                <c:pt idx="978">
                  <c:v>0.44</c:v>
                </c:pt>
                <c:pt idx="979">
                  <c:v>0.44</c:v>
                </c:pt>
                <c:pt idx="980">
                  <c:v>0.44</c:v>
                </c:pt>
                <c:pt idx="981">
                  <c:v>0.44</c:v>
                </c:pt>
                <c:pt idx="982">
                  <c:v>0.44</c:v>
                </c:pt>
                <c:pt idx="983">
                  <c:v>0.44</c:v>
                </c:pt>
                <c:pt idx="984">
                  <c:v>0.44</c:v>
                </c:pt>
                <c:pt idx="985">
                  <c:v>0.44</c:v>
                </c:pt>
                <c:pt idx="986">
                  <c:v>0.44</c:v>
                </c:pt>
                <c:pt idx="987">
                  <c:v>0.44</c:v>
                </c:pt>
                <c:pt idx="988">
                  <c:v>0.44</c:v>
                </c:pt>
                <c:pt idx="989">
                  <c:v>0.445945945945946</c:v>
                </c:pt>
                <c:pt idx="990">
                  <c:v>0.445945945945946</c:v>
                </c:pt>
                <c:pt idx="991">
                  <c:v>0.44</c:v>
                </c:pt>
                <c:pt idx="992">
                  <c:v>0.44</c:v>
                </c:pt>
                <c:pt idx="993">
                  <c:v>0.44</c:v>
                </c:pt>
                <c:pt idx="994">
                  <c:v>0.44</c:v>
                </c:pt>
                <c:pt idx="995">
                  <c:v>0.44</c:v>
                </c:pt>
                <c:pt idx="996">
                  <c:v>0.43421052631578955</c:v>
                </c:pt>
                <c:pt idx="997">
                  <c:v>0.43421052631578955</c:v>
                </c:pt>
                <c:pt idx="998">
                  <c:v>0.43421052631578955</c:v>
                </c:pt>
                <c:pt idx="999">
                  <c:v>0.43421052631578955</c:v>
                </c:pt>
                <c:pt idx="1000">
                  <c:v>0.43421052631578955</c:v>
                </c:pt>
                <c:pt idx="1001">
                  <c:v>0.43421052631578955</c:v>
                </c:pt>
                <c:pt idx="1002">
                  <c:v>0.43421052631578955</c:v>
                </c:pt>
                <c:pt idx="1003">
                  <c:v>0.43421052631578955</c:v>
                </c:pt>
                <c:pt idx="1004">
                  <c:v>0.43421052631578955</c:v>
                </c:pt>
                <c:pt idx="1005">
                  <c:v>0.43421052631578955</c:v>
                </c:pt>
                <c:pt idx="1006">
                  <c:v>0.43421052631578955</c:v>
                </c:pt>
                <c:pt idx="1007">
                  <c:v>0.43421052631578955</c:v>
                </c:pt>
                <c:pt idx="1008">
                  <c:v>0.43421052631578955</c:v>
                </c:pt>
                <c:pt idx="1009">
                  <c:v>0.43421052631578955</c:v>
                </c:pt>
                <c:pt idx="1010">
                  <c:v>0.43421052631578955</c:v>
                </c:pt>
                <c:pt idx="1011">
                  <c:v>0.43421052631578955</c:v>
                </c:pt>
                <c:pt idx="1012">
                  <c:v>0.43421052631578955</c:v>
                </c:pt>
                <c:pt idx="1013">
                  <c:v>0.43421052631578955</c:v>
                </c:pt>
                <c:pt idx="1014">
                  <c:v>0.4285714285714286</c:v>
                </c:pt>
                <c:pt idx="1015">
                  <c:v>0.4285714285714286</c:v>
                </c:pt>
                <c:pt idx="1016">
                  <c:v>0.4285714285714286</c:v>
                </c:pt>
                <c:pt idx="1017">
                  <c:v>0.4285714285714286</c:v>
                </c:pt>
                <c:pt idx="1018">
                  <c:v>0.4285714285714286</c:v>
                </c:pt>
                <c:pt idx="1019">
                  <c:v>0.4285714285714286</c:v>
                </c:pt>
                <c:pt idx="1020">
                  <c:v>0.4285714285714286</c:v>
                </c:pt>
                <c:pt idx="1021">
                  <c:v>0.4285714285714286</c:v>
                </c:pt>
                <c:pt idx="1022">
                  <c:v>0.4285714285714286</c:v>
                </c:pt>
                <c:pt idx="1023">
                  <c:v>0.4285714285714286</c:v>
                </c:pt>
                <c:pt idx="1024">
                  <c:v>0.41772151898734178</c:v>
                </c:pt>
                <c:pt idx="1025">
                  <c:v>0.41772151898734178</c:v>
                </c:pt>
                <c:pt idx="1026">
                  <c:v>0.41772151898734178</c:v>
                </c:pt>
                <c:pt idx="1027">
                  <c:v>0.41772151898734178</c:v>
                </c:pt>
                <c:pt idx="1028">
                  <c:v>0.44</c:v>
                </c:pt>
                <c:pt idx="1029">
                  <c:v>0.44</c:v>
                </c:pt>
                <c:pt idx="1030">
                  <c:v>0.44</c:v>
                </c:pt>
                <c:pt idx="1031">
                  <c:v>0.445945945945946</c:v>
                </c:pt>
                <c:pt idx="1032">
                  <c:v>0.445945945945946</c:v>
                </c:pt>
                <c:pt idx="1033">
                  <c:v>0.43421052631578955</c:v>
                </c:pt>
                <c:pt idx="1034">
                  <c:v>0.43421052631578955</c:v>
                </c:pt>
                <c:pt idx="1035">
                  <c:v>0.43421052631578955</c:v>
                </c:pt>
                <c:pt idx="1036">
                  <c:v>0.4285714285714286</c:v>
                </c:pt>
                <c:pt idx="1037">
                  <c:v>0.4285714285714286</c:v>
                </c:pt>
                <c:pt idx="1038">
                  <c:v>0.4285714285714286</c:v>
                </c:pt>
                <c:pt idx="1039">
                  <c:v>0.4285714285714286</c:v>
                </c:pt>
                <c:pt idx="1040">
                  <c:v>0.4285714285714286</c:v>
                </c:pt>
                <c:pt idx="1041">
                  <c:v>0.41772151898734178</c:v>
                </c:pt>
                <c:pt idx="1042">
                  <c:v>0.41772151898734178</c:v>
                </c:pt>
                <c:pt idx="1043">
                  <c:v>0.41772151898734178</c:v>
                </c:pt>
                <c:pt idx="1044">
                  <c:v>0.41772151898734178</c:v>
                </c:pt>
                <c:pt idx="1045">
                  <c:v>0.41772151898734178</c:v>
                </c:pt>
                <c:pt idx="1046">
                  <c:v>0.4285714285714286</c:v>
                </c:pt>
                <c:pt idx="1047">
                  <c:v>0.4285714285714286</c:v>
                </c:pt>
                <c:pt idx="1048">
                  <c:v>0.41772151898734178</c:v>
                </c:pt>
                <c:pt idx="1049">
                  <c:v>0.41772151898734178</c:v>
                </c:pt>
                <c:pt idx="1050">
                  <c:v>0.41772151898734178</c:v>
                </c:pt>
                <c:pt idx="1051">
                  <c:v>0.41772151898734178</c:v>
                </c:pt>
                <c:pt idx="1052">
                  <c:v>0.41772151898734178</c:v>
                </c:pt>
                <c:pt idx="1053">
                  <c:v>0.41772151898734178</c:v>
                </c:pt>
                <c:pt idx="1054">
                  <c:v>0.41772151898734178</c:v>
                </c:pt>
                <c:pt idx="1055">
                  <c:v>0.41772151898734178</c:v>
                </c:pt>
                <c:pt idx="1056">
                  <c:v>0.41772151898734178</c:v>
                </c:pt>
                <c:pt idx="1057">
                  <c:v>0.41772151898734178</c:v>
                </c:pt>
                <c:pt idx="1058">
                  <c:v>0.41772151898734178</c:v>
                </c:pt>
                <c:pt idx="1059">
                  <c:v>0.41772151898734178</c:v>
                </c:pt>
                <c:pt idx="1060">
                  <c:v>0.41249999999999998</c:v>
                </c:pt>
                <c:pt idx="1061">
                  <c:v>0.41249999999999998</c:v>
                </c:pt>
                <c:pt idx="1062">
                  <c:v>0.41249999999999998</c:v>
                </c:pt>
                <c:pt idx="1063">
                  <c:v>0.41772151898734178</c:v>
                </c:pt>
                <c:pt idx="1064">
                  <c:v>0.41772151898734178</c:v>
                </c:pt>
                <c:pt idx="1065">
                  <c:v>0.41249999999999998</c:v>
                </c:pt>
                <c:pt idx="1066">
                  <c:v>0.41249999999999998</c:v>
                </c:pt>
                <c:pt idx="1067">
                  <c:v>0.41249999999999998</c:v>
                </c:pt>
                <c:pt idx="1068">
                  <c:v>0.41772151898734178</c:v>
                </c:pt>
                <c:pt idx="1069">
                  <c:v>0.41772151898734178</c:v>
                </c:pt>
                <c:pt idx="1070">
                  <c:v>0.41249999999999998</c:v>
                </c:pt>
                <c:pt idx="1071">
                  <c:v>0.41249999999999998</c:v>
                </c:pt>
                <c:pt idx="1072">
                  <c:v>0.41249999999999998</c:v>
                </c:pt>
                <c:pt idx="1073">
                  <c:v>0.41249999999999998</c:v>
                </c:pt>
                <c:pt idx="1074">
                  <c:v>0.41249999999999998</c:v>
                </c:pt>
                <c:pt idx="1075">
                  <c:v>0.41249999999999998</c:v>
                </c:pt>
                <c:pt idx="1076">
                  <c:v>0.41249999999999998</c:v>
                </c:pt>
                <c:pt idx="1077">
                  <c:v>0.41249999999999998</c:v>
                </c:pt>
                <c:pt idx="1078">
                  <c:v>0.41249999999999998</c:v>
                </c:pt>
                <c:pt idx="1079">
                  <c:v>0.41249999999999998</c:v>
                </c:pt>
                <c:pt idx="1080">
                  <c:v>0.41249999999999998</c:v>
                </c:pt>
                <c:pt idx="1081">
                  <c:v>0.41249999999999998</c:v>
                </c:pt>
                <c:pt idx="1082">
                  <c:v>0.41249999999999998</c:v>
                </c:pt>
                <c:pt idx="1083">
                  <c:v>0.41249999999999998</c:v>
                </c:pt>
                <c:pt idx="1084">
                  <c:v>0.41249999999999998</c:v>
                </c:pt>
                <c:pt idx="1085">
                  <c:v>0.41249999999999998</c:v>
                </c:pt>
                <c:pt idx="1086">
                  <c:v>0.41249999999999998</c:v>
                </c:pt>
                <c:pt idx="1087">
                  <c:v>0.41249999999999998</c:v>
                </c:pt>
                <c:pt idx="1088">
                  <c:v>0.41249999999999998</c:v>
                </c:pt>
                <c:pt idx="1089">
                  <c:v>0.41249999999999998</c:v>
                </c:pt>
                <c:pt idx="1090">
                  <c:v>0.41249999999999998</c:v>
                </c:pt>
                <c:pt idx="1091">
                  <c:v>0.41249999999999998</c:v>
                </c:pt>
                <c:pt idx="1092">
                  <c:v>0.40740740740740738</c:v>
                </c:pt>
                <c:pt idx="1093">
                  <c:v>0.40740740740740738</c:v>
                </c:pt>
                <c:pt idx="1094">
                  <c:v>0.40740740740740738</c:v>
                </c:pt>
                <c:pt idx="1095">
                  <c:v>0.40243902439024398</c:v>
                </c:pt>
                <c:pt idx="1096">
                  <c:v>0.40243902439024398</c:v>
                </c:pt>
                <c:pt idx="1097">
                  <c:v>0.40740740740740738</c:v>
                </c:pt>
                <c:pt idx="1098">
                  <c:v>0.40740740740740738</c:v>
                </c:pt>
                <c:pt idx="1099">
                  <c:v>0.40740740740740738</c:v>
                </c:pt>
                <c:pt idx="1100">
                  <c:v>0.40740740740740738</c:v>
                </c:pt>
                <c:pt idx="1101">
                  <c:v>0.40740740740740738</c:v>
                </c:pt>
                <c:pt idx="1102">
                  <c:v>0.40243902439024398</c:v>
                </c:pt>
                <c:pt idx="1103">
                  <c:v>0.40243902439024398</c:v>
                </c:pt>
                <c:pt idx="1104">
                  <c:v>0.40243902439024398</c:v>
                </c:pt>
                <c:pt idx="1105">
                  <c:v>0.40243902439024398</c:v>
                </c:pt>
                <c:pt idx="1106">
                  <c:v>0.40243902439024398</c:v>
                </c:pt>
                <c:pt idx="1107">
                  <c:v>0.40243902439024398</c:v>
                </c:pt>
                <c:pt idx="1108">
                  <c:v>0.40243902439024398</c:v>
                </c:pt>
                <c:pt idx="1109">
                  <c:v>0.40243902439024398</c:v>
                </c:pt>
                <c:pt idx="1110">
                  <c:v>0.40243902439024398</c:v>
                </c:pt>
                <c:pt idx="1111">
                  <c:v>0.40243902439024398</c:v>
                </c:pt>
                <c:pt idx="1112">
                  <c:v>0.40243902439024398</c:v>
                </c:pt>
                <c:pt idx="1113">
                  <c:v>0.40243902439024398</c:v>
                </c:pt>
                <c:pt idx="1114">
                  <c:v>0.40243902439024398</c:v>
                </c:pt>
                <c:pt idx="1115">
                  <c:v>0.40243902439024398</c:v>
                </c:pt>
                <c:pt idx="1116">
                  <c:v>0.40243902439024398</c:v>
                </c:pt>
                <c:pt idx="1117">
                  <c:v>0.39759036144578319</c:v>
                </c:pt>
                <c:pt idx="1118">
                  <c:v>0.39759036144578319</c:v>
                </c:pt>
                <c:pt idx="1119">
                  <c:v>0.39759036144578319</c:v>
                </c:pt>
                <c:pt idx="1120">
                  <c:v>0.39759036144578319</c:v>
                </c:pt>
                <c:pt idx="1121">
                  <c:v>0.39759036144578319</c:v>
                </c:pt>
                <c:pt idx="1122">
                  <c:v>0.40243902439024398</c:v>
                </c:pt>
                <c:pt idx="1123">
                  <c:v>0.40243902439024398</c:v>
                </c:pt>
                <c:pt idx="1124">
                  <c:v>0.40243902439024398</c:v>
                </c:pt>
                <c:pt idx="1125">
                  <c:v>0.40243902439024398</c:v>
                </c:pt>
                <c:pt idx="1126">
                  <c:v>0.39759036144578319</c:v>
                </c:pt>
                <c:pt idx="1127">
                  <c:v>0.39759036144578319</c:v>
                </c:pt>
                <c:pt idx="1128">
                  <c:v>0.39759036144578319</c:v>
                </c:pt>
                <c:pt idx="1129">
                  <c:v>0.39759036144578319</c:v>
                </c:pt>
                <c:pt idx="1130">
                  <c:v>0.39759036144578319</c:v>
                </c:pt>
                <c:pt idx="1131">
                  <c:v>0.40243902439024398</c:v>
                </c:pt>
                <c:pt idx="1132">
                  <c:v>0.40243902439024398</c:v>
                </c:pt>
                <c:pt idx="1133">
                  <c:v>0.40243902439024398</c:v>
                </c:pt>
                <c:pt idx="1134">
                  <c:v>0.39759036144578319</c:v>
                </c:pt>
                <c:pt idx="1135">
                  <c:v>0.39759036144578319</c:v>
                </c:pt>
                <c:pt idx="1136">
                  <c:v>0.40243902439024398</c:v>
                </c:pt>
                <c:pt idx="1137">
                  <c:v>0.40243902439024398</c:v>
                </c:pt>
                <c:pt idx="1138">
                  <c:v>0.40243902439024398</c:v>
                </c:pt>
                <c:pt idx="1139">
                  <c:v>0.39759036144578319</c:v>
                </c:pt>
                <c:pt idx="1140">
                  <c:v>0.39759036144578319</c:v>
                </c:pt>
                <c:pt idx="1141">
                  <c:v>0.39759036144578319</c:v>
                </c:pt>
                <c:pt idx="1142">
                  <c:v>0.39759036144578319</c:v>
                </c:pt>
                <c:pt idx="1143">
                  <c:v>0.39759036144578319</c:v>
                </c:pt>
                <c:pt idx="1144">
                  <c:v>0.39759036144578319</c:v>
                </c:pt>
                <c:pt idx="1145">
                  <c:v>0.39759036144578319</c:v>
                </c:pt>
                <c:pt idx="1146">
                  <c:v>0.39759036144578319</c:v>
                </c:pt>
                <c:pt idx="1147">
                  <c:v>0.39759036144578319</c:v>
                </c:pt>
                <c:pt idx="1148">
                  <c:v>0.39759036144578319</c:v>
                </c:pt>
                <c:pt idx="1149">
                  <c:v>0.39759036144578319</c:v>
                </c:pt>
                <c:pt idx="1150">
                  <c:v>0.39759036144578319</c:v>
                </c:pt>
                <c:pt idx="1151">
                  <c:v>0.39759036144578319</c:v>
                </c:pt>
                <c:pt idx="1152">
                  <c:v>0.39759036144578319</c:v>
                </c:pt>
                <c:pt idx="1153">
                  <c:v>0.39759036144578319</c:v>
                </c:pt>
                <c:pt idx="1154">
                  <c:v>0.39759036144578319</c:v>
                </c:pt>
                <c:pt idx="1155">
                  <c:v>0.39759036144578319</c:v>
                </c:pt>
                <c:pt idx="1156">
                  <c:v>0.3928571428571429</c:v>
                </c:pt>
                <c:pt idx="1157">
                  <c:v>0.3928571428571429</c:v>
                </c:pt>
                <c:pt idx="1158">
                  <c:v>0.3928571428571429</c:v>
                </c:pt>
                <c:pt idx="1159">
                  <c:v>0.3928571428571429</c:v>
                </c:pt>
                <c:pt idx="1160">
                  <c:v>0.3928571428571429</c:v>
                </c:pt>
                <c:pt idx="1161">
                  <c:v>0.3928571428571429</c:v>
                </c:pt>
                <c:pt idx="1162">
                  <c:v>0.3928571428571429</c:v>
                </c:pt>
                <c:pt idx="1163">
                  <c:v>0.3928571428571429</c:v>
                </c:pt>
                <c:pt idx="1164">
                  <c:v>0.3928571428571429</c:v>
                </c:pt>
                <c:pt idx="1165">
                  <c:v>0.3928571428571429</c:v>
                </c:pt>
                <c:pt idx="1166">
                  <c:v>0.3928571428571429</c:v>
                </c:pt>
                <c:pt idx="1167">
                  <c:v>0.3928571428571429</c:v>
                </c:pt>
                <c:pt idx="1168">
                  <c:v>0.38823529411764707</c:v>
                </c:pt>
                <c:pt idx="1169">
                  <c:v>0.38823529411764707</c:v>
                </c:pt>
                <c:pt idx="1170">
                  <c:v>0.38823529411764707</c:v>
                </c:pt>
                <c:pt idx="1171">
                  <c:v>0.38823529411764707</c:v>
                </c:pt>
                <c:pt idx="1172">
                  <c:v>0.38823529411764707</c:v>
                </c:pt>
                <c:pt idx="1173">
                  <c:v>0.38823529411764707</c:v>
                </c:pt>
                <c:pt idx="1174">
                  <c:v>0.38823529411764707</c:v>
                </c:pt>
                <c:pt idx="1175">
                  <c:v>0.38823529411764707</c:v>
                </c:pt>
                <c:pt idx="1176">
                  <c:v>0.38823529411764707</c:v>
                </c:pt>
                <c:pt idx="1177">
                  <c:v>0.38823529411764707</c:v>
                </c:pt>
                <c:pt idx="1178">
                  <c:v>0.38372093023255816</c:v>
                </c:pt>
                <c:pt idx="1179">
                  <c:v>0.38372093023255816</c:v>
                </c:pt>
                <c:pt idx="1180">
                  <c:v>0.38372093023255816</c:v>
                </c:pt>
                <c:pt idx="1181">
                  <c:v>0.38372093023255816</c:v>
                </c:pt>
                <c:pt idx="1182">
                  <c:v>0.38372093023255816</c:v>
                </c:pt>
                <c:pt idx="1183">
                  <c:v>0.38372093023255816</c:v>
                </c:pt>
                <c:pt idx="1184">
                  <c:v>0.38372093023255816</c:v>
                </c:pt>
                <c:pt idx="1185">
                  <c:v>0.38372093023255816</c:v>
                </c:pt>
                <c:pt idx="1186">
                  <c:v>0.37931034482758624</c:v>
                </c:pt>
                <c:pt idx="1187">
                  <c:v>0.37931034482758624</c:v>
                </c:pt>
                <c:pt idx="1188">
                  <c:v>0.37931034482758624</c:v>
                </c:pt>
                <c:pt idx="1189">
                  <c:v>0.37931034482758624</c:v>
                </c:pt>
                <c:pt idx="1190">
                  <c:v>0.37931034482758624</c:v>
                </c:pt>
                <c:pt idx="1191">
                  <c:v>0.37931034482758624</c:v>
                </c:pt>
                <c:pt idx="1192">
                  <c:v>0.37931034482758624</c:v>
                </c:pt>
                <c:pt idx="1193">
                  <c:v>0.37931034482758624</c:v>
                </c:pt>
                <c:pt idx="1194">
                  <c:v>0.37931034482758624</c:v>
                </c:pt>
                <c:pt idx="1195">
                  <c:v>0.37931034482758624</c:v>
                </c:pt>
                <c:pt idx="1196">
                  <c:v>0.37931034482758624</c:v>
                </c:pt>
                <c:pt idx="1197">
                  <c:v>0.37931034482758624</c:v>
                </c:pt>
                <c:pt idx="1198">
                  <c:v>0.37931034482758624</c:v>
                </c:pt>
                <c:pt idx="1199">
                  <c:v>0.37931034482758624</c:v>
                </c:pt>
                <c:pt idx="1200">
                  <c:v>0.37931034482758624</c:v>
                </c:pt>
                <c:pt idx="1201">
                  <c:v>0.375</c:v>
                </c:pt>
                <c:pt idx="1202">
                  <c:v>0.375</c:v>
                </c:pt>
                <c:pt idx="1203">
                  <c:v>0.375</c:v>
                </c:pt>
                <c:pt idx="1204">
                  <c:v>0.375</c:v>
                </c:pt>
                <c:pt idx="1205">
                  <c:v>0.375</c:v>
                </c:pt>
                <c:pt idx="1206">
                  <c:v>0.375</c:v>
                </c:pt>
                <c:pt idx="1207">
                  <c:v>0.375</c:v>
                </c:pt>
                <c:pt idx="1208">
                  <c:v>0.37078651685393255</c:v>
                </c:pt>
                <c:pt idx="1209">
                  <c:v>0.37078651685393255</c:v>
                </c:pt>
                <c:pt idx="1210">
                  <c:v>0.375</c:v>
                </c:pt>
                <c:pt idx="1211">
                  <c:v>0.375</c:v>
                </c:pt>
                <c:pt idx="1212">
                  <c:v>0.375</c:v>
                </c:pt>
                <c:pt idx="1213">
                  <c:v>0.37078651685393255</c:v>
                </c:pt>
                <c:pt idx="1214">
                  <c:v>0.37078651685393255</c:v>
                </c:pt>
                <c:pt idx="1215">
                  <c:v>0.37078651685393255</c:v>
                </c:pt>
                <c:pt idx="1216">
                  <c:v>0.37078651685393255</c:v>
                </c:pt>
                <c:pt idx="1217">
                  <c:v>0.37078651685393255</c:v>
                </c:pt>
                <c:pt idx="1218">
                  <c:v>0.37078651685393255</c:v>
                </c:pt>
                <c:pt idx="1219">
                  <c:v>0.37078651685393255</c:v>
                </c:pt>
                <c:pt idx="1220">
                  <c:v>0.37078651685393255</c:v>
                </c:pt>
                <c:pt idx="1221">
                  <c:v>0.37078651685393255</c:v>
                </c:pt>
                <c:pt idx="1222">
                  <c:v>0.37078651685393255</c:v>
                </c:pt>
                <c:pt idx="1223">
                  <c:v>0.3666666666666667</c:v>
                </c:pt>
                <c:pt idx="1224">
                  <c:v>0.3666666666666667</c:v>
                </c:pt>
                <c:pt idx="1225">
                  <c:v>0.3666666666666667</c:v>
                </c:pt>
                <c:pt idx="1226">
                  <c:v>0.3666666666666667</c:v>
                </c:pt>
                <c:pt idx="1227">
                  <c:v>0.3666666666666667</c:v>
                </c:pt>
                <c:pt idx="1228">
                  <c:v>0.3666666666666667</c:v>
                </c:pt>
                <c:pt idx="1229">
                  <c:v>0.3666666666666667</c:v>
                </c:pt>
                <c:pt idx="1230">
                  <c:v>0.3666666666666667</c:v>
                </c:pt>
                <c:pt idx="1231">
                  <c:v>0.3666666666666667</c:v>
                </c:pt>
                <c:pt idx="1232">
                  <c:v>0.3666666666666667</c:v>
                </c:pt>
                <c:pt idx="1233">
                  <c:v>0.3666666666666667</c:v>
                </c:pt>
                <c:pt idx="1234">
                  <c:v>0.3666666666666667</c:v>
                </c:pt>
                <c:pt idx="1235">
                  <c:v>0.37078651685393255</c:v>
                </c:pt>
                <c:pt idx="1236">
                  <c:v>0.37078651685393255</c:v>
                </c:pt>
                <c:pt idx="1237">
                  <c:v>0.37078651685393255</c:v>
                </c:pt>
                <c:pt idx="1238">
                  <c:v>0.3666666666666667</c:v>
                </c:pt>
                <c:pt idx="1239">
                  <c:v>0.3666666666666667</c:v>
                </c:pt>
                <c:pt idx="1240">
                  <c:v>0.3666666666666667</c:v>
                </c:pt>
                <c:pt idx="1241">
                  <c:v>0.3666666666666667</c:v>
                </c:pt>
                <c:pt idx="1242">
                  <c:v>0.3666666666666667</c:v>
                </c:pt>
                <c:pt idx="1243">
                  <c:v>0.3666666666666667</c:v>
                </c:pt>
                <c:pt idx="1244">
                  <c:v>0.3666666666666667</c:v>
                </c:pt>
                <c:pt idx="1245">
                  <c:v>0.3666666666666667</c:v>
                </c:pt>
                <c:pt idx="1246">
                  <c:v>0.3666666666666667</c:v>
                </c:pt>
                <c:pt idx="1247">
                  <c:v>0.3666666666666667</c:v>
                </c:pt>
                <c:pt idx="1248">
                  <c:v>0.3666666666666667</c:v>
                </c:pt>
                <c:pt idx="1249">
                  <c:v>0.3666666666666667</c:v>
                </c:pt>
                <c:pt idx="1250">
                  <c:v>0.3666666666666667</c:v>
                </c:pt>
                <c:pt idx="1251">
                  <c:v>0.3666666666666667</c:v>
                </c:pt>
                <c:pt idx="1252">
                  <c:v>0.3666666666666667</c:v>
                </c:pt>
                <c:pt idx="1253">
                  <c:v>0.35869565217391303</c:v>
                </c:pt>
                <c:pt idx="1254">
                  <c:v>0.35869565217391303</c:v>
                </c:pt>
                <c:pt idx="1255">
                  <c:v>0.35869565217391303</c:v>
                </c:pt>
                <c:pt idx="1256">
                  <c:v>0.35869565217391303</c:v>
                </c:pt>
                <c:pt idx="1257">
                  <c:v>0.35869565217391303</c:v>
                </c:pt>
                <c:pt idx="1258">
                  <c:v>0.35869565217391303</c:v>
                </c:pt>
                <c:pt idx="1259">
                  <c:v>0.35869565217391303</c:v>
                </c:pt>
                <c:pt idx="1260">
                  <c:v>0.35869565217391303</c:v>
                </c:pt>
                <c:pt idx="1261">
                  <c:v>0.35869565217391303</c:v>
                </c:pt>
                <c:pt idx="1262">
                  <c:v>0.35869565217391303</c:v>
                </c:pt>
                <c:pt idx="1263">
                  <c:v>0.35869565217391303</c:v>
                </c:pt>
                <c:pt idx="1264">
                  <c:v>0.35869565217391303</c:v>
                </c:pt>
                <c:pt idx="1265">
                  <c:v>0.35869565217391303</c:v>
                </c:pt>
                <c:pt idx="1266">
                  <c:v>0.35869565217391303</c:v>
                </c:pt>
                <c:pt idx="1267">
                  <c:v>0.35869565217391303</c:v>
                </c:pt>
                <c:pt idx="1268">
                  <c:v>0.35483870967741937</c:v>
                </c:pt>
                <c:pt idx="1269">
                  <c:v>0.35483870967741937</c:v>
                </c:pt>
                <c:pt idx="1270">
                  <c:v>0.35869565217391303</c:v>
                </c:pt>
                <c:pt idx="1271">
                  <c:v>0.35869565217391303</c:v>
                </c:pt>
                <c:pt idx="1272">
                  <c:v>0.35869565217391303</c:v>
                </c:pt>
                <c:pt idx="1273">
                  <c:v>0.35483870967741937</c:v>
                </c:pt>
                <c:pt idx="1274">
                  <c:v>0.35483870967741937</c:v>
                </c:pt>
                <c:pt idx="1275">
                  <c:v>0.35483870967741937</c:v>
                </c:pt>
                <c:pt idx="1276">
                  <c:v>0.35483870967741937</c:v>
                </c:pt>
                <c:pt idx="1277">
                  <c:v>0.35483870967741937</c:v>
                </c:pt>
                <c:pt idx="1278">
                  <c:v>0.35869565217391303</c:v>
                </c:pt>
                <c:pt idx="1279">
                  <c:v>0.35869565217391303</c:v>
                </c:pt>
                <c:pt idx="1280">
                  <c:v>0.35483870967741937</c:v>
                </c:pt>
                <c:pt idx="1281">
                  <c:v>0.35483870967741937</c:v>
                </c:pt>
                <c:pt idx="1282">
                  <c:v>0.35483870967741937</c:v>
                </c:pt>
                <c:pt idx="1283">
                  <c:v>0.35483870967741937</c:v>
                </c:pt>
                <c:pt idx="1284">
                  <c:v>0.35483870967741937</c:v>
                </c:pt>
                <c:pt idx="1285">
                  <c:v>0.35483870967741937</c:v>
                </c:pt>
                <c:pt idx="1286">
                  <c:v>0.35483870967741937</c:v>
                </c:pt>
                <c:pt idx="1287">
                  <c:v>0.35869565217391303</c:v>
                </c:pt>
                <c:pt idx="1288">
                  <c:v>0.35869565217391303</c:v>
                </c:pt>
                <c:pt idx="1289">
                  <c:v>0.35869565217391303</c:v>
                </c:pt>
                <c:pt idx="1290">
                  <c:v>0.35483870967741937</c:v>
                </c:pt>
                <c:pt idx="1291">
                  <c:v>0.35483870967741937</c:v>
                </c:pt>
                <c:pt idx="1292">
                  <c:v>0.35106382978723416</c:v>
                </c:pt>
                <c:pt idx="1293">
                  <c:v>0.35106382978723416</c:v>
                </c:pt>
                <c:pt idx="1294">
                  <c:v>0.35106382978723416</c:v>
                </c:pt>
                <c:pt idx="1295">
                  <c:v>0.35106382978723416</c:v>
                </c:pt>
                <c:pt idx="1296">
                  <c:v>0.35106382978723416</c:v>
                </c:pt>
                <c:pt idx="1297">
                  <c:v>0.35106382978723416</c:v>
                </c:pt>
                <c:pt idx="1298">
                  <c:v>0.35106382978723416</c:v>
                </c:pt>
                <c:pt idx="1299">
                  <c:v>0.35106382978723416</c:v>
                </c:pt>
                <c:pt idx="1300">
                  <c:v>0.35106382978723416</c:v>
                </c:pt>
                <c:pt idx="1301">
                  <c:v>0.35106382978723416</c:v>
                </c:pt>
                <c:pt idx="1302">
                  <c:v>0.35106382978723416</c:v>
                </c:pt>
                <c:pt idx="1303">
                  <c:v>0.35106382978723416</c:v>
                </c:pt>
                <c:pt idx="1304">
                  <c:v>0.35106382978723416</c:v>
                </c:pt>
                <c:pt idx="1305">
                  <c:v>0.35106382978723416</c:v>
                </c:pt>
                <c:pt idx="1306">
                  <c:v>0.35106382978723416</c:v>
                </c:pt>
                <c:pt idx="1307">
                  <c:v>0.35106382978723416</c:v>
                </c:pt>
                <c:pt idx="1308">
                  <c:v>0.35106382978723416</c:v>
                </c:pt>
                <c:pt idx="1309">
                  <c:v>0.35106382978723416</c:v>
                </c:pt>
                <c:pt idx="1310">
                  <c:v>0.35106382978723416</c:v>
                </c:pt>
                <c:pt idx="1311">
                  <c:v>0.35106382978723416</c:v>
                </c:pt>
                <c:pt idx="1312">
                  <c:v>0.34736842105263166</c:v>
                </c:pt>
                <c:pt idx="1313">
                  <c:v>0.34736842105263166</c:v>
                </c:pt>
                <c:pt idx="1314">
                  <c:v>0.34736842105263166</c:v>
                </c:pt>
                <c:pt idx="1315">
                  <c:v>0.35106382978723416</c:v>
                </c:pt>
                <c:pt idx="1316">
                  <c:v>0.35106382978723416</c:v>
                </c:pt>
                <c:pt idx="1317">
                  <c:v>0.34736842105263166</c:v>
                </c:pt>
                <c:pt idx="1318">
                  <c:v>0.34736842105263166</c:v>
                </c:pt>
                <c:pt idx="1319">
                  <c:v>0.34736842105263166</c:v>
                </c:pt>
                <c:pt idx="1320">
                  <c:v>0.34736842105263166</c:v>
                </c:pt>
                <c:pt idx="1321">
                  <c:v>0.34736842105263166</c:v>
                </c:pt>
                <c:pt idx="1322">
                  <c:v>0.34736842105263166</c:v>
                </c:pt>
                <c:pt idx="1323">
                  <c:v>0.34736842105263166</c:v>
                </c:pt>
                <c:pt idx="1324">
                  <c:v>0.34736842105263166</c:v>
                </c:pt>
                <c:pt idx="1325">
                  <c:v>0.34736842105263166</c:v>
                </c:pt>
                <c:pt idx="1326">
                  <c:v>0.34736842105263166</c:v>
                </c:pt>
                <c:pt idx="1327">
                  <c:v>0.34736842105263166</c:v>
                </c:pt>
                <c:pt idx="1328">
                  <c:v>0.34736842105263166</c:v>
                </c:pt>
                <c:pt idx="1329">
                  <c:v>0.34736842105263166</c:v>
                </c:pt>
                <c:pt idx="1330">
                  <c:v>0.34375000000000006</c:v>
                </c:pt>
                <c:pt idx="1331">
                  <c:v>0.34375000000000006</c:v>
                </c:pt>
                <c:pt idx="1332">
                  <c:v>0.34375000000000006</c:v>
                </c:pt>
                <c:pt idx="1333">
                  <c:v>0.34375000000000006</c:v>
                </c:pt>
                <c:pt idx="1334">
                  <c:v>0.34375000000000006</c:v>
                </c:pt>
                <c:pt idx="1335">
                  <c:v>0.34736842105263166</c:v>
                </c:pt>
                <c:pt idx="1336">
                  <c:v>0.34736842105263166</c:v>
                </c:pt>
                <c:pt idx="1337">
                  <c:v>0.34736842105263166</c:v>
                </c:pt>
                <c:pt idx="1338">
                  <c:v>0.35106382978723416</c:v>
                </c:pt>
                <c:pt idx="1339">
                  <c:v>0.35106382978723416</c:v>
                </c:pt>
                <c:pt idx="1340">
                  <c:v>0.35106382978723416</c:v>
                </c:pt>
                <c:pt idx="1341">
                  <c:v>0.35106382978723416</c:v>
                </c:pt>
                <c:pt idx="1342">
                  <c:v>0.35106382978723416</c:v>
                </c:pt>
                <c:pt idx="1343">
                  <c:v>0.35106382978723416</c:v>
                </c:pt>
                <c:pt idx="1344">
                  <c:v>0.35106382978723416</c:v>
                </c:pt>
                <c:pt idx="1345">
                  <c:v>0.35106382978723416</c:v>
                </c:pt>
                <c:pt idx="1346">
                  <c:v>0.35106382978723416</c:v>
                </c:pt>
                <c:pt idx="1347">
                  <c:v>0.34736842105263166</c:v>
                </c:pt>
                <c:pt idx="1348">
                  <c:v>0.34736842105263166</c:v>
                </c:pt>
                <c:pt idx="1349">
                  <c:v>0.34736842105263166</c:v>
                </c:pt>
                <c:pt idx="1350">
                  <c:v>0.35106382978723416</c:v>
                </c:pt>
                <c:pt idx="1351">
                  <c:v>0.35106382978723416</c:v>
                </c:pt>
                <c:pt idx="1352">
                  <c:v>0.35106382978723416</c:v>
                </c:pt>
                <c:pt idx="1353">
                  <c:v>0.34736842105263166</c:v>
                </c:pt>
                <c:pt idx="1354">
                  <c:v>0.34736842105263166</c:v>
                </c:pt>
                <c:pt idx="1355">
                  <c:v>0.34736842105263166</c:v>
                </c:pt>
                <c:pt idx="1356">
                  <c:v>0.34736842105263166</c:v>
                </c:pt>
                <c:pt idx="1357">
                  <c:v>0.34736842105263166</c:v>
                </c:pt>
                <c:pt idx="1358">
                  <c:v>0.34736842105263166</c:v>
                </c:pt>
                <c:pt idx="1359">
                  <c:v>0.34736842105263166</c:v>
                </c:pt>
                <c:pt idx="1360">
                  <c:v>0.34736842105263166</c:v>
                </c:pt>
                <c:pt idx="1361">
                  <c:v>0.34736842105263166</c:v>
                </c:pt>
                <c:pt idx="1362">
                  <c:v>0.34736842105263166</c:v>
                </c:pt>
                <c:pt idx="1363">
                  <c:v>0.34736842105263166</c:v>
                </c:pt>
                <c:pt idx="1364">
                  <c:v>0.34736842105263166</c:v>
                </c:pt>
                <c:pt idx="1365">
                  <c:v>0.34736842105263166</c:v>
                </c:pt>
                <c:pt idx="1366">
                  <c:v>0.34736842105263166</c:v>
                </c:pt>
                <c:pt idx="1367">
                  <c:v>0.34736842105263166</c:v>
                </c:pt>
                <c:pt idx="1368">
                  <c:v>0.34375000000000006</c:v>
                </c:pt>
                <c:pt idx="1369">
                  <c:v>0.34375000000000006</c:v>
                </c:pt>
                <c:pt idx="1370">
                  <c:v>0.34375000000000006</c:v>
                </c:pt>
                <c:pt idx="1371">
                  <c:v>0.34375000000000006</c:v>
                </c:pt>
                <c:pt idx="1372">
                  <c:v>0.34020618556701038</c:v>
                </c:pt>
                <c:pt idx="1373">
                  <c:v>0.34020618556701038</c:v>
                </c:pt>
                <c:pt idx="1374">
                  <c:v>0.34020618556701038</c:v>
                </c:pt>
                <c:pt idx="1375">
                  <c:v>0.34020618556701038</c:v>
                </c:pt>
                <c:pt idx="1376">
                  <c:v>0.34020618556701038</c:v>
                </c:pt>
                <c:pt idx="1377">
                  <c:v>0.34020618556701038</c:v>
                </c:pt>
                <c:pt idx="1378">
                  <c:v>0.34020618556701038</c:v>
                </c:pt>
                <c:pt idx="1379">
                  <c:v>0.34020618556701038</c:v>
                </c:pt>
                <c:pt idx="1380">
                  <c:v>0.33333333333333337</c:v>
                </c:pt>
                <c:pt idx="1381">
                  <c:v>0.33333333333333337</c:v>
                </c:pt>
                <c:pt idx="1382">
                  <c:v>0.33673469387755106</c:v>
                </c:pt>
                <c:pt idx="1383">
                  <c:v>0.33673469387755106</c:v>
                </c:pt>
                <c:pt idx="1384">
                  <c:v>0.33673469387755106</c:v>
                </c:pt>
                <c:pt idx="1385">
                  <c:v>0.34020618556701038</c:v>
                </c:pt>
                <c:pt idx="1386">
                  <c:v>0.34020618556701038</c:v>
                </c:pt>
                <c:pt idx="1387">
                  <c:v>0.33673469387755106</c:v>
                </c:pt>
                <c:pt idx="1388">
                  <c:v>0.33673469387755106</c:v>
                </c:pt>
                <c:pt idx="1389">
                  <c:v>0.33673469387755106</c:v>
                </c:pt>
                <c:pt idx="1390">
                  <c:v>0.33333333333333337</c:v>
                </c:pt>
                <c:pt idx="1391">
                  <c:v>0.33333333333333337</c:v>
                </c:pt>
                <c:pt idx="1392">
                  <c:v>0.33</c:v>
                </c:pt>
                <c:pt idx="1393">
                  <c:v>0.33</c:v>
                </c:pt>
                <c:pt idx="1394">
                  <c:v>0.33</c:v>
                </c:pt>
                <c:pt idx="1395">
                  <c:v>0.33</c:v>
                </c:pt>
                <c:pt idx="1396">
                  <c:v>0.33</c:v>
                </c:pt>
                <c:pt idx="1397">
                  <c:v>0.33</c:v>
                </c:pt>
                <c:pt idx="1398">
                  <c:v>0.33</c:v>
                </c:pt>
                <c:pt idx="1399">
                  <c:v>0.33</c:v>
                </c:pt>
                <c:pt idx="1400">
                  <c:v>0.33333333333333337</c:v>
                </c:pt>
                <c:pt idx="1401">
                  <c:v>0.33333333333333337</c:v>
                </c:pt>
                <c:pt idx="1402">
                  <c:v>0.33</c:v>
                </c:pt>
                <c:pt idx="1403">
                  <c:v>0.33</c:v>
                </c:pt>
                <c:pt idx="1404">
                  <c:v>0.33</c:v>
                </c:pt>
                <c:pt idx="1405">
                  <c:v>0.33</c:v>
                </c:pt>
                <c:pt idx="1406">
                  <c:v>0.33</c:v>
                </c:pt>
                <c:pt idx="1407">
                  <c:v>0.3267326732673268</c:v>
                </c:pt>
                <c:pt idx="1408">
                  <c:v>0.3267326732673268</c:v>
                </c:pt>
                <c:pt idx="1409">
                  <c:v>0.33333333333333337</c:v>
                </c:pt>
                <c:pt idx="1410">
                  <c:v>0.33333333333333337</c:v>
                </c:pt>
                <c:pt idx="1411">
                  <c:v>0.33333333333333337</c:v>
                </c:pt>
                <c:pt idx="1412">
                  <c:v>0.33</c:v>
                </c:pt>
                <c:pt idx="1413">
                  <c:v>0.33</c:v>
                </c:pt>
                <c:pt idx="1414">
                  <c:v>0.33</c:v>
                </c:pt>
                <c:pt idx="1415">
                  <c:v>0.3267326732673268</c:v>
                </c:pt>
                <c:pt idx="1416">
                  <c:v>0.3267326732673268</c:v>
                </c:pt>
                <c:pt idx="1417">
                  <c:v>0.32352941176470595</c:v>
                </c:pt>
                <c:pt idx="1418">
                  <c:v>0.32352941176470595</c:v>
                </c:pt>
                <c:pt idx="1419">
                  <c:v>0.32352941176470595</c:v>
                </c:pt>
                <c:pt idx="1420">
                  <c:v>0.3267326732673268</c:v>
                </c:pt>
                <c:pt idx="1421">
                  <c:v>0.3267326732673268</c:v>
                </c:pt>
                <c:pt idx="1422">
                  <c:v>0.3267326732673268</c:v>
                </c:pt>
                <c:pt idx="1423">
                  <c:v>0.3267326732673268</c:v>
                </c:pt>
                <c:pt idx="1424">
                  <c:v>0.3267326732673268</c:v>
                </c:pt>
                <c:pt idx="1425">
                  <c:v>0.3267326732673268</c:v>
                </c:pt>
                <c:pt idx="1426">
                  <c:v>0.3267326732673268</c:v>
                </c:pt>
                <c:pt idx="1427">
                  <c:v>0.3267326732673268</c:v>
                </c:pt>
                <c:pt idx="1428">
                  <c:v>0.3267326732673268</c:v>
                </c:pt>
                <c:pt idx="1429">
                  <c:v>0.3267326732673268</c:v>
                </c:pt>
                <c:pt idx="1430">
                  <c:v>0.3267326732673268</c:v>
                </c:pt>
                <c:pt idx="1431">
                  <c:v>0.3267326732673268</c:v>
                </c:pt>
                <c:pt idx="1432">
                  <c:v>0.3267326732673268</c:v>
                </c:pt>
                <c:pt idx="1433">
                  <c:v>0.3267326732673268</c:v>
                </c:pt>
                <c:pt idx="1434">
                  <c:v>0.33</c:v>
                </c:pt>
                <c:pt idx="1435">
                  <c:v>0.33</c:v>
                </c:pt>
                <c:pt idx="1436">
                  <c:v>0.33</c:v>
                </c:pt>
                <c:pt idx="1437">
                  <c:v>0.3267326732673268</c:v>
                </c:pt>
                <c:pt idx="1438">
                  <c:v>0.3267326732673268</c:v>
                </c:pt>
                <c:pt idx="1439">
                  <c:v>0.3267326732673268</c:v>
                </c:pt>
                <c:pt idx="1440">
                  <c:v>0.3267326732673268</c:v>
                </c:pt>
                <c:pt idx="1441">
                  <c:v>0.3267326732673268</c:v>
                </c:pt>
                <c:pt idx="1442">
                  <c:v>0.3267326732673268</c:v>
                </c:pt>
                <c:pt idx="1443">
                  <c:v>0.3267326732673268</c:v>
                </c:pt>
                <c:pt idx="1444">
                  <c:v>0.32352941176470595</c:v>
                </c:pt>
                <c:pt idx="1445">
                  <c:v>0.32352941176470595</c:v>
                </c:pt>
                <c:pt idx="1446">
                  <c:v>0.32352941176470595</c:v>
                </c:pt>
                <c:pt idx="1447">
                  <c:v>0.32352941176470595</c:v>
                </c:pt>
                <c:pt idx="1448">
                  <c:v>0.32352941176470595</c:v>
                </c:pt>
                <c:pt idx="1449">
                  <c:v>0.3267326732673268</c:v>
                </c:pt>
                <c:pt idx="1450">
                  <c:v>0.3267326732673268</c:v>
                </c:pt>
                <c:pt idx="1451">
                  <c:v>0.3267326732673268</c:v>
                </c:pt>
                <c:pt idx="1452">
                  <c:v>0.33</c:v>
                </c:pt>
                <c:pt idx="1453">
                  <c:v>0.33</c:v>
                </c:pt>
                <c:pt idx="1454">
                  <c:v>0.33333333333333337</c:v>
                </c:pt>
                <c:pt idx="1455">
                  <c:v>0.33333333333333337</c:v>
                </c:pt>
                <c:pt idx="1456">
                  <c:v>0.33333333333333337</c:v>
                </c:pt>
                <c:pt idx="1457">
                  <c:v>0.33</c:v>
                </c:pt>
                <c:pt idx="1458">
                  <c:v>0.33</c:v>
                </c:pt>
                <c:pt idx="1459">
                  <c:v>0.3267326732673268</c:v>
                </c:pt>
                <c:pt idx="1460">
                  <c:v>0.3267326732673268</c:v>
                </c:pt>
                <c:pt idx="1461">
                  <c:v>0.3267326732673268</c:v>
                </c:pt>
                <c:pt idx="1462">
                  <c:v>0.3267326732673268</c:v>
                </c:pt>
                <c:pt idx="1463">
                  <c:v>0.3267326732673268</c:v>
                </c:pt>
                <c:pt idx="1464">
                  <c:v>0.32352941176470595</c:v>
                </c:pt>
                <c:pt idx="1465">
                  <c:v>0.32352941176470595</c:v>
                </c:pt>
                <c:pt idx="1466">
                  <c:v>0.32038834951456319</c:v>
                </c:pt>
                <c:pt idx="1467">
                  <c:v>0.32038834951456319</c:v>
                </c:pt>
                <c:pt idx="1468">
                  <c:v>0.32038834951456319</c:v>
                </c:pt>
                <c:pt idx="1469">
                  <c:v>0.32038834951456319</c:v>
                </c:pt>
                <c:pt idx="1470">
                  <c:v>0.32038834951456319</c:v>
                </c:pt>
                <c:pt idx="1471">
                  <c:v>0.32038834951456319</c:v>
                </c:pt>
                <c:pt idx="1472">
                  <c:v>0.32038834951456319</c:v>
                </c:pt>
                <c:pt idx="1473">
                  <c:v>0.32038834951456319</c:v>
                </c:pt>
                <c:pt idx="1474">
                  <c:v>0.32038834951456319</c:v>
                </c:pt>
                <c:pt idx="1475">
                  <c:v>0.32038834951456319</c:v>
                </c:pt>
                <c:pt idx="1476">
                  <c:v>0.31428571428571428</c:v>
                </c:pt>
                <c:pt idx="1477">
                  <c:v>0.31428571428571428</c:v>
                </c:pt>
                <c:pt idx="1478">
                  <c:v>0.31428571428571428</c:v>
                </c:pt>
                <c:pt idx="1479">
                  <c:v>0.32038834951456319</c:v>
                </c:pt>
                <c:pt idx="1480">
                  <c:v>0.32038834951456319</c:v>
                </c:pt>
                <c:pt idx="1481">
                  <c:v>0.32038834951456319</c:v>
                </c:pt>
                <c:pt idx="1482">
                  <c:v>0.32038834951456319</c:v>
                </c:pt>
                <c:pt idx="1483">
                  <c:v>0.32038834951456319</c:v>
                </c:pt>
                <c:pt idx="1484">
                  <c:v>0.32038834951456319</c:v>
                </c:pt>
                <c:pt idx="1485">
                  <c:v>0.32038834951456319</c:v>
                </c:pt>
                <c:pt idx="1486">
                  <c:v>0.32038834951456319</c:v>
                </c:pt>
                <c:pt idx="1487">
                  <c:v>0.32038834951456319</c:v>
                </c:pt>
                <c:pt idx="1488">
                  <c:v>0.32038834951456319</c:v>
                </c:pt>
                <c:pt idx="1489">
                  <c:v>0.31428571428571428</c:v>
                </c:pt>
                <c:pt idx="1490">
                  <c:v>0.31428571428571428</c:v>
                </c:pt>
                <c:pt idx="1491">
                  <c:v>0.32038834951456319</c:v>
                </c:pt>
                <c:pt idx="1492">
                  <c:v>0.32038834951456319</c:v>
                </c:pt>
                <c:pt idx="1493">
                  <c:v>0.32038834951456319</c:v>
                </c:pt>
                <c:pt idx="1494">
                  <c:v>0.31428571428571428</c:v>
                </c:pt>
                <c:pt idx="1495">
                  <c:v>0.31428571428571428</c:v>
                </c:pt>
                <c:pt idx="1496">
                  <c:v>0.31428571428571428</c:v>
                </c:pt>
                <c:pt idx="1497">
                  <c:v>0.31428571428571428</c:v>
                </c:pt>
                <c:pt idx="1498">
                  <c:v>0.31428571428571428</c:v>
                </c:pt>
                <c:pt idx="1499">
                  <c:v>0.31132075471698112</c:v>
                </c:pt>
                <c:pt idx="1500">
                  <c:v>0.31132075471698112</c:v>
                </c:pt>
                <c:pt idx="1501">
                  <c:v>0.31428571428571428</c:v>
                </c:pt>
                <c:pt idx="1502">
                  <c:v>0.31428571428571428</c:v>
                </c:pt>
                <c:pt idx="1503">
                  <c:v>0.31428571428571428</c:v>
                </c:pt>
                <c:pt idx="1504">
                  <c:v>0.31428571428571428</c:v>
                </c:pt>
                <c:pt idx="1505">
                  <c:v>0.31428571428571428</c:v>
                </c:pt>
                <c:pt idx="1506">
                  <c:v>0.31428571428571428</c:v>
                </c:pt>
                <c:pt idx="1507">
                  <c:v>0.31428571428571428</c:v>
                </c:pt>
                <c:pt idx="1508">
                  <c:v>0.31428571428571428</c:v>
                </c:pt>
                <c:pt idx="1509">
                  <c:v>0.31428571428571428</c:v>
                </c:pt>
                <c:pt idx="1510">
                  <c:v>0.31428571428571428</c:v>
                </c:pt>
                <c:pt idx="1511">
                  <c:v>0.31428571428571428</c:v>
                </c:pt>
                <c:pt idx="1512">
                  <c:v>0.31428571428571428</c:v>
                </c:pt>
                <c:pt idx="1513">
                  <c:v>0.31428571428571428</c:v>
                </c:pt>
                <c:pt idx="1514">
                  <c:v>0.31132075471698112</c:v>
                </c:pt>
                <c:pt idx="1515">
                  <c:v>0.31132075471698112</c:v>
                </c:pt>
                <c:pt idx="1516">
                  <c:v>0.31428571428571428</c:v>
                </c:pt>
                <c:pt idx="1517">
                  <c:v>0.31428571428571428</c:v>
                </c:pt>
                <c:pt idx="1518">
                  <c:v>0.31428571428571428</c:v>
                </c:pt>
                <c:pt idx="1519">
                  <c:v>0.30841121495327101</c:v>
                </c:pt>
                <c:pt idx="1520">
                  <c:v>0.30841121495327101</c:v>
                </c:pt>
                <c:pt idx="1521">
                  <c:v>0.30841121495327101</c:v>
                </c:pt>
                <c:pt idx="1522">
                  <c:v>0.30841121495327101</c:v>
                </c:pt>
                <c:pt idx="1523">
                  <c:v>0.30841121495327101</c:v>
                </c:pt>
                <c:pt idx="1524">
                  <c:v>0.31132075471698112</c:v>
                </c:pt>
                <c:pt idx="1525">
                  <c:v>0.31132075471698112</c:v>
                </c:pt>
                <c:pt idx="1526">
                  <c:v>0.30841121495327101</c:v>
                </c:pt>
                <c:pt idx="1527">
                  <c:v>0.30841121495327101</c:v>
                </c:pt>
                <c:pt idx="1528">
                  <c:v>0.30841121495327101</c:v>
                </c:pt>
                <c:pt idx="1529">
                  <c:v>0.30841121495327101</c:v>
                </c:pt>
                <c:pt idx="1530">
                  <c:v>0.30841121495327101</c:v>
                </c:pt>
                <c:pt idx="1531">
                  <c:v>0.30841121495327101</c:v>
                </c:pt>
                <c:pt idx="1532">
                  <c:v>0.30841121495327101</c:v>
                </c:pt>
                <c:pt idx="1533">
                  <c:v>0.30841121495327101</c:v>
                </c:pt>
                <c:pt idx="1534">
                  <c:v>0.30841121495327101</c:v>
                </c:pt>
                <c:pt idx="1535">
                  <c:v>0.30841121495327101</c:v>
                </c:pt>
                <c:pt idx="1536">
                  <c:v>0.30555555555555558</c:v>
                </c:pt>
                <c:pt idx="1537">
                  <c:v>0.30555555555555558</c:v>
                </c:pt>
                <c:pt idx="1538">
                  <c:v>0.30555555555555558</c:v>
                </c:pt>
                <c:pt idx="1539">
                  <c:v>0.30555555555555558</c:v>
                </c:pt>
                <c:pt idx="1540">
                  <c:v>0.30555555555555558</c:v>
                </c:pt>
                <c:pt idx="1541">
                  <c:v>0.30555555555555558</c:v>
                </c:pt>
                <c:pt idx="1542">
                  <c:v>0.30555555555555558</c:v>
                </c:pt>
                <c:pt idx="1543">
                  <c:v>0.30841121495327101</c:v>
                </c:pt>
                <c:pt idx="1544">
                  <c:v>0.30841121495327101</c:v>
                </c:pt>
                <c:pt idx="1545">
                  <c:v>0.30841121495327101</c:v>
                </c:pt>
                <c:pt idx="1546">
                  <c:v>0.30555555555555558</c:v>
                </c:pt>
                <c:pt idx="1547">
                  <c:v>0.30555555555555558</c:v>
                </c:pt>
                <c:pt idx="1548">
                  <c:v>0.30275229357798167</c:v>
                </c:pt>
                <c:pt idx="1549">
                  <c:v>0.30275229357798167</c:v>
                </c:pt>
                <c:pt idx="1550">
                  <c:v>0.30275229357798167</c:v>
                </c:pt>
                <c:pt idx="1551">
                  <c:v>0.30275229357798167</c:v>
                </c:pt>
                <c:pt idx="1552">
                  <c:v>0.30275229357798167</c:v>
                </c:pt>
                <c:pt idx="1553">
                  <c:v>0.30275229357798167</c:v>
                </c:pt>
                <c:pt idx="1554">
                  <c:v>0.30275229357798167</c:v>
                </c:pt>
                <c:pt idx="1555">
                  <c:v>0.30555555555555558</c:v>
                </c:pt>
                <c:pt idx="1556">
                  <c:v>0.30555555555555558</c:v>
                </c:pt>
                <c:pt idx="1557">
                  <c:v>0.30555555555555558</c:v>
                </c:pt>
                <c:pt idx="1558">
                  <c:v>0.30275229357798167</c:v>
                </c:pt>
                <c:pt idx="1559">
                  <c:v>0.30275229357798167</c:v>
                </c:pt>
                <c:pt idx="1560">
                  <c:v>0.30000000000000004</c:v>
                </c:pt>
                <c:pt idx="1561">
                  <c:v>0.30000000000000004</c:v>
                </c:pt>
                <c:pt idx="1562">
                  <c:v>0.30000000000000004</c:v>
                </c:pt>
                <c:pt idx="1563">
                  <c:v>0.30000000000000004</c:v>
                </c:pt>
                <c:pt idx="1564">
                  <c:v>0.30000000000000004</c:v>
                </c:pt>
                <c:pt idx="1565">
                  <c:v>0.30275229357798167</c:v>
                </c:pt>
                <c:pt idx="1566">
                  <c:v>0.30275229357798167</c:v>
                </c:pt>
                <c:pt idx="1567">
                  <c:v>0.30275229357798167</c:v>
                </c:pt>
                <c:pt idx="1568">
                  <c:v>0.30000000000000004</c:v>
                </c:pt>
                <c:pt idx="1569">
                  <c:v>0.30000000000000004</c:v>
                </c:pt>
                <c:pt idx="1570">
                  <c:v>0.30000000000000004</c:v>
                </c:pt>
                <c:pt idx="1571">
                  <c:v>0.30000000000000004</c:v>
                </c:pt>
                <c:pt idx="1572">
                  <c:v>0.30275229357798167</c:v>
                </c:pt>
                <c:pt idx="1573">
                  <c:v>0.30275229357798167</c:v>
                </c:pt>
                <c:pt idx="1574">
                  <c:v>0.30275229357798167</c:v>
                </c:pt>
                <c:pt idx="1575">
                  <c:v>0.30000000000000004</c:v>
                </c:pt>
                <c:pt idx="1576">
                  <c:v>0.30000000000000004</c:v>
                </c:pt>
                <c:pt idx="1577">
                  <c:v>0.30000000000000004</c:v>
                </c:pt>
                <c:pt idx="1578">
                  <c:v>0.30000000000000004</c:v>
                </c:pt>
                <c:pt idx="1579">
                  <c:v>0.30000000000000004</c:v>
                </c:pt>
                <c:pt idx="1580">
                  <c:v>0.29729729729729731</c:v>
                </c:pt>
                <c:pt idx="1581">
                  <c:v>0.29729729729729731</c:v>
                </c:pt>
                <c:pt idx="1582">
                  <c:v>0.30000000000000004</c:v>
                </c:pt>
                <c:pt idx="1583">
                  <c:v>0.30000000000000004</c:v>
                </c:pt>
                <c:pt idx="1584">
                  <c:v>0.30000000000000004</c:v>
                </c:pt>
                <c:pt idx="1585">
                  <c:v>0.29729729729729731</c:v>
                </c:pt>
                <c:pt idx="1586">
                  <c:v>0.29729729729729731</c:v>
                </c:pt>
                <c:pt idx="1587">
                  <c:v>0.29729729729729731</c:v>
                </c:pt>
                <c:pt idx="1588">
                  <c:v>0.29729729729729731</c:v>
                </c:pt>
                <c:pt idx="1589">
                  <c:v>0.29729729729729731</c:v>
                </c:pt>
                <c:pt idx="1590">
                  <c:v>0.29729729729729731</c:v>
                </c:pt>
                <c:pt idx="1591">
                  <c:v>0.29729729729729731</c:v>
                </c:pt>
                <c:pt idx="1592">
                  <c:v>0.30000000000000004</c:v>
                </c:pt>
                <c:pt idx="1593">
                  <c:v>0.30000000000000004</c:v>
                </c:pt>
                <c:pt idx="1594">
                  <c:v>0.30000000000000004</c:v>
                </c:pt>
                <c:pt idx="1595">
                  <c:v>0.29729729729729731</c:v>
                </c:pt>
                <c:pt idx="1596">
                  <c:v>0.29729729729729731</c:v>
                </c:pt>
                <c:pt idx="1597">
                  <c:v>0.29729729729729731</c:v>
                </c:pt>
                <c:pt idx="1598">
                  <c:v>0.30275229357798167</c:v>
                </c:pt>
                <c:pt idx="1599">
                  <c:v>0.30275229357798167</c:v>
                </c:pt>
                <c:pt idx="1600">
                  <c:v>0.29729729729729731</c:v>
                </c:pt>
                <c:pt idx="1601">
                  <c:v>0.29729729729729731</c:v>
                </c:pt>
                <c:pt idx="1602">
                  <c:v>0.29729729729729731</c:v>
                </c:pt>
                <c:pt idx="1603">
                  <c:v>0.30000000000000004</c:v>
                </c:pt>
                <c:pt idx="1604">
                  <c:v>0.30000000000000004</c:v>
                </c:pt>
                <c:pt idx="1605">
                  <c:v>0.30275229357798167</c:v>
                </c:pt>
                <c:pt idx="1606">
                  <c:v>0.30275229357798167</c:v>
                </c:pt>
                <c:pt idx="1607">
                  <c:v>0.30275229357798167</c:v>
                </c:pt>
                <c:pt idx="1608">
                  <c:v>0.30000000000000004</c:v>
                </c:pt>
                <c:pt idx="1609">
                  <c:v>0.30000000000000004</c:v>
                </c:pt>
                <c:pt idx="1610">
                  <c:v>0.30000000000000004</c:v>
                </c:pt>
                <c:pt idx="1611">
                  <c:v>0.30000000000000004</c:v>
                </c:pt>
                <c:pt idx="1612">
                  <c:v>0.30000000000000004</c:v>
                </c:pt>
                <c:pt idx="1613">
                  <c:v>0.30000000000000004</c:v>
                </c:pt>
                <c:pt idx="1614">
                  <c:v>0.30000000000000004</c:v>
                </c:pt>
                <c:pt idx="1615">
                  <c:v>0.30275229357798167</c:v>
                </c:pt>
                <c:pt idx="1616">
                  <c:v>0.30275229357798167</c:v>
                </c:pt>
                <c:pt idx="1617">
                  <c:v>0.30275229357798167</c:v>
                </c:pt>
                <c:pt idx="1618">
                  <c:v>0.30275229357798167</c:v>
                </c:pt>
                <c:pt idx="1619">
                  <c:v>0.30275229357798167</c:v>
                </c:pt>
                <c:pt idx="1620">
                  <c:v>0.30000000000000004</c:v>
                </c:pt>
                <c:pt idx="1621">
                  <c:v>0.30000000000000004</c:v>
                </c:pt>
                <c:pt idx="1622">
                  <c:v>0.30000000000000004</c:v>
                </c:pt>
                <c:pt idx="1623">
                  <c:v>0.30000000000000004</c:v>
                </c:pt>
                <c:pt idx="1624">
                  <c:v>0.30000000000000004</c:v>
                </c:pt>
                <c:pt idx="1625">
                  <c:v>0.30000000000000004</c:v>
                </c:pt>
                <c:pt idx="1626">
                  <c:v>0.30000000000000004</c:v>
                </c:pt>
                <c:pt idx="1627">
                  <c:v>0.30000000000000004</c:v>
                </c:pt>
                <c:pt idx="1628">
                  <c:v>0.29729729729729731</c:v>
                </c:pt>
                <c:pt idx="1629">
                  <c:v>0.29729729729729731</c:v>
                </c:pt>
                <c:pt idx="1630">
                  <c:v>0.30000000000000004</c:v>
                </c:pt>
                <c:pt idx="1631">
                  <c:v>0.30000000000000004</c:v>
                </c:pt>
                <c:pt idx="1632">
                  <c:v>0.30000000000000004</c:v>
                </c:pt>
                <c:pt idx="1633">
                  <c:v>0.30000000000000004</c:v>
                </c:pt>
                <c:pt idx="1634">
                  <c:v>0.30000000000000004</c:v>
                </c:pt>
                <c:pt idx="1635">
                  <c:v>0.30000000000000004</c:v>
                </c:pt>
                <c:pt idx="1636">
                  <c:v>0.30000000000000004</c:v>
                </c:pt>
                <c:pt idx="1637">
                  <c:v>0.30000000000000004</c:v>
                </c:pt>
                <c:pt idx="1638">
                  <c:v>0.29729729729729731</c:v>
                </c:pt>
                <c:pt idx="1639">
                  <c:v>0.29729729729729731</c:v>
                </c:pt>
                <c:pt idx="1640">
                  <c:v>0.29729729729729731</c:v>
                </c:pt>
                <c:pt idx="1641">
                  <c:v>0.29729729729729731</c:v>
                </c:pt>
                <c:pt idx="1642">
                  <c:v>0.29729729729729731</c:v>
                </c:pt>
                <c:pt idx="1643">
                  <c:v>0.30000000000000004</c:v>
                </c:pt>
                <c:pt idx="1644">
                  <c:v>0.30000000000000004</c:v>
                </c:pt>
                <c:pt idx="1645">
                  <c:v>0.29729729729729731</c:v>
                </c:pt>
                <c:pt idx="1646">
                  <c:v>0.29729729729729731</c:v>
                </c:pt>
                <c:pt idx="1647">
                  <c:v>0.29729729729729731</c:v>
                </c:pt>
                <c:pt idx="1648">
                  <c:v>0.29464285714285715</c:v>
                </c:pt>
                <c:pt idx="1649">
                  <c:v>0.29464285714285715</c:v>
                </c:pt>
                <c:pt idx="1650">
                  <c:v>0.29464285714285715</c:v>
                </c:pt>
                <c:pt idx="1651">
                  <c:v>0.29464285714285715</c:v>
                </c:pt>
                <c:pt idx="1652">
                  <c:v>0.29464285714285715</c:v>
                </c:pt>
                <c:pt idx="1653">
                  <c:v>0.29203539823008851</c:v>
                </c:pt>
                <c:pt idx="1654">
                  <c:v>0.29203539823008851</c:v>
                </c:pt>
                <c:pt idx="1655">
                  <c:v>0.29464285714285715</c:v>
                </c:pt>
                <c:pt idx="1656">
                  <c:v>0.29464285714285715</c:v>
                </c:pt>
                <c:pt idx="1657">
                  <c:v>0.29464285714285715</c:v>
                </c:pt>
                <c:pt idx="1658">
                  <c:v>0.29203539823008851</c:v>
                </c:pt>
                <c:pt idx="1659">
                  <c:v>0.29203539823008851</c:v>
                </c:pt>
                <c:pt idx="1660">
                  <c:v>0.29203539823008851</c:v>
                </c:pt>
                <c:pt idx="1661">
                  <c:v>0.29203539823008851</c:v>
                </c:pt>
                <c:pt idx="1662">
                  <c:v>0.29203539823008851</c:v>
                </c:pt>
                <c:pt idx="1663">
                  <c:v>0.29203539823008851</c:v>
                </c:pt>
                <c:pt idx="1664">
                  <c:v>0.29203539823008851</c:v>
                </c:pt>
                <c:pt idx="1665">
                  <c:v>0.28947368421052633</c:v>
                </c:pt>
                <c:pt idx="1666">
                  <c:v>0.28947368421052633</c:v>
                </c:pt>
                <c:pt idx="1667">
                  <c:v>0.28947368421052633</c:v>
                </c:pt>
                <c:pt idx="1668">
                  <c:v>0.29203539823008851</c:v>
                </c:pt>
                <c:pt idx="1669">
                  <c:v>0.29203539823008851</c:v>
                </c:pt>
                <c:pt idx="1670">
                  <c:v>0.29203539823008851</c:v>
                </c:pt>
                <c:pt idx="1671">
                  <c:v>0.29203539823008851</c:v>
                </c:pt>
                <c:pt idx="1672">
                  <c:v>0.28947368421052633</c:v>
                </c:pt>
                <c:pt idx="1673">
                  <c:v>0.28947368421052633</c:v>
                </c:pt>
                <c:pt idx="1674">
                  <c:v>0.28947368421052633</c:v>
                </c:pt>
                <c:pt idx="1675">
                  <c:v>0.28947368421052633</c:v>
                </c:pt>
                <c:pt idx="1676">
                  <c:v>0.28947368421052633</c:v>
                </c:pt>
                <c:pt idx="1677">
                  <c:v>0.28947368421052633</c:v>
                </c:pt>
                <c:pt idx="1678">
                  <c:v>0.28947368421052633</c:v>
                </c:pt>
                <c:pt idx="1679">
                  <c:v>0.28947368421052633</c:v>
                </c:pt>
                <c:pt idx="1680">
                  <c:v>0.28448275862068972</c:v>
                </c:pt>
                <c:pt idx="1681">
                  <c:v>0.28448275862068972</c:v>
                </c:pt>
                <c:pt idx="1682">
                  <c:v>0.28448275862068972</c:v>
                </c:pt>
                <c:pt idx="1683">
                  <c:v>0.28448275862068972</c:v>
                </c:pt>
                <c:pt idx="1684">
                  <c:v>0.28448275862068972</c:v>
                </c:pt>
                <c:pt idx="1685">
                  <c:v>0.2869565217391305</c:v>
                </c:pt>
                <c:pt idx="1686">
                  <c:v>0.2869565217391305</c:v>
                </c:pt>
                <c:pt idx="1687">
                  <c:v>0.2869565217391305</c:v>
                </c:pt>
                <c:pt idx="1688">
                  <c:v>0.2869565217391305</c:v>
                </c:pt>
                <c:pt idx="1689">
                  <c:v>0.2869565217391305</c:v>
                </c:pt>
                <c:pt idx="1690">
                  <c:v>0.28448275862068972</c:v>
                </c:pt>
                <c:pt idx="1691">
                  <c:v>0.28448275862068972</c:v>
                </c:pt>
                <c:pt idx="1692">
                  <c:v>0.2869565217391305</c:v>
                </c:pt>
                <c:pt idx="1693">
                  <c:v>0.2869565217391305</c:v>
                </c:pt>
                <c:pt idx="1694">
                  <c:v>0.2869565217391305</c:v>
                </c:pt>
                <c:pt idx="1695">
                  <c:v>0.2869565217391305</c:v>
                </c:pt>
                <c:pt idx="1696">
                  <c:v>0.2869565217391305</c:v>
                </c:pt>
                <c:pt idx="1697">
                  <c:v>0.28448275862068972</c:v>
                </c:pt>
                <c:pt idx="1698">
                  <c:v>0.28448275862068972</c:v>
                </c:pt>
                <c:pt idx="1699">
                  <c:v>0.28448275862068972</c:v>
                </c:pt>
                <c:pt idx="1700">
                  <c:v>0.28448275862068972</c:v>
                </c:pt>
                <c:pt idx="1701">
                  <c:v>0.28448275862068972</c:v>
                </c:pt>
                <c:pt idx="1702">
                  <c:v>0.27966101694915257</c:v>
                </c:pt>
                <c:pt idx="1703">
                  <c:v>0.27966101694915257</c:v>
                </c:pt>
                <c:pt idx="1704">
                  <c:v>0.28448275862068972</c:v>
                </c:pt>
                <c:pt idx="1705">
                  <c:v>0.28448275862068972</c:v>
                </c:pt>
                <c:pt idx="1706">
                  <c:v>0.28448275862068972</c:v>
                </c:pt>
                <c:pt idx="1707">
                  <c:v>0.27966101694915257</c:v>
                </c:pt>
                <c:pt idx="1708">
                  <c:v>0.27966101694915257</c:v>
                </c:pt>
                <c:pt idx="1709">
                  <c:v>0.27731092436974797</c:v>
                </c:pt>
                <c:pt idx="1710">
                  <c:v>0.27731092436974797</c:v>
                </c:pt>
                <c:pt idx="1711">
                  <c:v>0.27731092436974797</c:v>
                </c:pt>
                <c:pt idx="1712">
                  <c:v>0.27966101694915257</c:v>
                </c:pt>
                <c:pt idx="1713">
                  <c:v>0.27966101694915257</c:v>
                </c:pt>
                <c:pt idx="1714">
                  <c:v>0.27966101694915257</c:v>
                </c:pt>
                <c:pt idx="1715">
                  <c:v>0.27731092436974797</c:v>
                </c:pt>
                <c:pt idx="1716">
                  <c:v>0.27731092436974797</c:v>
                </c:pt>
                <c:pt idx="1717">
                  <c:v>0.27966101694915257</c:v>
                </c:pt>
                <c:pt idx="1718">
                  <c:v>0.27966101694915257</c:v>
                </c:pt>
                <c:pt idx="1719">
                  <c:v>0.27966101694915257</c:v>
                </c:pt>
                <c:pt idx="1720">
                  <c:v>0.27966101694915257</c:v>
                </c:pt>
                <c:pt idx="1721">
                  <c:v>0.27966101694915257</c:v>
                </c:pt>
                <c:pt idx="1722">
                  <c:v>0.27966101694915257</c:v>
                </c:pt>
                <c:pt idx="1723">
                  <c:v>0.27966101694915257</c:v>
                </c:pt>
                <c:pt idx="1724">
                  <c:v>0.27731092436974797</c:v>
                </c:pt>
                <c:pt idx="1725">
                  <c:v>0.27731092436974797</c:v>
                </c:pt>
                <c:pt idx="1726">
                  <c:v>0.27731092436974797</c:v>
                </c:pt>
                <c:pt idx="1727">
                  <c:v>0.27731092436974797</c:v>
                </c:pt>
                <c:pt idx="1728">
                  <c:v>0.27731092436974797</c:v>
                </c:pt>
                <c:pt idx="1729">
                  <c:v>0.27731092436974797</c:v>
                </c:pt>
                <c:pt idx="1730">
                  <c:v>0.27731092436974797</c:v>
                </c:pt>
                <c:pt idx="1731">
                  <c:v>0.27731092436974797</c:v>
                </c:pt>
                <c:pt idx="1732">
                  <c:v>0.27731092436974797</c:v>
                </c:pt>
                <c:pt idx="1733">
                  <c:v>0.27731092436974797</c:v>
                </c:pt>
                <c:pt idx="1734">
                  <c:v>0.27731092436974797</c:v>
                </c:pt>
                <c:pt idx="1735">
                  <c:v>0.27731092436974797</c:v>
                </c:pt>
                <c:pt idx="1736">
                  <c:v>0.27731092436974797</c:v>
                </c:pt>
                <c:pt idx="1737">
                  <c:v>0.27731092436974797</c:v>
                </c:pt>
                <c:pt idx="1738">
                  <c:v>0.27731092436974797</c:v>
                </c:pt>
                <c:pt idx="1739">
                  <c:v>0.27731092436974797</c:v>
                </c:pt>
                <c:pt idx="1740">
                  <c:v>0.27731092436974797</c:v>
                </c:pt>
                <c:pt idx="1741">
                  <c:v>0.27500000000000002</c:v>
                </c:pt>
                <c:pt idx="1742">
                  <c:v>0.27500000000000002</c:v>
                </c:pt>
                <c:pt idx="1743">
                  <c:v>0.27500000000000002</c:v>
                </c:pt>
                <c:pt idx="1744">
                  <c:v>0.27500000000000002</c:v>
                </c:pt>
                <c:pt idx="1745">
                  <c:v>0.27500000000000002</c:v>
                </c:pt>
                <c:pt idx="1746">
                  <c:v>0.27500000000000002</c:v>
                </c:pt>
                <c:pt idx="1747">
                  <c:v>0.27500000000000002</c:v>
                </c:pt>
                <c:pt idx="1748">
                  <c:v>0.27500000000000002</c:v>
                </c:pt>
                <c:pt idx="1749">
                  <c:v>0.27500000000000002</c:v>
                </c:pt>
                <c:pt idx="1750">
                  <c:v>0.27500000000000002</c:v>
                </c:pt>
                <c:pt idx="1751">
                  <c:v>0.27500000000000002</c:v>
                </c:pt>
                <c:pt idx="1752">
                  <c:v>0.27500000000000002</c:v>
                </c:pt>
                <c:pt idx="1753">
                  <c:v>0.27500000000000002</c:v>
                </c:pt>
                <c:pt idx="1754">
                  <c:v>0.27272727272727276</c:v>
                </c:pt>
                <c:pt idx="1755">
                  <c:v>0.27272727272727276</c:v>
                </c:pt>
                <c:pt idx="1756">
                  <c:v>0.27272727272727276</c:v>
                </c:pt>
                <c:pt idx="1757">
                  <c:v>0.27272727272727276</c:v>
                </c:pt>
                <c:pt idx="1758">
                  <c:v>0.27272727272727276</c:v>
                </c:pt>
                <c:pt idx="1759">
                  <c:v>0.27272727272727276</c:v>
                </c:pt>
                <c:pt idx="1760">
                  <c:v>0.27272727272727276</c:v>
                </c:pt>
                <c:pt idx="1761">
                  <c:v>0.2704918032786886</c:v>
                </c:pt>
                <c:pt idx="1762">
                  <c:v>0.2704918032786886</c:v>
                </c:pt>
                <c:pt idx="1763">
                  <c:v>0.2704918032786886</c:v>
                </c:pt>
                <c:pt idx="1764">
                  <c:v>0.2704918032786886</c:v>
                </c:pt>
                <c:pt idx="1765">
                  <c:v>0.2704918032786886</c:v>
                </c:pt>
                <c:pt idx="1766">
                  <c:v>0.27272727272727276</c:v>
                </c:pt>
                <c:pt idx="1767">
                  <c:v>0.27272727272727276</c:v>
                </c:pt>
                <c:pt idx="1768">
                  <c:v>0.27272727272727276</c:v>
                </c:pt>
                <c:pt idx="1769">
                  <c:v>0.27272727272727276</c:v>
                </c:pt>
                <c:pt idx="1770">
                  <c:v>0.27272727272727276</c:v>
                </c:pt>
                <c:pt idx="1771">
                  <c:v>0.2704918032786886</c:v>
                </c:pt>
                <c:pt idx="1772">
                  <c:v>0.2704918032786886</c:v>
                </c:pt>
                <c:pt idx="1773">
                  <c:v>0.2704918032786886</c:v>
                </c:pt>
                <c:pt idx="1774">
                  <c:v>0.2704918032786886</c:v>
                </c:pt>
                <c:pt idx="1775">
                  <c:v>0.2704918032786886</c:v>
                </c:pt>
                <c:pt idx="1776">
                  <c:v>0.2704918032786886</c:v>
                </c:pt>
                <c:pt idx="1777">
                  <c:v>0.2704918032786886</c:v>
                </c:pt>
                <c:pt idx="1778">
                  <c:v>0.26829268292682934</c:v>
                </c:pt>
                <c:pt idx="1779">
                  <c:v>0.26829268292682934</c:v>
                </c:pt>
                <c:pt idx="1780">
                  <c:v>0.26829268292682934</c:v>
                </c:pt>
                <c:pt idx="1781">
                  <c:v>0.2704918032786886</c:v>
                </c:pt>
                <c:pt idx="1782">
                  <c:v>0.2704918032786886</c:v>
                </c:pt>
                <c:pt idx="1783">
                  <c:v>0.2704918032786886</c:v>
                </c:pt>
                <c:pt idx="1784">
                  <c:v>0.26829268292682934</c:v>
                </c:pt>
                <c:pt idx="1785">
                  <c:v>0.26829268292682934</c:v>
                </c:pt>
                <c:pt idx="1786">
                  <c:v>0.26612903225806456</c:v>
                </c:pt>
                <c:pt idx="1787">
                  <c:v>0.26612903225806456</c:v>
                </c:pt>
                <c:pt idx="1788">
                  <c:v>0.26612903225806456</c:v>
                </c:pt>
                <c:pt idx="1789">
                  <c:v>0.26612903225806456</c:v>
                </c:pt>
                <c:pt idx="1790">
                  <c:v>0.26612903225806456</c:v>
                </c:pt>
                <c:pt idx="1791">
                  <c:v>0.26400000000000007</c:v>
                </c:pt>
                <c:pt idx="1792">
                  <c:v>0.26400000000000007</c:v>
                </c:pt>
                <c:pt idx="1793">
                  <c:v>0.26400000000000007</c:v>
                </c:pt>
                <c:pt idx="1794">
                  <c:v>0.26612903225806456</c:v>
                </c:pt>
                <c:pt idx="1795">
                  <c:v>0.26612903225806456</c:v>
                </c:pt>
                <c:pt idx="1796">
                  <c:v>0.26829268292682934</c:v>
                </c:pt>
                <c:pt idx="1797">
                  <c:v>0.26829268292682934</c:v>
                </c:pt>
                <c:pt idx="1798">
                  <c:v>0.26829268292682934</c:v>
                </c:pt>
                <c:pt idx="1799">
                  <c:v>0.26829268292682934</c:v>
                </c:pt>
                <c:pt idx="1800">
                  <c:v>0.26829268292682934</c:v>
                </c:pt>
                <c:pt idx="1801">
                  <c:v>0.26612903225806456</c:v>
                </c:pt>
                <c:pt idx="1802">
                  <c:v>0.26612903225806456</c:v>
                </c:pt>
                <c:pt idx="1803">
                  <c:v>0.26612903225806456</c:v>
                </c:pt>
                <c:pt idx="1804">
                  <c:v>0.26400000000000007</c:v>
                </c:pt>
                <c:pt idx="1805">
                  <c:v>0.26400000000000007</c:v>
                </c:pt>
                <c:pt idx="1806">
                  <c:v>0.26612903225806456</c:v>
                </c:pt>
                <c:pt idx="1807">
                  <c:v>0.26612903225806456</c:v>
                </c:pt>
                <c:pt idx="1808">
                  <c:v>0.26612903225806456</c:v>
                </c:pt>
                <c:pt idx="1809">
                  <c:v>0.26400000000000007</c:v>
                </c:pt>
                <c:pt idx="1810">
                  <c:v>0.26400000000000007</c:v>
                </c:pt>
                <c:pt idx="1811">
                  <c:v>0.26400000000000007</c:v>
                </c:pt>
                <c:pt idx="1812">
                  <c:v>0.26400000000000007</c:v>
                </c:pt>
                <c:pt idx="1813">
                  <c:v>0.26400000000000007</c:v>
                </c:pt>
                <c:pt idx="1814">
                  <c:v>0.26400000000000007</c:v>
                </c:pt>
                <c:pt idx="1815">
                  <c:v>0.26400000000000007</c:v>
                </c:pt>
                <c:pt idx="1816">
                  <c:v>0.26400000000000007</c:v>
                </c:pt>
                <c:pt idx="1817">
                  <c:v>0.26400000000000007</c:v>
                </c:pt>
                <c:pt idx="1818">
                  <c:v>0.26400000000000007</c:v>
                </c:pt>
                <c:pt idx="1819">
                  <c:v>0.26190476190476192</c:v>
                </c:pt>
                <c:pt idx="1820">
                  <c:v>0.26190476190476192</c:v>
                </c:pt>
                <c:pt idx="1821">
                  <c:v>0.26400000000000007</c:v>
                </c:pt>
                <c:pt idx="1822">
                  <c:v>0.26400000000000007</c:v>
                </c:pt>
                <c:pt idx="1823">
                  <c:v>0.26400000000000007</c:v>
                </c:pt>
                <c:pt idx="1824">
                  <c:v>0.26190476190476192</c:v>
                </c:pt>
                <c:pt idx="1825">
                  <c:v>0.26190476190476192</c:v>
                </c:pt>
                <c:pt idx="1826">
                  <c:v>0.26190476190476192</c:v>
                </c:pt>
                <c:pt idx="1827">
                  <c:v>0.26190476190476192</c:v>
                </c:pt>
                <c:pt idx="1828">
                  <c:v>0.26190476190476192</c:v>
                </c:pt>
                <c:pt idx="1829">
                  <c:v>0.25984251968503941</c:v>
                </c:pt>
                <c:pt idx="1830">
                  <c:v>0.25984251968503941</c:v>
                </c:pt>
                <c:pt idx="1831">
                  <c:v>0.25984251968503941</c:v>
                </c:pt>
                <c:pt idx="1832">
                  <c:v>0.25984251968503941</c:v>
                </c:pt>
                <c:pt idx="1833">
                  <c:v>0.25984251968503941</c:v>
                </c:pt>
                <c:pt idx="1834">
                  <c:v>0.25984251968503941</c:v>
                </c:pt>
                <c:pt idx="1835">
                  <c:v>0.25984251968503941</c:v>
                </c:pt>
                <c:pt idx="1836">
                  <c:v>0.25781250000000006</c:v>
                </c:pt>
                <c:pt idx="1837">
                  <c:v>0.25781250000000006</c:v>
                </c:pt>
                <c:pt idx="1838">
                  <c:v>0.25781250000000006</c:v>
                </c:pt>
                <c:pt idx="1839">
                  <c:v>0.25781250000000006</c:v>
                </c:pt>
                <c:pt idx="1840">
                  <c:v>0.25781250000000006</c:v>
                </c:pt>
                <c:pt idx="1841">
                  <c:v>0.25781250000000006</c:v>
                </c:pt>
                <c:pt idx="1842">
                  <c:v>0.25781250000000006</c:v>
                </c:pt>
                <c:pt idx="1843">
                  <c:v>0.25781250000000006</c:v>
                </c:pt>
                <c:pt idx="1844">
                  <c:v>0.25781250000000006</c:v>
                </c:pt>
                <c:pt idx="1845">
                  <c:v>0.25781250000000006</c:v>
                </c:pt>
                <c:pt idx="1846">
                  <c:v>0.25781250000000006</c:v>
                </c:pt>
                <c:pt idx="1847">
                  <c:v>0.25781250000000006</c:v>
                </c:pt>
                <c:pt idx="1848">
                  <c:v>0.25781250000000006</c:v>
                </c:pt>
                <c:pt idx="1849">
                  <c:v>0.25781250000000006</c:v>
                </c:pt>
                <c:pt idx="1850">
                  <c:v>0.25781250000000006</c:v>
                </c:pt>
                <c:pt idx="1851">
                  <c:v>0.2558139534883721</c:v>
                </c:pt>
                <c:pt idx="1852">
                  <c:v>0.2558139534883721</c:v>
                </c:pt>
                <c:pt idx="1853">
                  <c:v>0.2558139534883721</c:v>
                </c:pt>
                <c:pt idx="1854">
                  <c:v>0.25781250000000006</c:v>
                </c:pt>
                <c:pt idx="1855">
                  <c:v>0.25781250000000006</c:v>
                </c:pt>
                <c:pt idx="1856">
                  <c:v>0.2558139534883721</c:v>
                </c:pt>
                <c:pt idx="1857">
                  <c:v>0.2558139534883721</c:v>
                </c:pt>
                <c:pt idx="1858">
                  <c:v>0.2558139534883721</c:v>
                </c:pt>
                <c:pt idx="1859">
                  <c:v>0.2558139534883721</c:v>
                </c:pt>
                <c:pt idx="1860">
                  <c:v>0.2558139534883721</c:v>
                </c:pt>
                <c:pt idx="1861">
                  <c:v>0.25190839694656492</c:v>
                </c:pt>
                <c:pt idx="1862">
                  <c:v>0.25190839694656492</c:v>
                </c:pt>
                <c:pt idx="1863">
                  <c:v>0.2558139534883721</c:v>
                </c:pt>
                <c:pt idx="1864">
                  <c:v>0.2558139534883721</c:v>
                </c:pt>
                <c:pt idx="1865">
                  <c:v>0.2558139534883721</c:v>
                </c:pt>
                <c:pt idx="1866">
                  <c:v>0.25190839694656492</c:v>
                </c:pt>
                <c:pt idx="1867">
                  <c:v>0.25190839694656492</c:v>
                </c:pt>
                <c:pt idx="1868">
                  <c:v>0.2558139534883721</c:v>
                </c:pt>
                <c:pt idx="1869">
                  <c:v>0.2558139534883721</c:v>
                </c:pt>
                <c:pt idx="1870">
                  <c:v>0.2558139534883721</c:v>
                </c:pt>
                <c:pt idx="1871">
                  <c:v>0.2558139534883721</c:v>
                </c:pt>
                <c:pt idx="1872">
                  <c:v>0.2558139534883721</c:v>
                </c:pt>
                <c:pt idx="1873">
                  <c:v>0.2558139534883721</c:v>
                </c:pt>
                <c:pt idx="1874">
                  <c:v>0.2558139534883721</c:v>
                </c:pt>
                <c:pt idx="1875">
                  <c:v>0.2558139534883721</c:v>
                </c:pt>
                <c:pt idx="1876">
                  <c:v>0.2558139534883721</c:v>
                </c:pt>
                <c:pt idx="1877">
                  <c:v>0.2558139534883721</c:v>
                </c:pt>
                <c:pt idx="1878">
                  <c:v>0.2558139534883721</c:v>
                </c:pt>
                <c:pt idx="1879">
                  <c:v>0.2558139534883721</c:v>
                </c:pt>
                <c:pt idx="1880">
                  <c:v>0.2558139534883721</c:v>
                </c:pt>
                <c:pt idx="1881">
                  <c:v>0.2558139534883721</c:v>
                </c:pt>
                <c:pt idx="1882">
                  <c:v>0.2558139534883721</c:v>
                </c:pt>
                <c:pt idx="1883">
                  <c:v>0.2558139534883721</c:v>
                </c:pt>
                <c:pt idx="1884">
                  <c:v>0.2558139534883721</c:v>
                </c:pt>
                <c:pt idx="1885">
                  <c:v>0.2558139534883721</c:v>
                </c:pt>
                <c:pt idx="1886">
                  <c:v>0.2558139534883721</c:v>
                </c:pt>
                <c:pt idx="1887">
                  <c:v>0.2558139534883721</c:v>
                </c:pt>
                <c:pt idx="1888">
                  <c:v>0.2558139534883721</c:v>
                </c:pt>
                <c:pt idx="1889">
                  <c:v>0.2558139534883721</c:v>
                </c:pt>
                <c:pt idx="1890">
                  <c:v>0.2558139534883721</c:v>
                </c:pt>
                <c:pt idx="1891">
                  <c:v>0.2558139534883721</c:v>
                </c:pt>
                <c:pt idx="1892">
                  <c:v>0.2558139534883721</c:v>
                </c:pt>
                <c:pt idx="1893">
                  <c:v>0.25190839694656492</c:v>
                </c:pt>
                <c:pt idx="1894">
                  <c:v>0.25190839694656492</c:v>
                </c:pt>
                <c:pt idx="1895">
                  <c:v>0.25190839694656492</c:v>
                </c:pt>
                <c:pt idx="1896">
                  <c:v>0.25190839694656492</c:v>
                </c:pt>
                <c:pt idx="1897">
                  <c:v>0.25190839694656492</c:v>
                </c:pt>
                <c:pt idx="1898">
                  <c:v>0.25190839694656492</c:v>
                </c:pt>
                <c:pt idx="1899">
                  <c:v>0.25190839694656492</c:v>
                </c:pt>
                <c:pt idx="1900">
                  <c:v>0.25190839694656492</c:v>
                </c:pt>
                <c:pt idx="1901">
                  <c:v>0.25190839694656492</c:v>
                </c:pt>
                <c:pt idx="1902">
                  <c:v>0.25190839694656492</c:v>
                </c:pt>
                <c:pt idx="1903">
                  <c:v>0.25190839694656492</c:v>
                </c:pt>
                <c:pt idx="1904">
                  <c:v>0.25190839694656492</c:v>
                </c:pt>
                <c:pt idx="1905">
                  <c:v>0.25</c:v>
                </c:pt>
                <c:pt idx="1906">
                  <c:v>0.25</c:v>
                </c:pt>
                <c:pt idx="1907">
                  <c:v>0.25</c:v>
                </c:pt>
                <c:pt idx="1908">
                  <c:v>0.25</c:v>
                </c:pt>
                <c:pt idx="1909">
                  <c:v>0.25</c:v>
                </c:pt>
                <c:pt idx="1910">
                  <c:v>0.25</c:v>
                </c:pt>
                <c:pt idx="1911">
                  <c:v>0.25</c:v>
                </c:pt>
                <c:pt idx="1912">
                  <c:v>0.25</c:v>
                </c:pt>
                <c:pt idx="1913">
                  <c:v>0.25</c:v>
                </c:pt>
                <c:pt idx="1914">
                  <c:v>0.25</c:v>
                </c:pt>
                <c:pt idx="1915">
                  <c:v>0.25</c:v>
                </c:pt>
                <c:pt idx="1916">
                  <c:v>0.25</c:v>
                </c:pt>
                <c:pt idx="1917">
                  <c:v>0.24812030075187971</c:v>
                </c:pt>
                <c:pt idx="1918">
                  <c:v>0.24812030075187971</c:v>
                </c:pt>
                <c:pt idx="1919">
                  <c:v>0.25190839694656492</c:v>
                </c:pt>
                <c:pt idx="1920">
                  <c:v>0.25190839694656492</c:v>
                </c:pt>
                <c:pt idx="1921">
                  <c:v>0.25190839694656492</c:v>
                </c:pt>
                <c:pt idx="1922">
                  <c:v>0.25190839694656492</c:v>
                </c:pt>
                <c:pt idx="1923">
                  <c:v>0.25190839694656492</c:v>
                </c:pt>
                <c:pt idx="1924">
                  <c:v>0.25</c:v>
                </c:pt>
                <c:pt idx="1925">
                  <c:v>0.25</c:v>
                </c:pt>
                <c:pt idx="1926">
                  <c:v>0.25</c:v>
                </c:pt>
                <c:pt idx="1927">
                  <c:v>0.25</c:v>
                </c:pt>
                <c:pt idx="1928">
                  <c:v>0.25</c:v>
                </c:pt>
                <c:pt idx="1929">
                  <c:v>0.25</c:v>
                </c:pt>
                <c:pt idx="1930">
                  <c:v>0.25</c:v>
                </c:pt>
                <c:pt idx="1931">
                  <c:v>0.24812030075187971</c:v>
                </c:pt>
                <c:pt idx="1932">
                  <c:v>0.24812030075187971</c:v>
                </c:pt>
                <c:pt idx="1933">
                  <c:v>0.24812030075187971</c:v>
                </c:pt>
                <c:pt idx="1934">
                  <c:v>0.2462686567164179</c:v>
                </c:pt>
                <c:pt idx="1935">
                  <c:v>0.2462686567164179</c:v>
                </c:pt>
                <c:pt idx="1936">
                  <c:v>0.2462686567164179</c:v>
                </c:pt>
                <c:pt idx="1937">
                  <c:v>0.2462686567164179</c:v>
                </c:pt>
                <c:pt idx="1938">
                  <c:v>0.2462686567164179</c:v>
                </c:pt>
                <c:pt idx="1939">
                  <c:v>0.2462686567164179</c:v>
                </c:pt>
                <c:pt idx="1940">
                  <c:v>0.2462686567164179</c:v>
                </c:pt>
                <c:pt idx="1941">
                  <c:v>0.2462686567164179</c:v>
                </c:pt>
                <c:pt idx="1942">
                  <c:v>0.2462686567164179</c:v>
                </c:pt>
                <c:pt idx="1943">
                  <c:v>0.2462686567164179</c:v>
                </c:pt>
                <c:pt idx="1944">
                  <c:v>0.2462686567164179</c:v>
                </c:pt>
                <c:pt idx="1945">
                  <c:v>0.2462686567164179</c:v>
                </c:pt>
                <c:pt idx="1946">
                  <c:v>0.2462686567164179</c:v>
                </c:pt>
                <c:pt idx="1947">
                  <c:v>0.2462686567164179</c:v>
                </c:pt>
                <c:pt idx="1948">
                  <c:v>0.2462686567164179</c:v>
                </c:pt>
                <c:pt idx="1949">
                  <c:v>0.2462686567164179</c:v>
                </c:pt>
                <c:pt idx="1950">
                  <c:v>0.2462686567164179</c:v>
                </c:pt>
                <c:pt idx="1951">
                  <c:v>0.24444444444444441</c:v>
                </c:pt>
                <c:pt idx="1952">
                  <c:v>0.24444444444444441</c:v>
                </c:pt>
                <c:pt idx="1953">
                  <c:v>0.24444444444444441</c:v>
                </c:pt>
                <c:pt idx="1954">
                  <c:v>0.24444444444444441</c:v>
                </c:pt>
                <c:pt idx="1955">
                  <c:v>0.24444444444444441</c:v>
                </c:pt>
                <c:pt idx="1956">
                  <c:v>0.24444444444444441</c:v>
                </c:pt>
                <c:pt idx="1957">
                  <c:v>0.24444444444444441</c:v>
                </c:pt>
                <c:pt idx="1958">
                  <c:v>0.24264705882352938</c:v>
                </c:pt>
                <c:pt idx="1959">
                  <c:v>0.24264705882352938</c:v>
                </c:pt>
                <c:pt idx="1960">
                  <c:v>0.24264705882352938</c:v>
                </c:pt>
                <c:pt idx="1961">
                  <c:v>0.24264705882352938</c:v>
                </c:pt>
                <c:pt idx="1962">
                  <c:v>0.24264705882352938</c:v>
                </c:pt>
                <c:pt idx="1963">
                  <c:v>0.24444444444444441</c:v>
                </c:pt>
                <c:pt idx="1964">
                  <c:v>0.24444444444444441</c:v>
                </c:pt>
                <c:pt idx="1965">
                  <c:v>0.24087591240875916</c:v>
                </c:pt>
                <c:pt idx="1966">
                  <c:v>0.24087591240875916</c:v>
                </c:pt>
                <c:pt idx="1967">
                  <c:v>0.24087591240875916</c:v>
                </c:pt>
                <c:pt idx="1968">
                  <c:v>0.24264705882352938</c:v>
                </c:pt>
                <c:pt idx="1969">
                  <c:v>0.24264705882352938</c:v>
                </c:pt>
                <c:pt idx="1970">
                  <c:v>0.24087591240875916</c:v>
                </c:pt>
                <c:pt idx="1971">
                  <c:v>0.24087591240875916</c:v>
                </c:pt>
                <c:pt idx="1972">
                  <c:v>0.24087591240875916</c:v>
                </c:pt>
                <c:pt idx="1973">
                  <c:v>0.24264705882352938</c:v>
                </c:pt>
                <c:pt idx="1974">
                  <c:v>0.24264705882352938</c:v>
                </c:pt>
                <c:pt idx="1975">
                  <c:v>0.24264705882352938</c:v>
                </c:pt>
                <c:pt idx="1976">
                  <c:v>0.24087591240875916</c:v>
                </c:pt>
                <c:pt idx="1977">
                  <c:v>0.24087591240875916</c:v>
                </c:pt>
                <c:pt idx="1978">
                  <c:v>0.24264705882352938</c:v>
                </c:pt>
                <c:pt idx="1979">
                  <c:v>0.24264705882352938</c:v>
                </c:pt>
                <c:pt idx="1980">
                  <c:v>0.24087591240875916</c:v>
                </c:pt>
                <c:pt idx="1981">
                  <c:v>0.24087591240875916</c:v>
                </c:pt>
                <c:pt idx="1982">
                  <c:v>0.24087591240875916</c:v>
                </c:pt>
                <c:pt idx="1983">
                  <c:v>0.24087591240875916</c:v>
                </c:pt>
                <c:pt idx="1984">
                  <c:v>0.24087591240875916</c:v>
                </c:pt>
                <c:pt idx="1985">
                  <c:v>0.24087591240875916</c:v>
                </c:pt>
                <c:pt idx="1986">
                  <c:v>0.24087591240875916</c:v>
                </c:pt>
                <c:pt idx="1987">
                  <c:v>0.24087591240875916</c:v>
                </c:pt>
                <c:pt idx="1988">
                  <c:v>0.23913043478260876</c:v>
                </c:pt>
                <c:pt idx="1989">
                  <c:v>0.23913043478260876</c:v>
                </c:pt>
                <c:pt idx="1990">
                  <c:v>0.24087591240875916</c:v>
                </c:pt>
                <c:pt idx="1991">
                  <c:v>0.24087591240875916</c:v>
                </c:pt>
                <c:pt idx="1992">
                  <c:v>0.24087591240875916</c:v>
                </c:pt>
                <c:pt idx="1993">
                  <c:v>0.24087591240875916</c:v>
                </c:pt>
                <c:pt idx="1994">
                  <c:v>0.24087591240875916</c:v>
                </c:pt>
                <c:pt idx="1995">
                  <c:v>0.24087591240875916</c:v>
                </c:pt>
                <c:pt idx="1996">
                  <c:v>0.24087591240875916</c:v>
                </c:pt>
                <c:pt idx="1997">
                  <c:v>0.24087591240875916</c:v>
                </c:pt>
                <c:pt idx="1998">
                  <c:v>0.23741007194244609</c:v>
                </c:pt>
                <c:pt idx="1999">
                  <c:v>0.23741007194244609</c:v>
                </c:pt>
                <c:pt idx="2000">
                  <c:v>0.23741007194244609</c:v>
                </c:pt>
                <c:pt idx="2001">
                  <c:v>0.23741007194244609</c:v>
                </c:pt>
                <c:pt idx="2002">
                  <c:v>0.23741007194244609</c:v>
                </c:pt>
                <c:pt idx="2003">
                  <c:v>0.23741007194244609</c:v>
                </c:pt>
                <c:pt idx="2004">
                  <c:v>0.23741007194244609</c:v>
                </c:pt>
                <c:pt idx="2005">
                  <c:v>0.23741007194244609</c:v>
                </c:pt>
                <c:pt idx="2006">
                  <c:v>0.23741007194244609</c:v>
                </c:pt>
                <c:pt idx="2007">
                  <c:v>0.23741007194244609</c:v>
                </c:pt>
                <c:pt idx="2008">
                  <c:v>0.23571428571428577</c:v>
                </c:pt>
                <c:pt idx="2009">
                  <c:v>0.23571428571428577</c:v>
                </c:pt>
                <c:pt idx="2010">
                  <c:v>0.23571428571428577</c:v>
                </c:pt>
                <c:pt idx="2011">
                  <c:v>0.23571428571428577</c:v>
                </c:pt>
                <c:pt idx="2012">
                  <c:v>0.23571428571428577</c:v>
                </c:pt>
                <c:pt idx="2013">
                  <c:v>0.23571428571428577</c:v>
                </c:pt>
                <c:pt idx="2014">
                  <c:v>0.23571428571428577</c:v>
                </c:pt>
                <c:pt idx="2015">
                  <c:v>0.23741007194244609</c:v>
                </c:pt>
                <c:pt idx="2016">
                  <c:v>0.23741007194244609</c:v>
                </c:pt>
                <c:pt idx="2017">
                  <c:v>0.23741007194244609</c:v>
                </c:pt>
                <c:pt idx="2018">
                  <c:v>0.23571428571428577</c:v>
                </c:pt>
                <c:pt idx="2019">
                  <c:v>0.23571428571428577</c:v>
                </c:pt>
                <c:pt idx="2020">
                  <c:v>0.23741007194244609</c:v>
                </c:pt>
                <c:pt idx="2021">
                  <c:v>0.23741007194244609</c:v>
                </c:pt>
                <c:pt idx="2022">
                  <c:v>0.23741007194244609</c:v>
                </c:pt>
                <c:pt idx="2023">
                  <c:v>0.23741007194244609</c:v>
                </c:pt>
                <c:pt idx="2024">
                  <c:v>0.23741007194244609</c:v>
                </c:pt>
                <c:pt idx="2025">
                  <c:v>0.23571428571428577</c:v>
                </c:pt>
                <c:pt idx="2026">
                  <c:v>0.23571428571428577</c:v>
                </c:pt>
                <c:pt idx="2027">
                  <c:v>0.23404255319148939</c:v>
                </c:pt>
                <c:pt idx="2028">
                  <c:v>0.23404255319148939</c:v>
                </c:pt>
                <c:pt idx="2029">
                  <c:v>0.23404255319148939</c:v>
                </c:pt>
                <c:pt idx="2030">
                  <c:v>0.23404255319148939</c:v>
                </c:pt>
                <c:pt idx="2031">
                  <c:v>0.23404255319148939</c:v>
                </c:pt>
                <c:pt idx="2032">
                  <c:v>0.23404255319148939</c:v>
                </c:pt>
                <c:pt idx="2033">
                  <c:v>0.23404255319148939</c:v>
                </c:pt>
                <c:pt idx="2034">
                  <c:v>0.23404255319148939</c:v>
                </c:pt>
                <c:pt idx="2035">
                  <c:v>0.23404255319148939</c:v>
                </c:pt>
                <c:pt idx="2036">
                  <c:v>0.23404255319148939</c:v>
                </c:pt>
                <c:pt idx="2037">
                  <c:v>0.23239436619718312</c:v>
                </c:pt>
                <c:pt idx="2038">
                  <c:v>0.23239436619718312</c:v>
                </c:pt>
                <c:pt idx="2039">
                  <c:v>0.23239436619718312</c:v>
                </c:pt>
                <c:pt idx="2040">
                  <c:v>0.23404255319148939</c:v>
                </c:pt>
                <c:pt idx="2041">
                  <c:v>0.23404255319148939</c:v>
                </c:pt>
                <c:pt idx="2042">
                  <c:v>0.23239436619718312</c:v>
                </c:pt>
                <c:pt idx="2043">
                  <c:v>0.23239436619718312</c:v>
                </c:pt>
                <c:pt idx="2044">
                  <c:v>0.23239436619718312</c:v>
                </c:pt>
                <c:pt idx="2045">
                  <c:v>0.23239436619718312</c:v>
                </c:pt>
                <c:pt idx="2046">
                  <c:v>0.23239436619718312</c:v>
                </c:pt>
                <c:pt idx="2047">
                  <c:v>0.23239436619718312</c:v>
                </c:pt>
                <c:pt idx="2048">
                  <c:v>0.23239436619718312</c:v>
                </c:pt>
                <c:pt idx="2049">
                  <c:v>0.23239436619718312</c:v>
                </c:pt>
                <c:pt idx="2050">
                  <c:v>0.23239436619718312</c:v>
                </c:pt>
                <c:pt idx="2051">
                  <c:v>0.23239436619718312</c:v>
                </c:pt>
                <c:pt idx="2052">
                  <c:v>0.23404255319148939</c:v>
                </c:pt>
                <c:pt idx="2053">
                  <c:v>0.23404255319148939</c:v>
                </c:pt>
                <c:pt idx="2054">
                  <c:v>0.23404255319148939</c:v>
                </c:pt>
                <c:pt idx="2055">
                  <c:v>0.23239436619718312</c:v>
                </c:pt>
                <c:pt idx="2056">
                  <c:v>0.23239436619718312</c:v>
                </c:pt>
                <c:pt idx="2057">
                  <c:v>0.23239436619718312</c:v>
                </c:pt>
                <c:pt idx="2058">
                  <c:v>0.23239436619718312</c:v>
                </c:pt>
                <c:pt idx="2059">
                  <c:v>0.23239436619718312</c:v>
                </c:pt>
                <c:pt idx="2060">
                  <c:v>0.23239436619718312</c:v>
                </c:pt>
                <c:pt idx="2061">
                  <c:v>0.23239436619718312</c:v>
                </c:pt>
                <c:pt idx="2062">
                  <c:v>0.22916666666666669</c:v>
                </c:pt>
                <c:pt idx="2063">
                  <c:v>0.22916666666666669</c:v>
                </c:pt>
                <c:pt idx="2064">
                  <c:v>0.22916666666666669</c:v>
                </c:pt>
                <c:pt idx="2065">
                  <c:v>0.22916666666666669</c:v>
                </c:pt>
                <c:pt idx="2066">
                  <c:v>0.22916666666666669</c:v>
                </c:pt>
                <c:pt idx="2067">
                  <c:v>0.22916666666666669</c:v>
                </c:pt>
                <c:pt idx="2068">
                  <c:v>0.22916666666666669</c:v>
                </c:pt>
                <c:pt idx="2069">
                  <c:v>0.22916666666666669</c:v>
                </c:pt>
                <c:pt idx="2070">
                  <c:v>0.22916666666666669</c:v>
                </c:pt>
                <c:pt idx="2071">
                  <c:v>0.22916666666666669</c:v>
                </c:pt>
                <c:pt idx="2072">
                  <c:v>0.23239436619718312</c:v>
                </c:pt>
                <c:pt idx="2073">
                  <c:v>0.23239436619718312</c:v>
                </c:pt>
                <c:pt idx="2074">
                  <c:v>0.23239436619718312</c:v>
                </c:pt>
                <c:pt idx="2075">
                  <c:v>0.22916666666666669</c:v>
                </c:pt>
                <c:pt idx="2076">
                  <c:v>0.22916666666666669</c:v>
                </c:pt>
                <c:pt idx="2077">
                  <c:v>0.22916666666666669</c:v>
                </c:pt>
                <c:pt idx="2078">
                  <c:v>0.22916666666666669</c:v>
                </c:pt>
                <c:pt idx="2079">
                  <c:v>0.22916666666666669</c:v>
                </c:pt>
                <c:pt idx="2080">
                  <c:v>0.22916666666666669</c:v>
                </c:pt>
                <c:pt idx="2081">
                  <c:v>0.22916666666666669</c:v>
                </c:pt>
                <c:pt idx="2082">
                  <c:v>0.22758620689655176</c:v>
                </c:pt>
                <c:pt idx="2083">
                  <c:v>0.22758620689655176</c:v>
                </c:pt>
                <c:pt idx="2084">
                  <c:v>0.22758620689655176</c:v>
                </c:pt>
                <c:pt idx="2085">
                  <c:v>0.22758620689655176</c:v>
                </c:pt>
                <c:pt idx="2086">
                  <c:v>0.22758620689655176</c:v>
                </c:pt>
                <c:pt idx="2087">
                  <c:v>0.22758620689655176</c:v>
                </c:pt>
                <c:pt idx="2088">
                  <c:v>0.22758620689655176</c:v>
                </c:pt>
                <c:pt idx="2089">
                  <c:v>0.22758620689655176</c:v>
                </c:pt>
                <c:pt idx="2090">
                  <c:v>0.22602739726027399</c:v>
                </c:pt>
                <c:pt idx="2091">
                  <c:v>0.22602739726027399</c:v>
                </c:pt>
                <c:pt idx="2092">
                  <c:v>0.22602739726027399</c:v>
                </c:pt>
                <c:pt idx="2093">
                  <c:v>0.22602739726027399</c:v>
                </c:pt>
                <c:pt idx="2094">
                  <c:v>0.22758620689655176</c:v>
                </c:pt>
                <c:pt idx="2095">
                  <c:v>0.22758620689655176</c:v>
                </c:pt>
                <c:pt idx="2096">
                  <c:v>0.22758620689655176</c:v>
                </c:pt>
                <c:pt idx="2097">
                  <c:v>0.22602739726027399</c:v>
                </c:pt>
                <c:pt idx="2098">
                  <c:v>0.22602739726027399</c:v>
                </c:pt>
                <c:pt idx="2099">
                  <c:v>0.22758620689655176</c:v>
                </c:pt>
                <c:pt idx="2100">
                  <c:v>0.22758620689655176</c:v>
                </c:pt>
                <c:pt idx="2101">
                  <c:v>0.22602739726027399</c:v>
                </c:pt>
                <c:pt idx="2102">
                  <c:v>0.22602739726027399</c:v>
                </c:pt>
                <c:pt idx="2103">
                  <c:v>0.22602739726027399</c:v>
                </c:pt>
                <c:pt idx="2104">
                  <c:v>0.22602739726027399</c:v>
                </c:pt>
                <c:pt idx="2105">
                  <c:v>0.22602739726027399</c:v>
                </c:pt>
                <c:pt idx="2106">
                  <c:v>0.22758620689655176</c:v>
                </c:pt>
                <c:pt idx="2107">
                  <c:v>0.22758620689655176</c:v>
                </c:pt>
                <c:pt idx="2108">
                  <c:v>0.22758620689655176</c:v>
                </c:pt>
                <c:pt idx="2109">
                  <c:v>0.22916666666666669</c:v>
                </c:pt>
                <c:pt idx="2110">
                  <c:v>0.22916666666666669</c:v>
                </c:pt>
                <c:pt idx="2111">
                  <c:v>0.22916666666666669</c:v>
                </c:pt>
                <c:pt idx="2112">
                  <c:v>0.22916666666666669</c:v>
                </c:pt>
                <c:pt idx="2113">
                  <c:v>0.22916666666666669</c:v>
                </c:pt>
                <c:pt idx="2114">
                  <c:v>0.22602739726027399</c:v>
                </c:pt>
                <c:pt idx="2115">
                  <c:v>0.22602739726027399</c:v>
                </c:pt>
                <c:pt idx="2116">
                  <c:v>0.22602739726027399</c:v>
                </c:pt>
                <c:pt idx="2117">
                  <c:v>0.22602739726027399</c:v>
                </c:pt>
                <c:pt idx="2118">
                  <c:v>0.22602739726027399</c:v>
                </c:pt>
                <c:pt idx="2119">
                  <c:v>0.22602739726027399</c:v>
                </c:pt>
                <c:pt idx="2120">
                  <c:v>0.22602739726027399</c:v>
                </c:pt>
                <c:pt idx="2121">
                  <c:v>0.22758620689655176</c:v>
                </c:pt>
                <c:pt idx="2122">
                  <c:v>0.22758620689655176</c:v>
                </c:pt>
                <c:pt idx="2123">
                  <c:v>0.22758620689655176</c:v>
                </c:pt>
                <c:pt idx="2124">
                  <c:v>0.22448979591836737</c:v>
                </c:pt>
                <c:pt idx="2125">
                  <c:v>0.22448979591836737</c:v>
                </c:pt>
                <c:pt idx="2126">
                  <c:v>0.22448979591836737</c:v>
                </c:pt>
                <c:pt idx="2127">
                  <c:v>0.22448979591836737</c:v>
                </c:pt>
                <c:pt idx="2128">
                  <c:v>0.22448979591836737</c:v>
                </c:pt>
                <c:pt idx="2129">
                  <c:v>0.22448979591836737</c:v>
                </c:pt>
                <c:pt idx="2130">
                  <c:v>0.22448979591836737</c:v>
                </c:pt>
                <c:pt idx="2131">
                  <c:v>0.22448979591836737</c:v>
                </c:pt>
                <c:pt idx="2132">
                  <c:v>0.22602739726027399</c:v>
                </c:pt>
                <c:pt idx="2133">
                  <c:v>0.22602739726027399</c:v>
                </c:pt>
                <c:pt idx="2134">
                  <c:v>0.22448979591836737</c:v>
                </c:pt>
                <c:pt idx="2135">
                  <c:v>0.22448979591836737</c:v>
                </c:pt>
                <c:pt idx="2136">
                  <c:v>0.222972972972973</c:v>
                </c:pt>
                <c:pt idx="2137">
                  <c:v>0.222972972972973</c:v>
                </c:pt>
                <c:pt idx="2138">
                  <c:v>0.222972972972973</c:v>
                </c:pt>
                <c:pt idx="2139">
                  <c:v>0.222972972972973</c:v>
                </c:pt>
                <c:pt idx="2140">
                  <c:v>0.222972972972973</c:v>
                </c:pt>
                <c:pt idx="2141">
                  <c:v>0.222972972972973</c:v>
                </c:pt>
                <c:pt idx="2142">
                  <c:v>0.222972972972973</c:v>
                </c:pt>
                <c:pt idx="2143">
                  <c:v>0.222972972972973</c:v>
                </c:pt>
                <c:pt idx="2144">
                  <c:v>0.22147651006711411</c:v>
                </c:pt>
                <c:pt idx="2145">
                  <c:v>0.22147651006711411</c:v>
                </c:pt>
                <c:pt idx="2146">
                  <c:v>0.22147651006711411</c:v>
                </c:pt>
                <c:pt idx="2147">
                  <c:v>0.22147651006711411</c:v>
                </c:pt>
                <c:pt idx="2148">
                  <c:v>0.222972972972973</c:v>
                </c:pt>
                <c:pt idx="2149">
                  <c:v>0.222972972972973</c:v>
                </c:pt>
                <c:pt idx="2150">
                  <c:v>0.222972972972973</c:v>
                </c:pt>
                <c:pt idx="2151">
                  <c:v>0.22147651006711411</c:v>
                </c:pt>
                <c:pt idx="2152">
                  <c:v>0.22147651006711411</c:v>
                </c:pt>
                <c:pt idx="2153">
                  <c:v>0.22147651006711411</c:v>
                </c:pt>
                <c:pt idx="2154">
                  <c:v>0.22147651006711411</c:v>
                </c:pt>
                <c:pt idx="2155">
                  <c:v>0.22147651006711411</c:v>
                </c:pt>
                <c:pt idx="2156">
                  <c:v>0.22</c:v>
                </c:pt>
                <c:pt idx="2157">
                  <c:v>0.22</c:v>
                </c:pt>
                <c:pt idx="2158">
                  <c:v>0.22</c:v>
                </c:pt>
                <c:pt idx="2159">
                  <c:v>0.22</c:v>
                </c:pt>
                <c:pt idx="2160">
                  <c:v>0.22</c:v>
                </c:pt>
                <c:pt idx="2161">
                  <c:v>0.22</c:v>
                </c:pt>
                <c:pt idx="2162">
                  <c:v>0.22</c:v>
                </c:pt>
                <c:pt idx="2163">
                  <c:v>0.22147651006711411</c:v>
                </c:pt>
                <c:pt idx="2164">
                  <c:v>0.22147651006711411</c:v>
                </c:pt>
                <c:pt idx="2165">
                  <c:v>0.21854304635761593</c:v>
                </c:pt>
                <c:pt idx="2166">
                  <c:v>0.21854304635761593</c:v>
                </c:pt>
                <c:pt idx="2167">
                  <c:v>0.21854304635761593</c:v>
                </c:pt>
                <c:pt idx="2168">
                  <c:v>0.21854304635761593</c:v>
                </c:pt>
                <c:pt idx="2169">
                  <c:v>0.21854304635761593</c:v>
                </c:pt>
                <c:pt idx="2170">
                  <c:v>0.21854304635761593</c:v>
                </c:pt>
                <c:pt idx="2171">
                  <c:v>0.21854304635761593</c:v>
                </c:pt>
                <c:pt idx="2172">
                  <c:v>0.21854304635761593</c:v>
                </c:pt>
                <c:pt idx="2173">
                  <c:v>0.21854304635761593</c:v>
                </c:pt>
                <c:pt idx="2174">
                  <c:v>0.21854304635761593</c:v>
                </c:pt>
                <c:pt idx="2175">
                  <c:v>0.21854304635761593</c:v>
                </c:pt>
                <c:pt idx="2176">
                  <c:v>0.21854304635761593</c:v>
                </c:pt>
                <c:pt idx="2177">
                  <c:v>0.21710526315789477</c:v>
                </c:pt>
                <c:pt idx="2178">
                  <c:v>0.21710526315789477</c:v>
                </c:pt>
                <c:pt idx="2179">
                  <c:v>0.21710526315789477</c:v>
                </c:pt>
                <c:pt idx="2180">
                  <c:v>0.21710526315789477</c:v>
                </c:pt>
                <c:pt idx="2181">
                  <c:v>0.21710526315789477</c:v>
                </c:pt>
                <c:pt idx="2182">
                  <c:v>0.21710526315789477</c:v>
                </c:pt>
                <c:pt idx="2183">
                  <c:v>0.21854304635761593</c:v>
                </c:pt>
                <c:pt idx="2184">
                  <c:v>0.21854304635761593</c:v>
                </c:pt>
                <c:pt idx="2185">
                  <c:v>0.21710526315789477</c:v>
                </c:pt>
                <c:pt idx="2186">
                  <c:v>0.21710526315789477</c:v>
                </c:pt>
                <c:pt idx="2187">
                  <c:v>0.21710526315789477</c:v>
                </c:pt>
                <c:pt idx="2188">
                  <c:v>0.21710526315789477</c:v>
                </c:pt>
                <c:pt idx="2189">
                  <c:v>0.21710526315789477</c:v>
                </c:pt>
                <c:pt idx="2190">
                  <c:v>0.21568627450980396</c:v>
                </c:pt>
                <c:pt idx="2191">
                  <c:v>0.21568627450980396</c:v>
                </c:pt>
                <c:pt idx="2192">
                  <c:v>0.21568627450980396</c:v>
                </c:pt>
                <c:pt idx="2193">
                  <c:v>0.21710526315789477</c:v>
                </c:pt>
                <c:pt idx="2194">
                  <c:v>0.21710526315789477</c:v>
                </c:pt>
                <c:pt idx="2195">
                  <c:v>0.21710526315789477</c:v>
                </c:pt>
                <c:pt idx="2196">
                  <c:v>0.21710526315789477</c:v>
                </c:pt>
                <c:pt idx="2197">
                  <c:v>0.21710526315789477</c:v>
                </c:pt>
                <c:pt idx="2198">
                  <c:v>0.21568627450980396</c:v>
                </c:pt>
                <c:pt idx="2199">
                  <c:v>0.21568627450980396</c:v>
                </c:pt>
                <c:pt idx="2200">
                  <c:v>0.21568627450980396</c:v>
                </c:pt>
                <c:pt idx="2201">
                  <c:v>0.21568627450980396</c:v>
                </c:pt>
                <c:pt idx="2202">
                  <c:v>0.21568627450980396</c:v>
                </c:pt>
                <c:pt idx="2203">
                  <c:v>0.21568627450980396</c:v>
                </c:pt>
                <c:pt idx="2204">
                  <c:v>0.21568627450980396</c:v>
                </c:pt>
                <c:pt idx="2205">
                  <c:v>0.2142857142857143</c:v>
                </c:pt>
                <c:pt idx="2206">
                  <c:v>0.2142857142857143</c:v>
                </c:pt>
                <c:pt idx="2207">
                  <c:v>0.2142857142857143</c:v>
                </c:pt>
                <c:pt idx="2208">
                  <c:v>0.21290322580645163</c:v>
                </c:pt>
                <c:pt idx="2209">
                  <c:v>0.21290322580645163</c:v>
                </c:pt>
                <c:pt idx="2210">
                  <c:v>0.21290322580645163</c:v>
                </c:pt>
                <c:pt idx="2211">
                  <c:v>0.21290322580645163</c:v>
                </c:pt>
                <c:pt idx="2212">
                  <c:v>0.21290322580645163</c:v>
                </c:pt>
                <c:pt idx="2213">
                  <c:v>0.21290322580645163</c:v>
                </c:pt>
                <c:pt idx="2214">
                  <c:v>0.21290322580645163</c:v>
                </c:pt>
                <c:pt idx="2215">
                  <c:v>0.2142857142857143</c:v>
                </c:pt>
                <c:pt idx="2216">
                  <c:v>0.2142857142857143</c:v>
                </c:pt>
                <c:pt idx="2217">
                  <c:v>0.2142857142857143</c:v>
                </c:pt>
                <c:pt idx="2218">
                  <c:v>0.21019108280254778</c:v>
                </c:pt>
                <c:pt idx="2219">
                  <c:v>0.21019108280254778</c:v>
                </c:pt>
                <c:pt idx="2220">
                  <c:v>0.2142857142857143</c:v>
                </c:pt>
                <c:pt idx="2221">
                  <c:v>0.2142857142857143</c:v>
                </c:pt>
                <c:pt idx="2222">
                  <c:v>0.2142857142857143</c:v>
                </c:pt>
                <c:pt idx="2223">
                  <c:v>0.21019108280254778</c:v>
                </c:pt>
                <c:pt idx="2224">
                  <c:v>0.21019108280254778</c:v>
                </c:pt>
                <c:pt idx="2225">
                  <c:v>0.21290322580645163</c:v>
                </c:pt>
                <c:pt idx="2226">
                  <c:v>0.21290322580645163</c:v>
                </c:pt>
                <c:pt idx="2227">
                  <c:v>0.21290322580645163</c:v>
                </c:pt>
                <c:pt idx="2228">
                  <c:v>0.21290322580645163</c:v>
                </c:pt>
                <c:pt idx="2229">
                  <c:v>0.21290322580645163</c:v>
                </c:pt>
                <c:pt idx="2230">
                  <c:v>0.21019108280254778</c:v>
                </c:pt>
                <c:pt idx="2231">
                  <c:v>0.21019108280254778</c:v>
                </c:pt>
                <c:pt idx="2232">
                  <c:v>0.21019108280254778</c:v>
                </c:pt>
                <c:pt idx="2233">
                  <c:v>0.21019108280254778</c:v>
                </c:pt>
                <c:pt idx="2234">
                  <c:v>0.21019108280254778</c:v>
                </c:pt>
                <c:pt idx="2235">
                  <c:v>0.20886075949367089</c:v>
                </c:pt>
                <c:pt idx="2236">
                  <c:v>0.20886075949367089</c:v>
                </c:pt>
                <c:pt idx="2237">
                  <c:v>0.20886075949367089</c:v>
                </c:pt>
                <c:pt idx="2238">
                  <c:v>0.20886075949367089</c:v>
                </c:pt>
                <c:pt idx="2239">
                  <c:v>0.20886075949367089</c:v>
                </c:pt>
                <c:pt idx="2240">
                  <c:v>0.21019108280254778</c:v>
                </c:pt>
                <c:pt idx="2241">
                  <c:v>0.21019108280254778</c:v>
                </c:pt>
                <c:pt idx="2242">
                  <c:v>0.21019108280254778</c:v>
                </c:pt>
                <c:pt idx="2243">
                  <c:v>0.20886075949367089</c:v>
                </c:pt>
                <c:pt idx="2244">
                  <c:v>0.20886075949367089</c:v>
                </c:pt>
                <c:pt idx="2245">
                  <c:v>0.20886075949367089</c:v>
                </c:pt>
                <c:pt idx="2246">
                  <c:v>0.20886075949367089</c:v>
                </c:pt>
                <c:pt idx="2247">
                  <c:v>0.20886075949367089</c:v>
                </c:pt>
                <c:pt idx="2248">
                  <c:v>0.20886075949367089</c:v>
                </c:pt>
                <c:pt idx="2249">
                  <c:v>0.20886075949367089</c:v>
                </c:pt>
                <c:pt idx="2250">
                  <c:v>0.20886075949367089</c:v>
                </c:pt>
                <c:pt idx="2251">
                  <c:v>0.20886075949367089</c:v>
                </c:pt>
                <c:pt idx="2252">
                  <c:v>0.20886075949367089</c:v>
                </c:pt>
                <c:pt idx="2253">
                  <c:v>0.20886075949367089</c:v>
                </c:pt>
                <c:pt idx="2254">
                  <c:v>0.20886075949367089</c:v>
                </c:pt>
                <c:pt idx="2255">
                  <c:v>0.20886075949367089</c:v>
                </c:pt>
                <c:pt idx="2256">
                  <c:v>0.20754716981132076</c:v>
                </c:pt>
                <c:pt idx="2257">
                  <c:v>0.20754716981132076</c:v>
                </c:pt>
                <c:pt idx="2258">
                  <c:v>0.20754716981132076</c:v>
                </c:pt>
                <c:pt idx="2259">
                  <c:v>0.20754716981132076</c:v>
                </c:pt>
                <c:pt idx="2260">
                  <c:v>0.20754716981132076</c:v>
                </c:pt>
                <c:pt idx="2261">
                  <c:v>0.20754716981132076</c:v>
                </c:pt>
                <c:pt idx="2262">
                  <c:v>0.20754716981132076</c:v>
                </c:pt>
                <c:pt idx="2263">
                  <c:v>0.20754716981132076</c:v>
                </c:pt>
                <c:pt idx="2264">
                  <c:v>0.20754716981132076</c:v>
                </c:pt>
                <c:pt idx="2265">
                  <c:v>0.20754716981132076</c:v>
                </c:pt>
                <c:pt idx="2266">
                  <c:v>0.20754716981132076</c:v>
                </c:pt>
                <c:pt idx="2267">
                  <c:v>0.20754716981132076</c:v>
                </c:pt>
                <c:pt idx="2268">
                  <c:v>0.20624999999999999</c:v>
                </c:pt>
                <c:pt idx="2269">
                  <c:v>0.20624999999999999</c:v>
                </c:pt>
                <c:pt idx="2270">
                  <c:v>0.20754716981132076</c:v>
                </c:pt>
                <c:pt idx="2271">
                  <c:v>0.20754716981132076</c:v>
                </c:pt>
                <c:pt idx="2272">
                  <c:v>0.20754716981132076</c:v>
                </c:pt>
                <c:pt idx="2273">
                  <c:v>0.20624999999999999</c:v>
                </c:pt>
                <c:pt idx="2274">
                  <c:v>0.20624999999999999</c:v>
                </c:pt>
                <c:pt idx="2275">
                  <c:v>0.20624999999999999</c:v>
                </c:pt>
                <c:pt idx="2276">
                  <c:v>0.20624999999999999</c:v>
                </c:pt>
                <c:pt idx="2277">
                  <c:v>0.20624999999999999</c:v>
                </c:pt>
                <c:pt idx="2278">
                  <c:v>0.20624999999999999</c:v>
                </c:pt>
                <c:pt idx="2279">
                  <c:v>0.20624999999999999</c:v>
                </c:pt>
                <c:pt idx="2280">
                  <c:v>0.20496894409937888</c:v>
                </c:pt>
                <c:pt idx="2281">
                  <c:v>0.20496894409937888</c:v>
                </c:pt>
                <c:pt idx="2282">
                  <c:v>0.20496894409937888</c:v>
                </c:pt>
                <c:pt idx="2283">
                  <c:v>0.20496894409937888</c:v>
                </c:pt>
                <c:pt idx="2284">
                  <c:v>0.20496894409937888</c:v>
                </c:pt>
                <c:pt idx="2285">
                  <c:v>0.20496894409937888</c:v>
                </c:pt>
                <c:pt idx="2286">
                  <c:v>0.20496894409937888</c:v>
                </c:pt>
                <c:pt idx="2287">
                  <c:v>0.20496894409937888</c:v>
                </c:pt>
                <c:pt idx="2288">
                  <c:v>0.20496894409937888</c:v>
                </c:pt>
                <c:pt idx="2289">
                  <c:v>0.20496894409937888</c:v>
                </c:pt>
                <c:pt idx="2290">
                  <c:v>0.20496894409937888</c:v>
                </c:pt>
                <c:pt idx="2291">
                  <c:v>0.20496894409937888</c:v>
                </c:pt>
                <c:pt idx="2292">
                  <c:v>0.20370370370370369</c:v>
                </c:pt>
                <c:pt idx="2293">
                  <c:v>0.20370370370370369</c:v>
                </c:pt>
                <c:pt idx="2294">
                  <c:v>0.20370370370370369</c:v>
                </c:pt>
                <c:pt idx="2295">
                  <c:v>0.20370370370370369</c:v>
                </c:pt>
                <c:pt idx="2296">
                  <c:v>0.20370370370370369</c:v>
                </c:pt>
                <c:pt idx="2297">
                  <c:v>0.20245398773006137</c:v>
                </c:pt>
                <c:pt idx="2298">
                  <c:v>0.20245398773006137</c:v>
                </c:pt>
                <c:pt idx="2299">
                  <c:v>0.20370370370370369</c:v>
                </c:pt>
                <c:pt idx="2300">
                  <c:v>0.20370370370370369</c:v>
                </c:pt>
                <c:pt idx="2301">
                  <c:v>0.20370370370370369</c:v>
                </c:pt>
                <c:pt idx="2302">
                  <c:v>0.20245398773006137</c:v>
                </c:pt>
                <c:pt idx="2303">
                  <c:v>0.20245398773006137</c:v>
                </c:pt>
                <c:pt idx="2304">
                  <c:v>0.20245398773006137</c:v>
                </c:pt>
                <c:pt idx="2305">
                  <c:v>0.20370370370370369</c:v>
                </c:pt>
                <c:pt idx="2306">
                  <c:v>0.20370370370370369</c:v>
                </c:pt>
                <c:pt idx="2307">
                  <c:v>0.20370370370370369</c:v>
                </c:pt>
                <c:pt idx="2308">
                  <c:v>0.20370370370370369</c:v>
                </c:pt>
                <c:pt idx="2309">
                  <c:v>0.20370370370370369</c:v>
                </c:pt>
                <c:pt idx="2310">
                  <c:v>0.20245398773006137</c:v>
                </c:pt>
                <c:pt idx="2311">
                  <c:v>0.20245398773006137</c:v>
                </c:pt>
                <c:pt idx="2312">
                  <c:v>0.20245398773006137</c:v>
                </c:pt>
                <c:pt idx="2313">
                  <c:v>0.20245398773006137</c:v>
                </c:pt>
                <c:pt idx="2314">
                  <c:v>0.20245398773006137</c:v>
                </c:pt>
                <c:pt idx="2315">
                  <c:v>0.20121951219512199</c:v>
                </c:pt>
                <c:pt idx="2316">
                  <c:v>0.20121951219512199</c:v>
                </c:pt>
                <c:pt idx="2317">
                  <c:v>0.20121951219512199</c:v>
                </c:pt>
                <c:pt idx="2318">
                  <c:v>0.20121951219512199</c:v>
                </c:pt>
                <c:pt idx="2319">
                  <c:v>0.20121951219512199</c:v>
                </c:pt>
                <c:pt idx="2320">
                  <c:v>0.20121951219512199</c:v>
                </c:pt>
                <c:pt idx="2321">
                  <c:v>0.20121951219512199</c:v>
                </c:pt>
                <c:pt idx="2322">
                  <c:v>0.20121951219512199</c:v>
                </c:pt>
                <c:pt idx="2323">
                  <c:v>0.20121951219512199</c:v>
                </c:pt>
                <c:pt idx="2324">
                  <c:v>0.20121951219512199</c:v>
                </c:pt>
                <c:pt idx="2325">
                  <c:v>0.20000000000000004</c:v>
                </c:pt>
                <c:pt idx="2326">
                  <c:v>0.20000000000000004</c:v>
                </c:pt>
                <c:pt idx="2327">
                  <c:v>0.20121951219512199</c:v>
                </c:pt>
                <c:pt idx="2328">
                  <c:v>0.20121951219512199</c:v>
                </c:pt>
                <c:pt idx="2329">
                  <c:v>0.20000000000000004</c:v>
                </c:pt>
                <c:pt idx="2330">
                  <c:v>0.20000000000000004</c:v>
                </c:pt>
                <c:pt idx="2331">
                  <c:v>0.20000000000000004</c:v>
                </c:pt>
                <c:pt idx="2332">
                  <c:v>0.20000000000000004</c:v>
                </c:pt>
                <c:pt idx="2333">
                  <c:v>0.20000000000000004</c:v>
                </c:pt>
                <c:pt idx="2334">
                  <c:v>0.20121951219512199</c:v>
                </c:pt>
                <c:pt idx="2335">
                  <c:v>0.20121951219512199</c:v>
                </c:pt>
                <c:pt idx="2336">
                  <c:v>0.20121951219512199</c:v>
                </c:pt>
                <c:pt idx="2337">
                  <c:v>0.20121951219512199</c:v>
                </c:pt>
                <c:pt idx="2338">
                  <c:v>0.20121951219512199</c:v>
                </c:pt>
                <c:pt idx="2339">
                  <c:v>0.20000000000000004</c:v>
                </c:pt>
                <c:pt idx="2340">
                  <c:v>0.20000000000000004</c:v>
                </c:pt>
                <c:pt idx="2341">
                  <c:v>0.20000000000000004</c:v>
                </c:pt>
                <c:pt idx="2342">
                  <c:v>0.20000000000000004</c:v>
                </c:pt>
                <c:pt idx="2343">
                  <c:v>0.20000000000000004</c:v>
                </c:pt>
                <c:pt idx="2344">
                  <c:v>0.20000000000000004</c:v>
                </c:pt>
                <c:pt idx="2345">
                  <c:v>0.20000000000000004</c:v>
                </c:pt>
                <c:pt idx="2346">
                  <c:v>0.20000000000000004</c:v>
                </c:pt>
                <c:pt idx="2347">
                  <c:v>0.20000000000000004</c:v>
                </c:pt>
                <c:pt idx="2348">
                  <c:v>0.20000000000000004</c:v>
                </c:pt>
                <c:pt idx="2349">
                  <c:v>0.1987951807228916</c:v>
                </c:pt>
                <c:pt idx="2350">
                  <c:v>0.1987951807228916</c:v>
                </c:pt>
                <c:pt idx="2351">
                  <c:v>0.1987951807228916</c:v>
                </c:pt>
                <c:pt idx="2352">
                  <c:v>0.1987951807228916</c:v>
                </c:pt>
                <c:pt idx="2353">
                  <c:v>0.1987951807228916</c:v>
                </c:pt>
                <c:pt idx="2354">
                  <c:v>0.19760479041916171</c:v>
                </c:pt>
                <c:pt idx="2355">
                  <c:v>0.19760479041916171</c:v>
                </c:pt>
                <c:pt idx="2356">
                  <c:v>0.19760479041916171</c:v>
                </c:pt>
                <c:pt idx="2357">
                  <c:v>0.19760479041916171</c:v>
                </c:pt>
                <c:pt idx="2358">
                  <c:v>0.19760479041916171</c:v>
                </c:pt>
                <c:pt idx="2359">
                  <c:v>0.19760479041916171</c:v>
                </c:pt>
                <c:pt idx="2360">
                  <c:v>0.19760479041916171</c:v>
                </c:pt>
                <c:pt idx="2361">
                  <c:v>0.19760479041916171</c:v>
                </c:pt>
                <c:pt idx="2362">
                  <c:v>0.19760479041916171</c:v>
                </c:pt>
                <c:pt idx="2363">
                  <c:v>0.19760479041916171</c:v>
                </c:pt>
                <c:pt idx="2364">
                  <c:v>0.19760479041916171</c:v>
                </c:pt>
                <c:pt idx="2365">
                  <c:v>0.19760479041916171</c:v>
                </c:pt>
                <c:pt idx="2366">
                  <c:v>0.19760479041916171</c:v>
                </c:pt>
                <c:pt idx="2367">
                  <c:v>0.19760479041916171</c:v>
                </c:pt>
                <c:pt idx="2368">
                  <c:v>0.19760479041916171</c:v>
                </c:pt>
                <c:pt idx="2369">
                  <c:v>0.1987951807228916</c:v>
                </c:pt>
                <c:pt idx="2370">
                  <c:v>0.1987951807228916</c:v>
                </c:pt>
                <c:pt idx="2371">
                  <c:v>0.19642857142857145</c:v>
                </c:pt>
                <c:pt idx="2372">
                  <c:v>0.19642857142857145</c:v>
                </c:pt>
                <c:pt idx="2373">
                  <c:v>0.19642857142857145</c:v>
                </c:pt>
                <c:pt idx="2374">
                  <c:v>0.19411764705882353</c:v>
                </c:pt>
                <c:pt idx="2375">
                  <c:v>0.19411764705882353</c:v>
                </c:pt>
                <c:pt idx="2376">
                  <c:v>0.19642857142857145</c:v>
                </c:pt>
                <c:pt idx="2377">
                  <c:v>0.19642857142857145</c:v>
                </c:pt>
                <c:pt idx="2378">
                  <c:v>0.19642857142857145</c:v>
                </c:pt>
                <c:pt idx="2379">
                  <c:v>0.19760479041916171</c:v>
                </c:pt>
                <c:pt idx="2380">
                  <c:v>0.19760479041916171</c:v>
                </c:pt>
                <c:pt idx="2381">
                  <c:v>0.19642857142857145</c:v>
                </c:pt>
                <c:pt idx="2382">
                  <c:v>0.19642857142857145</c:v>
                </c:pt>
                <c:pt idx="2383">
                  <c:v>0.19642857142857145</c:v>
                </c:pt>
                <c:pt idx="2384">
                  <c:v>0.19642857142857145</c:v>
                </c:pt>
                <c:pt idx="2385">
                  <c:v>0.19642857142857145</c:v>
                </c:pt>
                <c:pt idx="2386">
                  <c:v>0.19642857142857145</c:v>
                </c:pt>
                <c:pt idx="2387">
                  <c:v>0.19642857142857145</c:v>
                </c:pt>
                <c:pt idx="2388">
                  <c:v>0.19642857142857145</c:v>
                </c:pt>
                <c:pt idx="2389">
                  <c:v>0.19411764705882353</c:v>
                </c:pt>
                <c:pt idx="2390">
                  <c:v>0.19411764705882353</c:v>
                </c:pt>
                <c:pt idx="2391">
                  <c:v>0.19642857142857145</c:v>
                </c:pt>
                <c:pt idx="2392">
                  <c:v>0.19642857142857145</c:v>
                </c:pt>
                <c:pt idx="2393">
                  <c:v>0.19642857142857145</c:v>
                </c:pt>
                <c:pt idx="2394">
                  <c:v>0.19642857142857145</c:v>
                </c:pt>
                <c:pt idx="2395">
                  <c:v>0.19642857142857145</c:v>
                </c:pt>
                <c:pt idx="2396">
                  <c:v>0.19411764705882353</c:v>
                </c:pt>
                <c:pt idx="2397">
                  <c:v>0.19411764705882353</c:v>
                </c:pt>
                <c:pt idx="2398">
                  <c:v>0.19411764705882353</c:v>
                </c:pt>
                <c:pt idx="2399">
                  <c:v>0.19411764705882353</c:v>
                </c:pt>
                <c:pt idx="2400">
                  <c:v>0.19411764705882353</c:v>
                </c:pt>
                <c:pt idx="2401">
                  <c:v>0.19186046511627908</c:v>
                </c:pt>
                <c:pt idx="2402">
                  <c:v>0.19186046511627908</c:v>
                </c:pt>
                <c:pt idx="2403">
                  <c:v>0.19186046511627908</c:v>
                </c:pt>
                <c:pt idx="2404">
                  <c:v>0.19298245614035089</c:v>
                </c:pt>
                <c:pt idx="2405">
                  <c:v>0.19298245614035089</c:v>
                </c:pt>
                <c:pt idx="2406">
                  <c:v>0.19186046511627908</c:v>
                </c:pt>
                <c:pt idx="2407">
                  <c:v>0.19186046511627908</c:v>
                </c:pt>
                <c:pt idx="2408">
                  <c:v>0.19186046511627908</c:v>
                </c:pt>
                <c:pt idx="2409">
                  <c:v>0.19186046511627908</c:v>
                </c:pt>
                <c:pt idx="2410">
                  <c:v>0.19186046511627908</c:v>
                </c:pt>
                <c:pt idx="2411">
                  <c:v>0.19186046511627908</c:v>
                </c:pt>
                <c:pt idx="2412">
                  <c:v>0.19186046511627908</c:v>
                </c:pt>
                <c:pt idx="2413">
                  <c:v>0.19186046511627908</c:v>
                </c:pt>
                <c:pt idx="2414">
                  <c:v>0.19186046511627908</c:v>
                </c:pt>
                <c:pt idx="2415">
                  <c:v>0.19186046511627908</c:v>
                </c:pt>
                <c:pt idx="2416">
                  <c:v>0.19075144508670522</c:v>
                </c:pt>
                <c:pt idx="2417">
                  <c:v>0.19075144508670522</c:v>
                </c:pt>
                <c:pt idx="2418">
                  <c:v>0.19075144508670522</c:v>
                </c:pt>
                <c:pt idx="2419">
                  <c:v>0.19186046511627908</c:v>
                </c:pt>
                <c:pt idx="2420">
                  <c:v>0.19186046511627908</c:v>
                </c:pt>
                <c:pt idx="2421">
                  <c:v>0.19186046511627908</c:v>
                </c:pt>
                <c:pt idx="2422">
                  <c:v>0.19186046511627908</c:v>
                </c:pt>
                <c:pt idx="2423">
                  <c:v>0.19186046511627908</c:v>
                </c:pt>
                <c:pt idx="2424">
                  <c:v>0.19075144508670522</c:v>
                </c:pt>
                <c:pt idx="2425">
                  <c:v>0.19075144508670522</c:v>
                </c:pt>
                <c:pt idx="2426">
                  <c:v>0.19075144508670522</c:v>
                </c:pt>
                <c:pt idx="2427">
                  <c:v>0.19075144508670522</c:v>
                </c:pt>
                <c:pt idx="2428">
                  <c:v>0.19075144508670522</c:v>
                </c:pt>
                <c:pt idx="2429">
                  <c:v>0.19075144508670522</c:v>
                </c:pt>
                <c:pt idx="2430">
                  <c:v>0.19075144508670522</c:v>
                </c:pt>
                <c:pt idx="2431">
                  <c:v>0.19075144508670522</c:v>
                </c:pt>
                <c:pt idx="2432">
                  <c:v>0.19075144508670522</c:v>
                </c:pt>
                <c:pt idx="2433">
                  <c:v>0.19075144508670522</c:v>
                </c:pt>
                <c:pt idx="2434">
                  <c:v>0.19075144508670522</c:v>
                </c:pt>
                <c:pt idx="2435">
                  <c:v>0.19075144508670522</c:v>
                </c:pt>
                <c:pt idx="2436">
                  <c:v>0.18965517241379312</c:v>
                </c:pt>
                <c:pt idx="2437">
                  <c:v>0.18965517241379312</c:v>
                </c:pt>
                <c:pt idx="2438">
                  <c:v>0.18965517241379312</c:v>
                </c:pt>
                <c:pt idx="2439">
                  <c:v>0.18965517241379312</c:v>
                </c:pt>
                <c:pt idx="2440">
                  <c:v>0.18965517241379312</c:v>
                </c:pt>
                <c:pt idx="2441">
                  <c:v>0.19075144508670522</c:v>
                </c:pt>
                <c:pt idx="2442">
                  <c:v>0.19075144508670522</c:v>
                </c:pt>
                <c:pt idx="2443">
                  <c:v>0.19075144508670522</c:v>
                </c:pt>
                <c:pt idx="2444">
                  <c:v>0.19075144508670522</c:v>
                </c:pt>
                <c:pt idx="2445">
                  <c:v>0.19075144508670522</c:v>
                </c:pt>
                <c:pt idx="2446">
                  <c:v>0.18965517241379312</c:v>
                </c:pt>
                <c:pt idx="2447">
                  <c:v>0.18965517241379312</c:v>
                </c:pt>
                <c:pt idx="2448">
                  <c:v>0.18965517241379312</c:v>
                </c:pt>
                <c:pt idx="2449">
                  <c:v>0.18965517241379312</c:v>
                </c:pt>
                <c:pt idx="2450">
                  <c:v>0.18965517241379312</c:v>
                </c:pt>
                <c:pt idx="2451">
                  <c:v>0.18857142857142858</c:v>
                </c:pt>
                <c:pt idx="2452">
                  <c:v>0.18857142857142858</c:v>
                </c:pt>
                <c:pt idx="2453">
                  <c:v>0.18857142857142858</c:v>
                </c:pt>
                <c:pt idx="2454">
                  <c:v>0.18857142857142858</c:v>
                </c:pt>
                <c:pt idx="2455">
                  <c:v>0.18857142857142858</c:v>
                </c:pt>
                <c:pt idx="2456">
                  <c:v>0.1875</c:v>
                </c:pt>
                <c:pt idx="2457">
                  <c:v>0.1875</c:v>
                </c:pt>
                <c:pt idx="2458">
                  <c:v>0.18644067796610167</c:v>
                </c:pt>
                <c:pt idx="2459">
                  <c:v>0.18644067796610167</c:v>
                </c:pt>
                <c:pt idx="2460">
                  <c:v>0.18644067796610167</c:v>
                </c:pt>
                <c:pt idx="2461">
                  <c:v>0.18644067796610167</c:v>
                </c:pt>
                <c:pt idx="2462">
                  <c:v>0.18644067796610167</c:v>
                </c:pt>
                <c:pt idx="2463">
                  <c:v>0.18644067796610167</c:v>
                </c:pt>
                <c:pt idx="2464">
                  <c:v>0.18644067796610167</c:v>
                </c:pt>
                <c:pt idx="2465">
                  <c:v>0.18644067796610167</c:v>
                </c:pt>
                <c:pt idx="2466">
                  <c:v>0.18644067796610167</c:v>
                </c:pt>
                <c:pt idx="2467">
                  <c:v>0.18644067796610167</c:v>
                </c:pt>
                <c:pt idx="2468">
                  <c:v>0.1875</c:v>
                </c:pt>
                <c:pt idx="2469">
                  <c:v>0.1875</c:v>
                </c:pt>
                <c:pt idx="2470">
                  <c:v>0.18644067796610167</c:v>
                </c:pt>
                <c:pt idx="2471">
                  <c:v>0.18644067796610167</c:v>
                </c:pt>
                <c:pt idx="2472">
                  <c:v>0.18644067796610167</c:v>
                </c:pt>
                <c:pt idx="2473">
                  <c:v>0.18539325842696627</c:v>
                </c:pt>
                <c:pt idx="2474">
                  <c:v>0.18539325842696627</c:v>
                </c:pt>
                <c:pt idx="2475">
                  <c:v>0.18644067796610167</c:v>
                </c:pt>
                <c:pt idx="2476">
                  <c:v>0.18644067796610167</c:v>
                </c:pt>
                <c:pt idx="2477">
                  <c:v>0.18644067796610167</c:v>
                </c:pt>
                <c:pt idx="2478">
                  <c:v>0.18539325842696627</c:v>
                </c:pt>
                <c:pt idx="2479">
                  <c:v>0.18539325842696627</c:v>
                </c:pt>
                <c:pt idx="2480">
                  <c:v>0.18644067796610167</c:v>
                </c:pt>
                <c:pt idx="2481">
                  <c:v>0.18644067796610167</c:v>
                </c:pt>
                <c:pt idx="2482">
                  <c:v>0.18644067796610167</c:v>
                </c:pt>
                <c:pt idx="2483">
                  <c:v>0.18435754189944137</c:v>
                </c:pt>
                <c:pt idx="2484">
                  <c:v>0.18435754189944137</c:v>
                </c:pt>
                <c:pt idx="2485">
                  <c:v>0.18435754189944137</c:v>
                </c:pt>
                <c:pt idx="2486">
                  <c:v>0.18435754189944137</c:v>
                </c:pt>
                <c:pt idx="2487">
                  <c:v>0.18435754189944137</c:v>
                </c:pt>
                <c:pt idx="2488">
                  <c:v>0.18435754189944137</c:v>
                </c:pt>
                <c:pt idx="2489">
                  <c:v>0.18435754189944137</c:v>
                </c:pt>
                <c:pt idx="2490">
                  <c:v>0.18435754189944137</c:v>
                </c:pt>
                <c:pt idx="2491">
                  <c:v>0.18435754189944137</c:v>
                </c:pt>
                <c:pt idx="2492">
                  <c:v>0.18435754189944137</c:v>
                </c:pt>
                <c:pt idx="2493">
                  <c:v>0.18539325842696627</c:v>
                </c:pt>
                <c:pt idx="2494">
                  <c:v>0.18539325842696627</c:v>
                </c:pt>
                <c:pt idx="2495">
                  <c:v>0.18435754189944137</c:v>
                </c:pt>
                <c:pt idx="2496">
                  <c:v>0.18435754189944137</c:v>
                </c:pt>
                <c:pt idx="2497">
                  <c:v>0.18435754189944137</c:v>
                </c:pt>
                <c:pt idx="2498">
                  <c:v>0.18333333333333335</c:v>
                </c:pt>
                <c:pt idx="2499">
                  <c:v>0.18333333333333335</c:v>
                </c:pt>
                <c:pt idx="2500">
                  <c:v>0.18232044198895028</c:v>
                </c:pt>
                <c:pt idx="2501">
                  <c:v>0.18232044198895028</c:v>
                </c:pt>
                <c:pt idx="2502">
                  <c:v>0.18232044198895028</c:v>
                </c:pt>
                <c:pt idx="2503">
                  <c:v>0.18333333333333335</c:v>
                </c:pt>
                <c:pt idx="2504">
                  <c:v>0.18333333333333335</c:v>
                </c:pt>
                <c:pt idx="2505">
                  <c:v>0.18333333333333335</c:v>
                </c:pt>
                <c:pt idx="2506">
                  <c:v>0.18333333333333335</c:v>
                </c:pt>
                <c:pt idx="2507">
                  <c:v>0.18333333333333335</c:v>
                </c:pt>
                <c:pt idx="2508">
                  <c:v>0.18333333333333335</c:v>
                </c:pt>
                <c:pt idx="2509">
                  <c:v>0.18333333333333335</c:v>
                </c:pt>
                <c:pt idx="2510">
                  <c:v>0.18232044198895028</c:v>
                </c:pt>
                <c:pt idx="2511">
                  <c:v>0.18232044198895028</c:v>
                </c:pt>
                <c:pt idx="2512">
                  <c:v>0.18232044198895028</c:v>
                </c:pt>
                <c:pt idx="2513">
                  <c:v>0.18232044198895028</c:v>
                </c:pt>
                <c:pt idx="2514">
                  <c:v>0.18232044198895028</c:v>
                </c:pt>
                <c:pt idx="2515">
                  <c:v>0.18232044198895028</c:v>
                </c:pt>
                <c:pt idx="2516">
                  <c:v>0.18232044198895028</c:v>
                </c:pt>
                <c:pt idx="2517">
                  <c:v>0.18232044198895028</c:v>
                </c:pt>
                <c:pt idx="2518">
                  <c:v>0.18032786885245902</c:v>
                </c:pt>
                <c:pt idx="2519">
                  <c:v>0.18032786885245902</c:v>
                </c:pt>
                <c:pt idx="2520">
                  <c:v>0.18232044198895028</c:v>
                </c:pt>
                <c:pt idx="2521">
                  <c:v>0.18232044198895028</c:v>
                </c:pt>
                <c:pt idx="2522">
                  <c:v>0.18232044198895028</c:v>
                </c:pt>
                <c:pt idx="2523">
                  <c:v>0.18333333333333335</c:v>
                </c:pt>
                <c:pt idx="2524">
                  <c:v>0.18333333333333335</c:v>
                </c:pt>
                <c:pt idx="2525">
                  <c:v>0.18333333333333335</c:v>
                </c:pt>
                <c:pt idx="2526">
                  <c:v>0.18032786885245902</c:v>
                </c:pt>
                <c:pt idx="2527">
                  <c:v>0.18032786885245902</c:v>
                </c:pt>
                <c:pt idx="2528">
                  <c:v>0.18032786885245902</c:v>
                </c:pt>
                <c:pt idx="2529">
                  <c:v>0.18032786885245902</c:v>
                </c:pt>
                <c:pt idx="2530">
                  <c:v>0.18032786885245902</c:v>
                </c:pt>
                <c:pt idx="2531">
                  <c:v>0.18032786885245902</c:v>
                </c:pt>
                <c:pt idx="2532">
                  <c:v>0.18032786885245902</c:v>
                </c:pt>
                <c:pt idx="2533">
                  <c:v>0.17934782608695651</c:v>
                </c:pt>
                <c:pt idx="2534">
                  <c:v>0.17934782608695651</c:v>
                </c:pt>
                <c:pt idx="2535">
                  <c:v>0.17934782608695651</c:v>
                </c:pt>
                <c:pt idx="2536">
                  <c:v>0.17837837837837836</c:v>
                </c:pt>
                <c:pt idx="2537">
                  <c:v>0.17837837837837836</c:v>
                </c:pt>
                <c:pt idx="2538">
                  <c:v>0.17934782608695651</c:v>
                </c:pt>
                <c:pt idx="2539">
                  <c:v>0.17934782608695651</c:v>
                </c:pt>
                <c:pt idx="2540">
                  <c:v>0.17934782608695651</c:v>
                </c:pt>
                <c:pt idx="2541">
                  <c:v>0.17837837837837836</c:v>
                </c:pt>
                <c:pt idx="2542">
                  <c:v>0.17837837837837836</c:v>
                </c:pt>
                <c:pt idx="2543">
                  <c:v>0.17934782608695651</c:v>
                </c:pt>
                <c:pt idx="2544">
                  <c:v>0.17934782608695651</c:v>
                </c:pt>
                <c:pt idx="2545">
                  <c:v>0.17934782608695651</c:v>
                </c:pt>
                <c:pt idx="2546">
                  <c:v>0.17934782608695651</c:v>
                </c:pt>
                <c:pt idx="2547">
                  <c:v>0.17934782608695651</c:v>
                </c:pt>
                <c:pt idx="2548">
                  <c:v>0.17837837837837836</c:v>
                </c:pt>
                <c:pt idx="2549">
                  <c:v>0.17837837837837836</c:v>
                </c:pt>
                <c:pt idx="2550">
                  <c:v>0.17837837837837836</c:v>
                </c:pt>
                <c:pt idx="2551">
                  <c:v>0.17934782608695651</c:v>
                </c:pt>
                <c:pt idx="2552">
                  <c:v>0.17934782608695651</c:v>
                </c:pt>
                <c:pt idx="2553">
                  <c:v>0.17934782608695651</c:v>
                </c:pt>
                <c:pt idx="2554">
                  <c:v>0.17934782608695651</c:v>
                </c:pt>
                <c:pt idx="2555">
                  <c:v>0.17934782608695651</c:v>
                </c:pt>
                <c:pt idx="2556">
                  <c:v>0.17934782608695651</c:v>
                </c:pt>
                <c:pt idx="2557">
                  <c:v>0.17934782608695651</c:v>
                </c:pt>
                <c:pt idx="2558">
                  <c:v>0.17934782608695651</c:v>
                </c:pt>
                <c:pt idx="2559">
                  <c:v>0.17837837837837836</c:v>
                </c:pt>
                <c:pt idx="2560">
                  <c:v>0.17837837837837836</c:v>
                </c:pt>
                <c:pt idx="2561">
                  <c:v>0.17934782608695651</c:v>
                </c:pt>
                <c:pt idx="2562">
                  <c:v>0.17934782608695651</c:v>
                </c:pt>
                <c:pt idx="2563">
                  <c:v>0.17934782608695651</c:v>
                </c:pt>
                <c:pt idx="2564">
                  <c:v>0.17837837837837836</c:v>
                </c:pt>
                <c:pt idx="2565">
                  <c:v>0.17837837837837836</c:v>
                </c:pt>
                <c:pt idx="2566">
                  <c:v>0.17934782608695651</c:v>
                </c:pt>
                <c:pt idx="2567">
                  <c:v>0.17934782608695651</c:v>
                </c:pt>
                <c:pt idx="2568">
                  <c:v>0.17934782608695651</c:v>
                </c:pt>
                <c:pt idx="2569">
                  <c:v>0.17741935483870969</c:v>
                </c:pt>
                <c:pt idx="2570">
                  <c:v>0.17741935483870969</c:v>
                </c:pt>
                <c:pt idx="2571">
                  <c:v>0.17741935483870969</c:v>
                </c:pt>
                <c:pt idx="2572">
                  <c:v>0.17741935483870969</c:v>
                </c:pt>
                <c:pt idx="2573">
                  <c:v>0.17741935483870969</c:v>
                </c:pt>
                <c:pt idx="2574">
                  <c:v>0.17741935483870969</c:v>
                </c:pt>
                <c:pt idx="2575">
                  <c:v>0.17741935483870969</c:v>
                </c:pt>
                <c:pt idx="2576">
                  <c:v>0.17837837837837836</c:v>
                </c:pt>
                <c:pt idx="2577">
                  <c:v>0.17837837837837836</c:v>
                </c:pt>
                <c:pt idx="2578">
                  <c:v>0.17837837837837836</c:v>
                </c:pt>
                <c:pt idx="2579">
                  <c:v>0.17741935483870969</c:v>
                </c:pt>
                <c:pt idx="2580">
                  <c:v>0.17741935483870969</c:v>
                </c:pt>
                <c:pt idx="2581">
                  <c:v>0.17647058823529416</c:v>
                </c:pt>
                <c:pt idx="2582">
                  <c:v>0.17647058823529416</c:v>
                </c:pt>
                <c:pt idx="2583">
                  <c:v>0.17647058823529416</c:v>
                </c:pt>
                <c:pt idx="2584">
                  <c:v>0.17647058823529416</c:v>
                </c:pt>
                <c:pt idx="2585">
                  <c:v>0.17647058823529416</c:v>
                </c:pt>
                <c:pt idx="2586">
                  <c:v>0.17647058823529416</c:v>
                </c:pt>
                <c:pt idx="2587">
                  <c:v>0.17647058823529416</c:v>
                </c:pt>
                <c:pt idx="2588">
                  <c:v>0.17647058823529416</c:v>
                </c:pt>
                <c:pt idx="2589">
                  <c:v>0.17647058823529416</c:v>
                </c:pt>
                <c:pt idx="2590">
                  <c:v>0.17647058823529416</c:v>
                </c:pt>
                <c:pt idx="2591">
                  <c:v>0.17647058823529416</c:v>
                </c:pt>
                <c:pt idx="2592">
                  <c:v>0.17647058823529416</c:v>
                </c:pt>
                <c:pt idx="2593">
                  <c:v>0.17647058823529416</c:v>
                </c:pt>
                <c:pt idx="2594">
                  <c:v>0.17741935483870969</c:v>
                </c:pt>
                <c:pt idx="2595">
                  <c:v>0.17741935483870969</c:v>
                </c:pt>
                <c:pt idx="2596">
                  <c:v>0.17741935483870969</c:v>
                </c:pt>
                <c:pt idx="2597">
                  <c:v>0.17741935483870969</c:v>
                </c:pt>
                <c:pt idx="2598">
                  <c:v>0.17553191489361708</c:v>
                </c:pt>
                <c:pt idx="2599">
                  <c:v>0.17553191489361708</c:v>
                </c:pt>
                <c:pt idx="2600">
                  <c:v>0.17553191489361708</c:v>
                </c:pt>
                <c:pt idx="2601">
                  <c:v>0.17647058823529416</c:v>
                </c:pt>
                <c:pt idx="2602">
                  <c:v>0.17647058823529416</c:v>
                </c:pt>
                <c:pt idx="2603">
                  <c:v>0.17553191489361708</c:v>
                </c:pt>
                <c:pt idx="2604">
                  <c:v>0.17553191489361708</c:v>
                </c:pt>
                <c:pt idx="2605">
                  <c:v>0.17553191489361708</c:v>
                </c:pt>
                <c:pt idx="2606">
                  <c:v>0.17553191489361708</c:v>
                </c:pt>
                <c:pt idx="2607">
                  <c:v>0.17553191489361708</c:v>
                </c:pt>
                <c:pt idx="2608">
                  <c:v>0.17553191489361708</c:v>
                </c:pt>
                <c:pt idx="2609">
                  <c:v>0.17553191489361708</c:v>
                </c:pt>
                <c:pt idx="2610">
                  <c:v>0.17553191489361708</c:v>
                </c:pt>
                <c:pt idx="2611">
                  <c:v>0.17460317460317462</c:v>
                </c:pt>
                <c:pt idx="2612">
                  <c:v>0.17460317460317462</c:v>
                </c:pt>
                <c:pt idx="2613">
                  <c:v>0.17460317460317462</c:v>
                </c:pt>
                <c:pt idx="2614">
                  <c:v>0.17460317460317462</c:v>
                </c:pt>
                <c:pt idx="2615">
                  <c:v>0.17460317460317462</c:v>
                </c:pt>
                <c:pt idx="2616">
                  <c:v>0.17460317460317462</c:v>
                </c:pt>
                <c:pt idx="2617">
                  <c:v>0.17460317460317462</c:v>
                </c:pt>
                <c:pt idx="2618">
                  <c:v>0.17460317460317462</c:v>
                </c:pt>
                <c:pt idx="2619">
                  <c:v>0.17460317460317462</c:v>
                </c:pt>
                <c:pt idx="2620">
                  <c:v>0.17460317460317462</c:v>
                </c:pt>
                <c:pt idx="2621">
                  <c:v>0.17460317460317462</c:v>
                </c:pt>
                <c:pt idx="2622">
                  <c:v>0.17460317460317462</c:v>
                </c:pt>
                <c:pt idx="2623">
                  <c:v>0.17460317460317462</c:v>
                </c:pt>
                <c:pt idx="2624">
                  <c:v>0.17460317460317462</c:v>
                </c:pt>
                <c:pt idx="2625">
                  <c:v>0.17460317460317462</c:v>
                </c:pt>
                <c:pt idx="2626">
                  <c:v>0.17460317460317462</c:v>
                </c:pt>
                <c:pt idx="2627">
                  <c:v>0.17460317460317462</c:v>
                </c:pt>
                <c:pt idx="2628">
                  <c:v>0.17460317460317462</c:v>
                </c:pt>
                <c:pt idx="2629">
                  <c:v>0.17460317460317462</c:v>
                </c:pt>
                <c:pt idx="2630">
                  <c:v>0.17368421052631583</c:v>
                </c:pt>
                <c:pt idx="2631">
                  <c:v>0.17368421052631583</c:v>
                </c:pt>
                <c:pt idx="2632">
                  <c:v>0.17368421052631583</c:v>
                </c:pt>
                <c:pt idx="2633">
                  <c:v>0.17277486910994763</c:v>
                </c:pt>
                <c:pt idx="2634">
                  <c:v>0.17277486910994763</c:v>
                </c:pt>
                <c:pt idx="2635">
                  <c:v>0.17277486910994763</c:v>
                </c:pt>
                <c:pt idx="2636">
                  <c:v>0.17368421052631583</c:v>
                </c:pt>
                <c:pt idx="2637">
                  <c:v>0.17368421052631583</c:v>
                </c:pt>
                <c:pt idx="2638">
                  <c:v>0.17277486910994763</c:v>
                </c:pt>
                <c:pt idx="2639">
                  <c:v>0.17277486910994763</c:v>
                </c:pt>
                <c:pt idx="2640">
                  <c:v>0.17277486910994763</c:v>
                </c:pt>
                <c:pt idx="2641">
                  <c:v>0.17277486910994763</c:v>
                </c:pt>
                <c:pt idx="2642">
                  <c:v>0.17277486910994763</c:v>
                </c:pt>
                <c:pt idx="2643">
                  <c:v>0.17277486910994763</c:v>
                </c:pt>
                <c:pt idx="2644">
                  <c:v>0.17277486910994763</c:v>
                </c:pt>
                <c:pt idx="2645">
                  <c:v>0.17277486910994763</c:v>
                </c:pt>
                <c:pt idx="2646">
                  <c:v>0.17277486910994763</c:v>
                </c:pt>
                <c:pt idx="2647">
                  <c:v>0.17277486910994763</c:v>
                </c:pt>
                <c:pt idx="2648">
                  <c:v>0.17368421052631583</c:v>
                </c:pt>
                <c:pt idx="2649">
                  <c:v>0.17368421052631583</c:v>
                </c:pt>
                <c:pt idx="2650">
                  <c:v>0.17368421052631583</c:v>
                </c:pt>
                <c:pt idx="2651">
                  <c:v>0.17368421052631583</c:v>
                </c:pt>
                <c:pt idx="2652">
                  <c:v>0.17277486910994763</c:v>
                </c:pt>
                <c:pt idx="2653">
                  <c:v>0.17277486910994763</c:v>
                </c:pt>
                <c:pt idx="2654">
                  <c:v>0.17277486910994763</c:v>
                </c:pt>
                <c:pt idx="2655">
                  <c:v>0.17187500000000003</c:v>
                </c:pt>
                <c:pt idx="2656">
                  <c:v>0.17187500000000003</c:v>
                </c:pt>
                <c:pt idx="2657">
                  <c:v>0.17187500000000003</c:v>
                </c:pt>
                <c:pt idx="2658">
                  <c:v>0.17187500000000003</c:v>
                </c:pt>
                <c:pt idx="2659">
                  <c:v>0.17187500000000003</c:v>
                </c:pt>
                <c:pt idx="2660">
                  <c:v>0.17187500000000003</c:v>
                </c:pt>
                <c:pt idx="2661">
                  <c:v>0.17187500000000003</c:v>
                </c:pt>
                <c:pt idx="2662">
                  <c:v>0.17187500000000003</c:v>
                </c:pt>
                <c:pt idx="2663">
                  <c:v>0.17187500000000003</c:v>
                </c:pt>
                <c:pt idx="2664">
                  <c:v>0.17187500000000003</c:v>
                </c:pt>
                <c:pt idx="2665">
                  <c:v>0.17187500000000003</c:v>
                </c:pt>
                <c:pt idx="2666">
                  <c:v>0.17187500000000003</c:v>
                </c:pt>
                <c:pt idx="2667">
                  <c:v>0.17098445595854922</c:v>
                </c:pt>
                <c:pt idx="2668">
                  <c:v>0.17098445595854922</c:v>
                </c:pt>
                <c:pt idx="2669">
                  <c:v>0.17098445595854922</c:v>
                </c:pt>
                <c:pt idx="2670">
                  <c:v>0.17010309278350519</c:v>
                </c:pt>
                <c:pt idx="2671">
                  <c:v>0.17010309278350519</c:v>
                </c:pt>
                <c:pt idx="2672">
                  <c:v>0.17098445595854922</c:v>
                </c:pt>
                <c:pt idx="2673">
                  <c:v>0.17098445595854922</c:v>
                </c:pt>
                <c:pt idx="2674">
                  <c:v>0.17098445595854922</c:v>
                </c:pt>
                <c:pt idx="2675">
                  <c:v>0.17098445595854922</c:v>
                </c:pt>
                <c:pt idx="2676">
                  <c:v>0.17098445595854922</c:v>
                </c:pt>
                <c:pt idx="2677">
                  <c:v>0.17187500000000003</c:v>
                </c:pt>
                <c:pt idx="2678">
                  <c:v>0.17187500000000003</c:v>
                </c:pt>
                <c:pt idx="2679">
                  <c:v>0.17187500000000003</c:v>
                </c:pt>
                <c:pt idx="2680">
                  <c:v>0.17010309278350519</c:v>
                </c:pt>
                <c:pt idx="2681">
                  <c:v>0.17010309278350519</c:v>
                </c:pt>
                <c:pt idx="2682">
                  <c:v>0.17010309278350519</c:v>
                </c:pt>
                <c:pt idx="2683">
                  <c:v>0.17010309278350519</c:v>
                </c:pt>
                <c:pt idx="2684">
                  <c:v>0.17010309278350519</c:v>
                </c:pt>
                <c:pt idx="2685">
                  <c:v>0.17010309278350519</c:v>
                </c:pt>
                <c:pt idx="2686">
                  <c:v>0.17010309278350519</c:v>
                </c:pt>
                <c:pt idx="2687">
                  <c:v>0.17010309278350519</c:v>
                </c:pt>
                <c:pt idx="2688">
                  <c:v>0.17010309278350519</c:v>
                </c:pt>
                <c:pt idx="2689">
                  <c:v>0.17010309278350519</c:v>
                </c:pt>
                <c:pt idx="2690">
                  <c:v>0.16836734693877553</c:v>
                </c:pt>
                <c:pt idx="2691">
                  <c:v>0.16836734693877553</c:v>
                </c:pt>
                <c:pt idx="2692">
                  <c:v>0.17010309278350519</c:v>
                </c:pt>
                <c:pt idx="2693">
                  <c:v>0.17010309278350519</c:v>
                </c:pt>
                <c:pt idx="2694">
                  <c:v>0.17010309278350519</c:v>
                </c:pt>
                <c:pt idx="2695">
                  <c:v>0.16836734693877553</c:v>
                </c:pt>
                <c:pt idx="2696">
                  <c:v>0.16836734693877553</c:v>
                </c:pt>
                <c:pt idx="2697">
                  <c:v>0.16836734693877553</c:v>
                </c:pt>
                <c:pt idx="2698">
                  <c:v>0.16836734693877553</c:v>
                </c:pt>
                <c:pt idx="2699">
                  <c:v>0.16836734693877553</c:v>
                </c:pt>
                <c:pt idx="2700">
                  <c:v>0.16836734693877553</c:v>
                </c:pt>
                <c:pt idx="2701">
                  <c:v>0.16836734693877553</c:v>
                </c:pt>
                <c:pt idx="2702">
                  <c:v>0.16836734693877553</c:v>
                </c:pt>
                <c:pt idx="2703">
                  <c:v>0.16751269035532998</c:v>
                </c:pt>
                <c:pt idx="2704">
                  <c:v>0.16751269035532998</c:v>
                </c:pt>
                <c:pt idx="2705">
                  <c:v>0.16751269035532998</c:v>
                </c:pt>
                <c:pt idx="2706">
                  <c:v>0.16751269035532998</c:v>
                </c:pt>
                <c:pt idx="2707">
                  <c:v>0.16751269035532998</c:v>
                </c:pt>
                <c:pt idx="2708">
                  <c:v>0.16836734693877553</c:v>
                </c:pt>
                <c:pt idx="2709">
                  <c:v>0.16836734693877553</c:v>
                </c:pt>
                <c:pt idx="2710">
                  <c:v>0.16751269035532998</c:v>
                </c:pt>
                <c:pt idx="2711">
                  <c:v>0.16751269035532998</c:v>
                </c:pt>
                <c:pt idx="2712">
                  <c:v>0.16666666666666669</c:v>
                </c:pt>
                <c:pt idx="2713">
                  <c:v>0.16666666666666669</c:v>
                </c:pt>
                <c:pt idx="2714">
                  <c:v>0.16666666666666669</c:v>
                </c:pt>
                <c:pt idx="2715">
                  <c:v>0.16666666666666669</c:v>
                </c:pt>
                <c:pt idx="2716">
                  <c:v>0.16666666666666669</c:v>
                </c:pt>
                <c:pt idx="2717">
                  <c:v>0.16666666666666669</c:v>
                </c:pt>
                <c:pt idx="2718">
                  <c:v>0.16666666666666669</c:v>
                </c:pt>
                <c:pt idx="2719">
                  <c:v>0.16666666666666669</c:v>
                </c:pt>
                <c:pt idx="2720">
                  <c:v>0.16582914572864321</c:v>
                </c:pt>
                <c:pt idx="2721">
                  <c:v>0.16582914572864321</c:v>
                </c:pt>
                <c:pt idx="2722">
                  <c:v>0.16582914572864321</c:v>
                </c:pt>
                <c:pt idx="2723">
                  <c:v>0.16582914572864321</c:v>
                </c:pt>
                <c:pt idx="2724">
                  <c:v>0.16582914572864321</c:v>
                </c:pt>
                <c:pt idx="2725">
                  <c:v>0.16500000000000001</c:v>
                </c:pt>
                <c:pt idx="2726">
                  <c:v>0.16500000000000001</c:v>
                </c:pt>
                <c:pt idx="2727">
                  <c:v>0.16500000000000001</c:v>
                </c:pt>
                <c:pt idx="2728">
                  <c:v>0.16582914572864321</c:v>
                </c:pt>
                <c:pt idx="2729">
                  <c:v>0.16582914572864321</c:v>
                </c:pt>
                <c:pt idx="2730">
                  <c:v>0.16582914572864321</c:v>
                </c:pt>
                <c:pt idx="2731">
                  <c:v>0.16582914572864321</c:v>
                </c:pt>
                <c:pt idx="2732">
                  <c:v>0.16582914572864321</c:v>
                </c:pt>
                <c:pt idx="2733">
                  <c:v>0.16582914572864321</c:v>
                </c:pt>
                <c:pt idx="2734">
                  <c:v>0.16582914572864321</c:v>
                </c:pt>
                <c:pt idx="2735">
                  <c:v>0.16500000000000001</c:v>
                </c:pt>
                <c:pt idx="2736">
                  <c:v>0.16500000000000001</c:v>
                </c:pt>
                <c:pt idx="2737">
                  <c:v>0.16500000000000001</c:v>
                </c:pt>
                <c:pt idx="2738">
                  <c:v>0.16500000000000001</c:v>
                </c:pt>
                <c:pt idx="2739">
                  <c:v>0.16500000000000001</c:v>
                </c:pt>
                <c:pt idx="2740">
                  <c:v>0.16500000000000001</c:v>
                </c:pt>
                <c:pt idx="2741">
                  <c:v>0.16500000000000001</c:v>
                </c:pt>
                <c:pt idx="2742">
                  <c:v>0.16500000000000001</c:v>
                </c:pt>
                <c:pt idx="2743">
                  <c:v>0.16417910447761197</c:v>
                </c:pt>
                <c:pt idx="2744">
                  <c:v>0.16417910447761197</c:v>
                </c:pt>
                <c:pt idx="2745">
                  <c:v>0.16417910447761197</c:v>
                </c:pt>
                <c:pt idx="2746">
                  <c:v>0.16417910447761197</c:v>
                </c:pt>
                <c:pt idx="2747">
                  <c:v>0.16417910447761197</c:v>
                </c:pt>
                <c:pt idx="2748">
                  <c:v>0.16417910447761197</c:v>
                </c:pt>
                <c:pt idx="2749">
                  <c:v>0.16417910447761197</c:v>
                </c:pt>
                <c:pt idx="2750">
                  <c:v>0.16417910447761197</c:v>
                </c:pt>
                <c:pt idx="2751">
                  <c:v>0.16417910447761197</c:v>
                </c:pt>
                <c:pt idx="2752">
                  <c:v>0.16417910447761197</c:v>
                </c:pt>
                <c:pt idx="2753">
                  <c:v>0.16417910447761197</c:v>
                </c:pt>
                <c:pt idx="2754">
                  <c:v>0.16417910447761197</c:v>
                </c:pt>
                <c:pt idx="2755">
                  <c:v>0.16417910447761197</c:v>
                </c:pt>
                <c:pt idx="2756">
                  <c:v>0.16417910447761197</c:v>
                </c:pt>
                <c:pt idx="2757">
                  <c:v>0.16417910447761197</c:v>
                </c:pt>
                <c:pt idx="2758">
                  <c:v>0.16417910447761197</c:v>
                </c:pt>
                <c:pt idx="2759">
                  <c:v>0.16417910447761197</c:v>
                </c:pt>
                <c:pt idx="2760">
                  <c:v>0.16417910447761197</c:v>
                </c:pt>
                <c:pt idx="2761">
                  <c:v>0.16417910447761197</c:v>
                </c:pt>
                <c:pt idx="2762">
                  <c:v>0.16417910447761197</c:v>
                </c:pt>
                <c:pt idx="2763">
                  <c:v>0.1633663366336634</c:v>
                </c:pt>
                <c:pt idx="2764">
                  <c:v>0.1633663366336634</c:v>
                </c:pt>
                <c:pt idx="2765">
                  <c:v>0.16500000000000001</c:v>
                </c:pt>
                <c:pt idx="2766">
                  <c:v>0.16500000000000001</c:v>
                </c:pt>
                <c:pt idx="2767">
                  <c:v>0.16500000000000001</c:v>
                </c:pt>
                <c:pt idx="2768">
                  <c:v>0.16500000000000001</c:v>
                </c:pt>
                <c:pt idx="2769">
                  <c:v>0.16500000000000001</c:v>
                </c:pt>
                <c:pt idx="2770">
                  <c:v>0.16417910447761197</c:v>
                </c:pt>
                <c:pt idx="2771">
                  <c:v>0.16417910447761197</c:v>
                </c:pt>
                <c:pt idx="2772">
                  <c:v>0.16417910447761197</c:v>
                </c:pt>
                <c:pt idx="2773">
                  <c:v>0.1633663366336634</c:v>
                </c:pt>
                <c:pt idx="2774">
                  <c:v>0.1633663366336634</c:v>
                </c:pt>
                <c:pt idx="2775">
                  <c:v>0.1633663366336634</c:v>
                </c:pt>
                <c:pt idx="2776">
                  <c:v>0.1633663366336634</c:v>
                </c:pt>
                <c:pt idx="2777">
                  <c:v>0.1633663366336634</c:v>
                </c:pt>
                <c:pt idx="2778">
                  <c:v>0.1633663366336634</c:v>
                </c:pt>
                <c:pt idx="2779">
                  <c:v>0.1633663366336634</c:v>
                </c:pt>
                <c:pt idx="2780">
                  <c:v>0.1633663366336634</c:v>
                </c:pt>
                <c:pt idx="2781">
                  <c:v>0.1633663366336634</c:v>
                </c:pt>
                <c:pt idx="2782">
                  <c:v>0.16417910447761197</c:v>
                </c:pt>
                <c:pt idx="2783">
                  <c:v>0.16417910447761197</c:v>
                </c:pt>
                <c:pt idx="2784">
                  <c:v>0.16417910447761197</c:v>
                </c:pt>
                <c:pt idx="2785">
                  <c:v>0.16417910447761197</c:v>
                </c:pt>
                <c:pt idx="2786">
                  <c:v>0.16417910447761197</c:v>
                </c:pt>
                <c:pt idx="2787">
                  <c:v>0.1633663366336634</c:v>
                </c:pt>
                <c:pt idx="2788">
                  <c:v>0.1633663366336634</c:v>
                </c:pt>
                <c:pt idx="2789">
                  <c:v>0.1633663366336634</c:v>
                </c:pt>
                <c:pt idx="2790">
                  <c:v>0.16256157635467983</c:v>
                </c:pt>
                <c:pt idx="2791">
                  <c:v>0.16256157635467983</c:v>
                </c:pt>
                <c:pt idx="2792">
                  <c:v>0.16176470588235298</c:v>
                </c:pt>
                <c:pt idx="2793">
                  <c:v>0.16176470588235298</c:v>
                </c:pt>
                <c:pt idx="2794">
                  <c:v>0.16176470588235298</c:v>
                </c:pt>
                <c:pt idx="2795">
                  <c:v>0.16176470588235298</c:v>
                </c:pt>
                <c:pt idx="2796">
                  <c:v>0.16176470588235298</c:v>
                </c:pt>
                <c:pt idx="2797">
                  <c:v>0.16097560975609757</c:v>
                </c:pt>
                <c:pt idx="2798">
                  <c:v>0.16097560975609757</c:v>
                </c:pt>
                <c:pt idx="2799">
                  <c:v>0.16097560975609757</c:v>
                </c:pt>
                <c:pt idx="2800">
                  <c:v>0.16256157635467983</c:v>
                </c:pt>
                <c:pt idx="2801">
                  <c:v>0.16256157635467983</c:v>
                </c:pt>
                <c:pt idx="2802">
                  <c:v>0.16256157635467983</c:v>
                </c:pt>
                <c:pt idx="2803">
                  <c:v>0.16256157635467983</c:v>
                </c:pt>
                <c:pt idx="2804">
                  <c:v>0.16256157635467983</c:v>
                </c:pt>
                <c:pt idx="2805">
                  <c:v>0.16176470588235298</c:v>
                </c:pt>
                <c:pt idx="2806">
                  <c:v>0.16176470588235298</c:v>
                </c:pt>
                <c:pt idx="2807">
                  <c:v>0.16176470588235298</c:v>
                </c:pt>
                <c:pt idx="2808">
                  <c:v>0.16176470588235298</c:v>
                </c:pt>
                <c:pt idx="2809">
                  <c:v>0.16176470588235298</c:v>
                </c:pt>
                <c:pt idx="2810">
                  <c:v>0.16256157635467983</c:v>
                </c:pt>
                <c:pt idx="2811">
                  <c:v>0.16256157635467983</c:v>
                </c:pt>
                <c:pt idx="2812">
                  <c:v>0.16417910447761197</c:v>
                </c:pt>
                <c:pt idx="2813">
                  <c:v>0.16417910447761197</c:v>
                </c:pt>
                <c:pt idx="2814">
                  <c:v>0.16256157635467983</c:v>
                </c:pt>
                <c:pt idx="2815">
                  <c:v>0.16256157635467983</c:v>
                </c:pt>
                <c:pt idx="2816">
                  <c:v>0.16256157635467983</c:v>
                </c:pt>
                <c:pt idx="2817">
                  <c:v>0.16176470588235298</c:v>
                </c:pt>
                <c:pt idx="2818">
                  <c:v>0.16176470588235298</c:v>
                </c:pt>
                <c:pt idx="2819">
                  <c:v>0.16176470588235298</c:v>
                </c:pt>
                <c:pt idx="2820">
                  <c:v>0.16097560975609757</c:v>
                </c:pt>
                <c:pt idx="2821">
                  <c:v>0.16097560975609757</c:v>
                </c:pt>
                <c:pt idx="2822">
                  <c:v>0.16097560975609757</c:v>
                </c:pt>
                <c:pt idx="2823">
                  <c:v>0.16097560975609757</c:v>
                </c:pt>
                <c:pt idx="2824">
                  <c:v>0.16097560975609757</c:v>
                </c:pt>
                <c:pt idx="2825">
                  <c:v>0.16019417475728159</c:v>
                </c:pt>
                <c:pt idx="2826">
                  <c:v>0.16019417475728159</c:v>
                </c:pt>
                <c:pt idx="2827">
                  <c:v>0.16097560975609757</c:v>
                </c:pt>
                <c:pt idx="2828">
                  <c:v>0.16097560975609757</c:v>
                </c:pt>
                <c:pt idx="2829">
                  <c:v>0.16097560975609757</c:v>
                </c:pt>
                <c:pt idx="2830">
                  <c:v>0.16019417475728159</c:v>
                </c:pt>
                <c:pt idx="2831">
                  <c:v>0.16019417475728159</c:v>
                </c:pt>
                <c:pt idx="2832">
                  <c:v>0.15942028985507248</c:v>
                </c:pt>
                <c:pt idx="2833">
                  <c:v>0.15942028985507248</c:v>
                </c:pt>
                <c:pt idx="2834">
                  <c:v>0.15942028985507248</c:v>
                </c:pt>
                <c:pt idx="2835">
                  <c:v>0.15942028985507248</c:v>
                </c:pt>
                <c:pt idx="2836">
                  <c:v>0.15942028985507248</c:v>
                </c:pt>
                <c:pt idx="2837">
                  <c:v>0.15789473684210528</c:v>
                </c:pt>
                <c:pt idx="2838">
                  <c:v>0.15789473684210528</c:v>
                </c:pt>
                <c:pt idx="2839">
                  <c:v>0.15789473684210528</c:v>
                </c:pt>
                <c:pt idx="2840">
                  <c:v>0.15789473684210528</c:v>
                </c:pt>
                <c:pt idx="2841">
                  <c:v>0.15789473684210528</c:v>
                </c:pt>
                <c:pt idx="2842">
                  <c:v>0.15714285714285714</c:v>
                </c:pt>
                <c:pt idx="2843">
                  <c:v>0.15714285714285714</c:v>
                </c:pt>
                <c:pt idx="2844">
                  <c:v>0.15714285714285714</c:v>
                </c:pt>
                <c:pt idx="2845">
                  <c:v>0.15789473684210528</c:v>
                </c:pt>
                <c:pt idx="2846">
                  <c:v>0.15789473684210528</c:v>
                </c:pt>
                <c:pt idx="2847">
                  <c:v>0.15714285714285714</c:v>
                </c:pt>
                <c:pt idx="2848">
                  <c:v>0.15714285714285714</c:v>
                </c:pt>
                <c:pt idx="2849">
                  <c:v>0.15714285714285714</c:v>
                </c:pt>
                <c:pt idx="2850">
                  <c:v>0.15639810426540288</c:v>
                </c:pt>
                <c:pt idx="2851">
                  <c:v>0.15639810426540288</c:v>
                </c:pt>
                <c:pt idx="2852">
                  <c:v>0.15639810426540288</c:v>
                </c:pt>
                <c:pt idx="2853">
                  <c:v>0.15639810426540288</c:v>
                </c:pt>
                <c:pt idx="2854">
                  <c:v>0.15639810426540288</c:v>
                </c:pt>
                <c:pt idx="2855">
                  <c:v>0.15714285714285714</c:v>
                </c:pt>
                <c:pt idx="2856">
                  <c:v>0.15714285714285714</c:v>
                </c:pt>
                <c:pt idx="2857">
                  <c:v>0.15639810426540288</c:v>
                </c:pt>
                <c:pt idx="2858">
                  <c:v>0.15639810426540288</c:v>
                </c:pt>
                <c:pt idx="2859">
                  <c:v>0.15639810426540288</c:v>
                </c:pt>
                <c:pt idx="2860">
                  <c:v>0.15566037735849056</c:v>
                </c:pt>
                <c:pt idx="2861">
                  <c:v>0.15566037735849056</c:v>
                </c:pt>
                <c:pt idx="2862">
                  <c:v>0.15566037735849056</c:v>
                </c:pt>
                <c:pt idx="2863">
                  <c:v>0.15566037735849056</c:v>
                </c:pt>
                <c:pt idx="2864">
                  <c:v>0.15566037735849056</c:v>
                </c:pt>
                <c:pt idx="2865">
                  <c:v>0.15566037735849056</c:v>
                </c:pt>
                <c:pt idx="2866">
                  <c:v>0.15566037735849056</c:v>
                </c:pt>
                <c:pt idx="2867">
                  <c:v>0.15566037735849056</c:v>
                </c:pt>
                <c:pt idx="2868">
                  <c:v>0.15566037735849056</c:v>
                </c:pt>
                <c:pt idx="2869">
                  <c:v>0.15566037735849056</c:v>
                </c:pt>
                <c:pt idx="2870">
                  <c:v>0.15492957746478875</c:v>
                </c:pt>
                <c:pt idx="2871">
                  <c:v>0.15492957746478875</c:v>
                </c:pt>
                <c:pt idx="2872">
                  <c:v>0.1542056074766355</c:v>
                </c:pt>
                <c:pt idx="2873">
                  <c:v>0.1542056074766355</c:v>
                </c:pt>
                <c:pt idx="2874">
                  <c:v>0.1542056074766355</c:v>
                </c:pt>
                <c:pt idx="2875">
                  <c:v>0.1542056074766355</c:v>
                </c:pt>
                <c:pt idx="2876">
                  <c:v>0.1542056074766355</c:v>
                </c:pt>
                <c:pt idx="2877">
                  <c:v>0.1542056074766355</c:v>
                </c:pt>
                <c:pt idx="2878">
                  <c:v>0.1542056074766355</c:v>
                </c:pt>
                <c:pt idx="2879">
                  <c:v>0.1542056074766355</c:v>
                </c:pt>
                <c:pt idx="2880">
                  <c:v>0.1542056074766355</c:v>
                </c:pt>
                <c:pt idx="2881">
                  <c:v>0.1542056074766355</c:v>
                </c:pt>
                <c:pt idx="2882">
                  <c:v>0.1534883720930233</c:v>
                </c:pt>
                <c:pt idx="2883">
                  <c:v>0.1534883720930233</c:v>
                </c:pt>
                <c:pt idx="2884">
                  <c:v>0.15277777777777779</c:v>
                </c:pt>
                <c:pt idx="2885">
                  <c:v>0.15277777777777779</c:v>
                </c:pt>
                <c:pt idx="2886">
                  <c:v>0.15277777777777779</c:v>
                </c:pt>
                <c:pt idx="2887">
                  <c:v>0.15277777777777779</c:v>
                </c:pt>
                <c:pt idx="2888">
                  <c:v>0.15277777777777779</c:v>
                </c:pt>
                <c:pt idx="2889">
                  <c:v>0.1542056074766355</c:v>
                </c:pt>
                <c:pt idx="2890">
                  <c:v>0.1542056074766355</c:v>
                </c:pt>
                <c:pt idx="2891">
                  <c:v>0.1542056074766355</c:v>
                </c:pt>
                <c:pt idx="2892">
                  <c:v>0.15277777777777779</c:v>
                </c:pt>
                <c:pt idx="2893">
                  <c:v>0.15277777777777779</c:v>
                </c:pt>
                <c:pt idx="2894">
                  <c:v>0.15207373271889402</c:v>
                </c:pt>
                <c:pt idx="2895">
                  <c:v>0.15207373271889402</c:v>
                </c:pt>
                <c:pt idx="2896">
                  <c:v>0.15207373271889402</c:v>
                </c:pt>
                <c:pt idx="2897">
                  <c:v>0.15207373271889402</c:v>
                </c:pt>
                <c:pt idx="2898">
                  <c:v>0.15207373271889402</c:v>
                </c:pt>
                <c:pt idx="2899">
                  <c:v>0.15207373271889402</c:v>
                </c:pt>
                <c:pt idx="2900">
                  <c:v>0.15207373271889402</c:v>
                </c:pt>
                <c:pt idx="2901">
                  <c:v>0.15207373271889402</c:v>
                </c:pt>
                <c:pt idx="2902">
                  <c:v>0.15137614678899083</c:v>
                </c:pt>
                <c:pt idx="2903">
                  <c:v>0.15137614678899083</c:v>
                </c:pt>
                <c:pt idx="2904">
                  <c:v>0.15137614678899083</c:v>
                </c:pt>
                <c:pt idx="2905">
                  <c:v>0.15137614678899083</c:v>
                </c:pt>
                <c:pt idx="2906">
                  <c:v>0.15137614678899083</c:v>
                </c:pt>
                <c:pt idx="2907">
                  <c:v>0.15137614678899083</c:v>
                </c:pt>
                <c:pt idx="2908">
                  <c:v>0.15137614678899083</c:v>
                </c:pt>
                <c:pt idx="2909">
                  <c:v>0.15068493150684933</c:v>
                </c:pt>
                <c:pt idx="2910">
                  <c:v>0.15068493150684933</c:v>
                </c:pt>
                <c:pt idx="2911">
                  <c:v>0.15068493150684933</c:v>
                </c:pt>
                <c:pt idx="2912">
                  <c:v>0.15137614678899083</c:v>
                </c:pt>
                <c:pt idx="2913">
                  <c:v>0.15137614678899083</c:v>
                </c:pt>
                <c:pt idx="2914">
                  <c:v>0.15137614678899083</c:v>
                </c:pt>
                <c:pt idx="2915">
                  <c:v>0.15137614678899083</c:v>
                </c:pt>
                <c:pt idx="2916">
                  <c:v>0.15068493150684933</c:v>
                </c:pt>
                <c:pt idx="2917">
                  <c:v>0.15068493150684933</c:v>
                </c:pt>
                <c:pt idx="2918">
                  <c:v>0.15068493150684933</c:v>
                </c:pt>
                <c:pt idx="2919">
                  <c:v>0.15000000000000002</c:v>
                </c:pt>
                <c:pt idx="2920">
                  <c:v>0.15000000000000002</c:v>
                </c:pt>
                <c:pt idx="2921">
                  <c:v>0.14864864864864866</c:v>
                </c:pt>
                <c:pt idx="2922">
                  <c:v>0.14864864864864866</c:v>
                </c:pt>
                <c:pt idx="2923">
                  <c:v>0.14864864864864866</c:v>
                </c:pt>
                <c:pt idx="2924">
                  <c:v>0.15000000000000002</c:v>
                </c:pt>
                <c:pt idx="2925">
                  <c:v>0.15000000000000002</c:v>
                </c:pt>
                <c:pt idx="2926">
                  <c:v>0.14864864864864866</c:v>
                </c:pt>
                <c:pt idx="2927">
                  <c:v>0.14864864864864866</c:v>
                </c:pt>
                <c:pt idx="2928">
                  <c:v>0.14864864864864866</c:v>
                </c:pt>
                <c:pt idx="2929">
                  <c:v>0.14864864864864866</c:v>
                </c:pt>
                <c:pt idx="2930">
                  <c:v>0.14864864864864866</c:v>
                </c:pt>
                <c:pt idx="2931">
                  <c:v>0.14732142857142858</c:v>
                </c:pt>
                <c:pt idx="2932">
                  <c:v>0.14732142857142858</c:v>
                </c:pt>
                <c:pt idx="2933">
                  <c:v>0.14732142857142858</c:v>
                </c:pt>
                <c:pt idx="2934">
                  <c:v>0.1479820627802691</c:v>
                </c:pt>
                <c:pt idx="2935">
                  <c:v>0.1479820627802691</c:v>
                </c:pt>
                <c:pt idx="2936">
                  <c:v>0.14732142857142858</c:v>
                </c:pt>
                <c:pt idx="2937">
                  <c:v>0.14732142857142858</c:v>
                </c:pt>
                <c:pt idx="2938">
                  <c:v>0.14732142857142858</c:v>
                </c:pt>
                <c:pt idx="2939">
                  <c:v>0.14732142857142858</c:v>
                </c:pt>
                <c:pt idx="2940">
                  <c:v>0.14732142857142858</c:v>
                </c:pt>
                <c:pt idx="2941">
                  <c:v>0.14732142857142858</c:v>
                </c:pt>
                <c:pt idx="2942">
                  <c:v>0.14732142857142858</c:v>
                </c:pt>
                <c:pt idx="2943">
                  <c:v>0.14732142857142858</c:v>
                </c:pt>
                <c:pt idx="2944">
                  <c:v>0.14732142857142858</c:v>
                </c:pt>
                <c:pt idx="2945">
                  <c:v>0.14732142857142858</c:v>
                </c:pt>
                <c:pt idx="2946">
                  <c:v>0.14732142857142858</c:v>
                </c:pt>
                <c:pt idx="2947">
                  <c:v>0.14732142857142858</c:v>
                </c:pt>
                <c:pt idx="2948">
                  <c:v>0.14732142857142858</c:v>
                </c:pt>
                <c:pt idx="2949">
                  <c:v>0.14732142857142858</c:v>
                </c:pt>
                <c:pt idx="2950">
                  <c:v>0.14732142857142858</c:v>
                </c:pt>
                <c:pt idx="2951">
                  <c:v>0.1466666666666667</c:v>
                </c:pt>
                <c:pt idx="2952">
                  <c:v>0.1466666666666667</c:v>
                </c:pt>
                <c:pt idx="2953">
                  <c:v>0.1466666666666667</c:v>
                </c:pt>
                <c:pt idx="2954">
                  <c:v>0.1466666666666667</c:v>
                </c:pt>
                <c:pt idx="2955">
                  <c:v>0.1466666666666667</c:v>
                </c:pt>
                <c:pt idx="2956">
                  <c:v>0.14601769911504425</c:v>
                </c:pt>
                <c:pt idx="2957">
                  <c:v>0.14601769911504425</c:v>
                </c:pt>
                <c:pt idx="2958">
                  <c:v>0.14601769911504425</c:v>
                </c:pt>
                <c:pt idx="2959">
                  <c:v>0.14601769911504425</c:v>
                </c:pt>
                <c:pt idx="2960">
                  <c:v>0.14601769911504425</c:v>
                </c:pt>
                <c:pt idx="2961">
                  <c:v>0.14601769911504425</c:v>
                </c:pt>
                <c:pt idx="2962">
                  <c:v>0.14601769911504425</c:v>
                </c:pt>
                <c:pt idx="2963">
                  <c:v>0.14601769911504425</c:v>
                </c:pt>
                <c:pt idx="2964">
                  <c:v>0.14601769911504425</c:v>
                </c:pt>
                <c:pt idx="2965">
                  <c:v>0.14537444933920707</c:v>
                </c:pt>
                <c:pt idx="2966">
                  <c:v>0.14537444933920707</c:v>
                </c:pt>
                <c:pt idx="2967">
                  <c:v>0.14537444933920707</c:v>
                </c:pt>
                <c:pt idx="2968">
                  <c:v>0.14473684210526316</c:v>
                </c:pt>
                <c:pt idx="2969">
                  <c:v>0.14473684210526316</c:v>
                </c:pt>
                <c:pt idx="2970">
                  <c:v>0.14473684210526316</c:v>
                </c:pt>
                <c:pt idx="2971">
                  <c:v>0.14473684210526316</c:v>
                </c:pt>
                <c:pt idx="2972">
                  <c:v>0.14473684210526316</c:v>
                </c:pt>
                <c:pt idx="2973">
                  <c:v>0.14473684210526316</c:v>
                </c:pt>
                <c:pt idx="2974">
                  <c:v>0.14473684210526316</c:v>
                </c:pt>
                <c:pt idx="2975">
                  <c:v>0.14347826086956525</c:v>
                </c:pt>
                <c:pt idx="2976">
                  <c:v>0.14347826086956525</c:v>
                </c:pt>
                <c:pt idx="2977">
                  <c:v>0.14347826086956525</c:v>
                </c:pt>
                <c:pt idx="2978">
                  <c:v>0.14347826086956525</c:v>
                </c:pt>
                <c:pt idx="2979">
                  <c:v>0.14347826086956525</c:v>
                </c:pt>
                <c:pt idx="2980">
                  <c:v>0.14347826086956525</c:v>
                </c:pt>
                <c:pt idx="2981">
                  <c:v>0.14347826086956525</c:v>
                </c:pt>
                <c:pt idx="2982">
                  <c:v>0.14347826086956525</c:v>
                </c:pt>
                <c:pt idx="2983">
                  <c:v>0.14347826086956525</c:v>
                </c:pt>
                <c:pt idx="2984">
                  <c:v>0.14347826086956525</c:v>
                </c:pt>
                <c:pt idx="2985">
                  <c:v>0.14347826086956525</c:v>
                </c:pt>
                <c:pt idx="2986">
                  <c:v>0.14347826086956525</c:v>
                </c:pt>
                <c:pt idx="2987">
                  <c:v>0.14347826086956525</c:v>
                </c:pt>
                <c:pt idx="2988">
                  <c:v>0.14347826086956525</c:v>
                </c:pt>
                <c:pt idx="2989">
                  <c:v>0.14347826086956525</c:v>
                </c:pt>
                <c:pt idx="2990">
                  <c:v>0.14285714285714288</c:v>
                </c:pt>
                <c:pt idx="2991">
                  <c:v>0.14285714285714288</c:v>
                </c:pt>
                <c:pt idx="2992">
                  <c:v>0.14285714285714288</c:v>
                </c:pt>
                <c:pt idx="2993">
                  <c:v>0.14285714285714288</c:v>
                </c:pt>
                <c:pt idx="2994">
                  <c:v>0.14285714285714288</c:v>
                </c:pt>
                <c:pt idx="2995">
                  <c:v>0.14347826086956525</c:v>
                </c:pt>
                <c:pt idx="2996">
                  <c:v>0.14347826086956525</c:v>
                </c:pt>
                <c:pt idx="2997">
                  <c:v>0.14285714285714288</c:v>
                </c:pt>
                <c:pt idx="2998">
                  <c:v>0.14285714285714288</c:v>
                </c:pt>
                <c:pt idx="2999">
                  <c:v>0.14285714285714288</c:v>
                </c:pt>
                <c:pt idx="3000">
                  <c:v>0.14285714285714288</c:v>
                </c:pt>
                <c:pt idx="3001">
                  <c:v>0.14285714285714288</c:v>
                </c:pt>
                <c:pt idx="3002">
                  <c:v>0.14224137931034486</c:v>
                </c:pt>
                <c:pt idx="3003">
                  <c:v>0.14224137931034486</c:v>
                </c:pt>
                <c:pt idx="3004">
                  <c:v>0.1404255319148936</c:v>
                </c:pt>
                <c:pt idx="3005">
                  <c:v>0.1404255319148936</c:v>
                </c:pt>
                <c:pt idx="3006">
                  <c:v>0.1404255319148936</c:v>
                </c:pt>
                <c:pt idx="3007">
                  <c:v>0.14163090128755365</c:v>
                </c:pt>
                <c:pt idx="3008">
                  <c:v>0.14163090128755365</c:v>
                </c:pt>
                <c:pt idx="3009">
                  <c:v>0.14163090128755365</c:v>
                </c:pt>
                <c:pt idx="3010">
                  <c:v>0.14163090128755365</c:v>
                </c:pt>
                <c:pt idx="3011">
                  <c:v>0.14163090128755365</c:v>
                </c:pt>
                <c:pt idx="3012">
                  <c:v>0.14163090128755365</c:v>
                </c:pt>
                <c:pt idx="3013">
                  <c:v>0.14163090128755365</c:v>
                </c:pt>
                <c:pt idx="3014">
                  <c:v>0.14163090128755365</c:v>
                </c:pt>
                <c:pt idx="3015">
                  <c:v>0.14163090128755365</c:v>
                </c:pt>
                <c:pt idx="3016">
                  <c:v>0.14163090128755365</c:v>
                </c:pt>
                <c:pt idx="3017">
                  <c:v>0.13983050847457629</c:v>
                </c:pt>
                <c:pt idx="3018">
                  <c:v>0.13983050847457629</c:v>
                </c:pt>
                <c:pt idx="3019">
                  <c:v>0.13983050847457629</c:v>
                </c:pt>
                <c:pt idx="3020">
                  <c:v>0.13983050847457629</c:v>
                </c:pt>
                <c:pt idx="3021">
                  <c:v>0.13983050847457629</c:v>
                </c:pt>
                <c:pt idx="3022">
                  <c:v>0.13983050847457629</c:v>
                </c:pt>
                <c:pt idx="3023">
                  <c:v>0.13983050847457629</c:v>
                </c:pt>
                <c:pt idx="3024">
                  <c:v>0.13924050632911392</c:v>
                </c:pt>
                <c:pt idx="3025">
                  <c:v>0.13924050632911392</c:v>
                </c:pt>
                <c:pt idx="3026">
                  <c:v>0.13924050632911392</c:v>
                </c:pt>
                <c:pt idx="3027">
                  <c:v>0.13924050632911392</c:v>
                </c:pt>
                <c:pt idx="3028">
                  <c:v>0.13924050632911392</c:v>
                </c:pt>
                <c:pt idx="3029">
                  <c:v>0.13865546218487398</c:v>
                </c:pt>
                <c:pt idx="3030">
                  <c:v>0.13865546218487398</c:v>
                </c:pt>
                <c:pt idx="3031">
                  <c:v>0.13865546218487398</c:v>
                </c:pt>
                <c:pt idx="3032">
                  <c:v>0.13865546218487398</c:v>
                </c:pt>
                <c:pt idx="3033">
                  <c:v>0.13865546218487398</c:v>
                </c:pt>
                <c:pt idx="3034">
                  <c:v>0.13865546218487398</c:v>
                </c:pt>
                <c:pt idx="3035">
                  <c:v>0.13865546218487398</c:v>
                </c:pt>
                <c:pt idx="3036">
                  <c:v>0.13865546218487398</c:v>
                </c:pt>
                <c:pt idx="3037">
                  <c:v>0.13865546218487398</c:v>
                </c:pt>
                <c:pt idx="3038">
                  <c:v>0.13865546218487398</c:v>
                </c:pt>
                <c:pt idx="3039">
                  <c:v>0.13865546218487398</c:v>
                </c:pt>
                <c:pt idx="3040">
                  <c:v>0.13865546218487398</c:v>
                </c:pt>
                <c:pt idx="3041">
                  <c:v>0.13865546218487398</c:v>
                </c:pt>
                <c:pt idx="3042">
                  <c:v>0.13865546218487398</c:v>
                </c:pt>
                <c:pt idx="3043">
                  <c:v>0.13807531380753138</c:v>
                </c:pt>
                <c:pt idx="3044">
                  <c:v>0.13807531380753138</c:v>
                </c:pt>
                <c:pt idx="3045">
                  <c:v>0.13807531380753138</c:v>
                </c:pt>
                <c:pt idx="3046">
                  <c:v>0.13807531380753138</c:v>
                </c:pt>
                <c:pt idx="3047">
                  <c:v>0.13807531380753138</c:v>
                </c:pt>
                <c:pt idx="3048">
                  <c:v>0.13807531380753138</c:v>
                </c:pt>
                <c:pt idx="3049">
                  <c:v>0.13807531380753138</c:v>
                </c:pt>
                <c:pt idx="3050">
                  <c:v>0.13807531380753138</c:v>
                </c:pt>
                <c:pt idx="3051">
                  <c:v>0.13807531380753138</c:v>
                </c:pt>
                <c:pt idx="3052">
                  <c:v>0.13807531380753138</c:v>
                </c:pt>
                <c:pt idx="3053">
                  <c:v>0.13750000000000001</c:v>
                </c:pt>
                <c:pt idx="3054">
                  <c:v>0.13750000000000001</c:v>
                </c:pt>
                <c:pt idx="3055">
                  <c:v>0.13807531380753138</c:v>
                </c:pt>
                <c:pt idx="3056">
                  <c:v>0.13807531380753138</c:v>
                </c:pt>
                <c:pt idx="3057">
                  <c:v>0.13807531380753138</c:v>
                </c:pt>
                <c:pt idx="3058">
                  <c:v>0.13807531380753138</c:v>
                </c:pt>
                <c:pt idx="3059">
                  <c:v>0.13807531380753138</c:v>
                </c:pt>
                <c:pt idx="3060">
                  <c:v>0.13750000000000001</c:v>
                </c:pt>
                <c:pt idx="3061">
                  <c:v>0.13750000000000001</c:v>
                </c:pt>
                <c:pt idx="3062">
                  <c:v>0.13750000000000001</c:v>
                </c:pt>
                <c:pt idx="3063">
                  <c:v>0.13750000000000001</c:v>
                </c:pt>
                <c:pt idx="3064">
                  <c:v>0.13750000000000001</c:v>
                </c:pt>
                <c:pt idx="3065">
                  <c:v>0.13692946058091288</c:v>
                </c:pt>
                <c:pt idx="3066">
                  <c:v>0.13692946058091288</c:v>
                </c:pt>
                <c:pt idx="3067">
                  <c:v>0.13692946058091288</c:v>
                </c:pt>
                <c:pt idx="3068">
                  <c:v>0.13636363636363638</c:v>
                </c:pt>
                <c:pt idx="3069">
                  <c:v>0.13636363636363638</c:v>
                </c:pt>
                <c:pt idx="3070">
                  <c:v>0.13636363636363638</c:v>
                </c:pt>
                <c:pt idx="3071">
                  <c:v>0.13636363636363638</c:v>
                </c:pt>
                <c:pt idx="3072">
                  <c:v>0.13636363636363638</c:v>
                </c:pt>
                <c:pt idx="3073">
                  <c:v>0.13692946058091288</c:v>
                </c:pt>
                <c:pt idx="3074">
                  <c:v>0.13692946058091288</c:v>
                </c:pt>
                <c:pt idx="3075">
                  <c:v>0.13580246913580246</c:v>
                </c:pt>
                <c:pt idx="3076">
                  <c:v>0.13580246913580246</c:v>
                </c:pt>
                <c:pt idx="3077">
                  <c:v>0.1352459016393443</c:v>
                </c:pt>
                <c:pt idx="3078">
                  <c:v>0.1352459016393443</c:v>
                </c:pt>
                <c:pt idx="3079">
                  <c:v>0.1352459016393443</c:v>
                </c:pt>
                <c:pt idx="3080">
                  <c:v>0.1352459016393443</c:v>
                </c:pt>
                <c:pt idx="3081">
                  <c:v>0.1352459016393443</c:v>
                </c:pt>
                <c:pt idx="3082">
                  <c:v>0.1352459016393443</c:v>
                </c:pt>
                <c:pt idx="3083">
                  <c:v>0.1352459016393443</c:v>
                </c:pt>
                <c:pt idx="3084">
                  <c:v>0.1352459016393443</c:v>
                </c:pt>
                <c:pt idx="3085">
                  <c:v>0.1352459016393443</c:v>
                </c:pt>
                <c:pt idx="3086">
                  <c:v>0.1352459016393443</c:v>
                </c:pt>
                <c:pt idx="3087">
                  <c:v>0.1352459016393443</c:v>
                </c:pt>
                <c:pt idx="3088">
                  <c:v>0.1352459016393443</c:v>
                </c:pt>
                <c:pt idx="3089">
                  <c:v>0.1352459016393443</c:v>
                </c:pt>
                <c:pt idx="3090">
                  <c:v>0.13580246913580246</c:v>
                </c:pt>
                <c:pt idx="3091">
                  <c:v>0.13580246913580246</c:v>
                </c:pt>
                <c:pt idx="3092">
                  <c:v>0.13580246913580246</c:v>
                </c:pt>
                <c:pt idx="3093">
                  <c:v>0.13580246913580246</c:v>
                </c:pt>
                <c:pt idx="3094">
                  <c:v>0.13580246913580246</c:v>
                </c:pt>
                <c:pt idx="3095">
                  <c:v>0.1352459016393443</c:v>
                </c:pt>
                <c:pt idx="3096">
                  <c:v>0.1352459016393443</c:v>
                </c:pt>
                <c:pt idx="3097">
                  <c:v>0.1352459016393443</c:v>
                </c:pt>
                <c:pt idx="3098">
                  <c:v>0.1352459016393443</c:v>
                </c:pt>
                <c:pt idx="3099">
                  <c:v>0.1352459016393443</c:v>
                </c:pt>
                <c:pt idx="3100">
                  <c:v>0.13580246913580246</c:v>
                </c:pt>
                <c:pt idx="3101">
                  <c:v>0.13580246913580246</c:v>
                </c:pt>
                <c:pt idx="3102">
                  <c:v>0.13580246913580246</c:v>
                </c:pt>
                <c:pt idx="3103">
                  <c:v>0.13469387755102041</c:v>
                </c:pt>
                <c:pt idx="3104">
                  <c:v>0.13469387755102041</c:v>
                </c:pt>
                <c:pt idx="3105">
                  <c:v>0.13414634146341467</c:v>
                </c:pt>
                <c:pt idx="3106">
                  <c:v>0.13414634146341467</c:v>
                </c:pt>
                <c:pt idx="3107">
                  <c:v>0.13306451612903228</c:v>
                </c:pt>
                <c:pt idx="3108">
                  <c:v>0.13306451612903228</c:v>
                </c:pt>
                <c:pt idx="3109">
                  <c:v>0.13306451612903228</c:v>
                </c:pt>
                <c:pt idx="3110">
                  <c:v>0.13414634146341467</c:v>
                </c:pt>
                <c:pt idx="3111">
                  <c:v>0.13414634146341467</c:v>
                </c:pt>
                <c:pt idx="3112">
                  <c:v>0.13306451612903228</c:v>
                </c:pt>
                <c:pt idx="3113">
                  <c:v>0.13306451612903228</c:v>
                </c:pt>
                <c:pt idx="3114">
                  <c:v>0.13306451612903228</c:v>
                </c:pt>
                <c:pt idx="3115">
                  <c:v>0.13414634146341467</c:v>
                </c:pt>
                <c:pt idx="3116">
                  <c:v>0.13414634146341467</c:v>
                </c:pt>
                <c:pt idx="3117">
                  <c:v>0.13306451612903228</c:v>
                </c:pt>
                <c:pt idx="3118">
                  <c:v>0.13306451612903228</c:v>
                </c:pt>
                <c:pt idx="3119">
                  <c:v>0.13306451612903228</c:v>
                </c:pt>
                <c:pt idx="3120">
                  <c:v>0.13306451612903228</c:v>
                </c:pt>
                <c:pt idx="3121">
                  <c:v>0.13306451612903228</c:v>
                </c:pt>
                <c:pt idx="3122">
                  <c:v>0.13306451612903228</c:v>
                </c:pt>
                <c:pt idx="3123">
                  <c:v>0.13306451612903228</c:v>
                </c:pt>
                <c:pt idx="3124">
                  <c:v>0.13306451612903228</c:v>
                </c:pt>
                <c:pt idx="3125">
                  <c:v>0.13253012048192772</c:v>
                </c:pt>
                <c:pt idx="3126">
                  <c:v>0.13253012048192772</c:v>
                </c:pt>
                <c:pt idx="3127">
                  <c:v>0.13306451612903228</c:v>
                </c:pt>
                <c:pt idx="3128">
                  <c:v>0.13306451612903228</c:v>
                </c:pt>
                <c:pt idx="3129">
                  <c:v>0.13306451612903228</c:v>
                </c:pt>
                <c:pt idx="3130">
                  <c:v>0.13253012048192772</c:v>
                </c:pt>
                <c:pt idx="3131">
                  <c:v>0.13253012048192772</c:v>
                </c:pt>
                <c:pt idx="3132">
                  <c:v>0.13253012048192772</c:v>
                </c:pt>
                <c:pt idx="3133">
                  <c:v>0.13200000000000003</c:v>
                </c:pt>
                <c:pt idx="3134">
                  <c:v>0.13200000000000003</c:v>
                </c:pt>
                <c:pt idx="3135">
                  <c:v>0.13147410358565742</c:v>
                </c:pt>
                <c:pt idx="3136">
                  <c:v>0.13147410358565742</c:v>
                </c:pt>
                <c:pt idx="3137">
                  <c:v>0.13200000000000003</c:v>
                </c:pt>
                <c:pt idx="3138">
                  <c:v>0.13200000000000003</c:v>
                </c:pt>
                <c:pt idx="3139">
                  <c:v>0.13200000000000003</c:v>
                </c:pt>
                <c:pt idx="3140">
                  <c:v>0.13147410358565742</c:v>
                </c:pt>
                <c:pt idx="3141">
                  <c:v>0.13147410358565742</c:v>
                </c:pt>
                <c:pt idx="3142">
                  <c:v>0.13147410358565742</c:v>
                </c:pt>
                <c:pt idx="3143">
                  <c:v>0.13147410358565742</c:v>
                </c:pt>
                <c:pt idx="3144">
                  <c:v>0.13147410358565742</c:v>
                </c:pt>
                <c:pt idx="3145">
                  <c:v>0.13147410358565742</c:v>
                </c:pt>
                <c:pt idx="3146">
                  <c:v>0.13147410358565742</c:v>
                </c:pt>
                <c:pt idx="3147">
                  <c:v>0.13200000000000003</c:v>
                </c:pt>
                <c:pt idx="3148">
                  <c:v>0.13200000000000003</c:v>
                </c:pt>
                <c:pt idx="3149">
                  <c:v>0.13200000000000003</c:v>
                </c:pt>
                <c:pt idx="3150">
                  <c:v>0.13200000000000003</c:v>
                </c:pt>
                <c:pt idx="3151">
                  <c:v>0.13200000000000003</c:v>
                </c:pt>
                <c:pt idx="3152">
                  <c:v>0.13147410358565742</c:v>
                </c:pt>
                <c:pt idx="3153">
                  <c:v>0.13147410358565742</c:v>
                </c:pt>
                <c:pt idx="3154">
                  <c:v>0.13095238095238096</c:v>
                </c:pt>
                <c:pt idx="3155">
                  <c:v>0.13095238095238096</c:v>
                </c:pt>
                <c:pt idx="3156">
                  <c:v>0.13095238095238096</c:v>
                </c:pt>
                <c:pt idx="3157">
                  <c:v>0.13147410358565742</c:v>
                </c:pt>
                <c:pt idx="3158">
                  <c:v>0.13147410358565742</c:v>
                </c:pt>
                <c:pt idx="3159">
                  <c:v>0.13147410358565742</c:v>
                </c:pt>
                <c:pt idx="3160">
                  <c:v>0.13147410358565742</c:v>
                </c:pt>
                <c:pt idx="3161">
                  <c:v>0.13147410358565742</c:v>
                </c:pt>
                <c:pt idx="3162">
                  <c:v>0.13095238095238096</c:v>
                </c:pt>
                <c:pt idx="3163">
                  <c:v>0.13095238095238096</c:v>
                </c:pt>
                <c:pt idx="3164">
                  <c:v>0.13043478260869568</c:v>
                </c:pt>
                <c:pt idx="3165">
                  <c:v>0.13043478260869568</c:v>
                </c:pt>
                <c:pt idx="3166">
                  <c:v>0.13043478260869568</c:v>
                </c:pt>
                <c:pt idx="3167">
                  <c:v>0.13043478260869568</c:v>
                </c:pt>
                <c:pt idx="3168">
                  <c:v>0.13043478260869568</c:v>
                </c:pt>
                <c:pt idx="3169">
                  <c:v>0.13043478260869568</c:v>
                </c:pt>
                <c:pt idx="3170">
                  <c:v>0.13043478260869568</c:v>
                </c:pt>
                <c:pt idx="3171">
                  <c:v>0.13043478260869568</c:v>
                </c:pt>
                <c:pt idx="3172">
                  <c:v>0.13043478260869568</c:v>
                </c:pt>
                <c:pt idx="3173">
                  <c:v>0.13043478260869568</c:v>
                </c:pt>
                <c:pt idx="3174">
                  <c:v>0.12941176470588239</c:v>
                </c:pt>
                <c:pt idx="3175">
                  <c:v>0.12941176470588239</c:v>
                </c:pt>
                <c:pt idx="3176">
                  <c:v>0.12941176470588239</c:v>
                </c:pt>
                <c:pt idx="3177">
                  <c:v>0.12941176470588239</c:v>
                </c:pt>
                <c:pt idx="3178">
                  <c:v>0.12941176470588239</c:v>
                </c:pt>
                <c:pt idx="3179">
                  <c:v>0.12890625000000003</c:v>
                </c:pt>
                <c:pt idx="3180">
                  <c:v>0.12890625000000003</c:v>
                </c:pt>
                <c:pt idx="3181">
                  <c:v>0.12941176470588239</c:v>
                </c:pt>
                <c:pt idx="3182">
                  <c:v>0.12941176470588239</c:v>
                </c:pt>
                <c:pt idx="3183">
                  <c:v>0.12941176470588239</c:v>
                </c:pt>
                <c:pt idx="3184">
                  <c:v>0.1284046692607004</c:v>
                </c:pt>
                <c:pt idx="3185">
                  <c:v>0.1284046692607004</c:v>
                </c:pt>
                <c:pt idx="3186">
                  <c:v>0.1284046692607004</c:v>
                </c:pt>
                <c:pt idx="3187">
                  <c:v>0.1284046692607004</c:v>
                </c:pt>
                <c:pt idx="3188">
                  <c:v>0.1284046692607004</c:v>
                </c:pt>
                <c:pt idx="3189">
                  <c:v>0.1284046692607004</c:v>
                </c:pt>
                <c:pt idx="3190">
                  <c:v>0.1284046692607004</c:v>
                </c:pt>
                <c:pt idx="3191">
                  <c:v>0.1284046692607004</c:v>
                </c:pt>
                <c:pt idx="3192">
                  <c:v>0.12790697674418605</c:v>
                </c:pt>
                <c:pt idx="3193">
                  <c:v>0.12790697674418605</c:v>
                </c:pt>
                <c:pt idx="3194">
                  <c:v>0.12790697674418605</c:v>
                </c:pt>
                <c:pt idx="3195">
                  <c:v>0.12790697674418605</c:v>
                </c:pt>
                <c:pt idx="3196">
                  <c:v>0.12790697674418605</c:v>
                </c:pt>
                <c:pt idx="3197">
                  <c:v>0.12790697674418605</c:v>
                </c:pt>
                <c:pt idx="3198">
                  <c:v>0.12790697674418605</c:v>
                </c:pt>
                <c:pt idx="3199">
                  <c:v>0.1284046692607004</c:v>
                </c:pt>
                <c:pt idx="3200">
                  <c:v>0.1284046692607004</c:v>
                </c:pt>
                <c:pt idx="3201">
                  <c:v>0.12790697674418605</c:v>
                </c:pt>
                <c:pt idx="3202">
                  <c:v>0.12790697674418605</c:v>
                </c:pt>
                <c:pt idx="3203">
                  <c:v>0.12790697674418605</c:v>
                </c:pt>
                <c:pt idx="3204">
                  <c:v>0.12790697674418605</c:v>
                </c:pt>
                <c:pt idx="3205">
                  <c:v>0.12790697674418605</c:v>
                </c:pt>
                <c:pt idx="3206">
                  <c:v>0.12741312741312744</c:v>
                </c:pt>
                <c:pt idx="3207">
                  <c:v>0.12741312741312744</c:v>
                </c:pt>
                <c:pt idx="3208">
                  <c:v>0.12741312741312744</c:v>
                </c:pt>
                <c:pt idx="3209">
                  <c:v>0.12741312741312744</c:v>
                </c:pt>
                <c:pt idx="3210">
                  <c:v>0.12741312741312744</c:v>
                </c:pt>
                <c:pt idx="3211">
                  <c:v>0.12741312741312744</c:v>
                </c:pt>
                <c:pt idx="3212">
                  <c:v>0.12643678160919541</c:v>
                </c:pt>
                <c:pt idx="3213">
                  <c:v>0.12643678160919541</c:v>
                </c:pt>
                <c:pt idx="3214">
                  <c:v>0.12595419847328246</c:v>
                </c:pt>
                <c:pt idx="3215">
                  <c:v>0.12595419847328246</c:v>
                </c:pt>
                <c:pt idx="3216">
                  <c:v>0.12643678160919541</c:v>
                </c:pt>
                <c:pt idx="3217">
                  <c:v>0.12643678160919541</c:v>
                </c:pt>
                <c:pt idx="3218">
                  <c:v>0.12643678160919541</c:v>
                </c:pt>
                <c:pt idx="3219">
                  <c:v>0.12643678160919541</c:v>
                </c:pt>
                <c:pt idx="3220">
                  <c:v>0.12643678160919541</c:v>
                </c:pt>
                <c:pt idx="3221">
                  <c:v>0.12643678160919541</c:v>
                </c:pt>
                <c:pt idx="3222">
                  <c:v>0.12643678160919541</c:v>
                </c:pt>
                <c:pt idx="3223">
                  <c:v>0.12643678160919541</c:v>
                </c:pt>
                <c:pt idx="3224">
                  <c:v>0.12643678160919541</c:v>
                </c:pt>
                <c:pt idx="3225">
                  <c:v>0.12643678160919541</c:v>
                </c:pt>
                <c:pt idx="3226">
                  <c:v>0.12643678160919541</c:v>
                </c:pt>
                <c:pt idx="3227">
                  <c:v>0.12643678160919541</c:v>
                </c:pt>
                <c:pt idx="3228">
                  <c:v>0.12643678160919541</c:v>
                </c:pt>
                <c:pt idx="3229">
                  <c:v>0.12595419847328246</c:v>
                </c:pt>
                <c:pt idx="3230">
                  <c:v>0.12595419847328246</c:v>
                </c:pt>
                <c:pt idx="3231">
                  <c:v>0.12595419847328246</c:v>
                </c:pt>
                <c:pt idx="3232">
                  <c:v>0.12595419847328246</c:v>
                </c:pt>
                <c:pt idx="3233">
                  <c:v>0.12595419847328246</c:v>
                </c:pt>
                <c:pt idx="3234">
                  <c:v>0.12547528517110268</c:v>
                </c:pt>
                <c:pt idx="3235">
                  <c:v>0.12547528517110268</c:v>
                </c:pt>
                <c:pt idx="3236">
                  <c:v>0.12547528517110268</c:v>
                </c:pt>
                <c:pt idx="3237">
                  <c:v>0.12547528517110268</c:v>
                </c:pt>
                <c:pt idx="3238">
                  <c:v>0.12547528517110268</c:v>
                </c:pt>
                <c:pt idx="3239">
                  <c:v>0.125</c:v>
                </c:pt>
                <c:pt idx="3240">
                  <c:v>0.125</c:v>
                </c:pt>
                <c:pt idx="3241">
                  <c:v>0.12547528517110268</c:v>
                </c:pt>
                <c:pt idx="3242">
                  <c:v>0.12547528517110268</c:v>
                </c:pt>
                <c:pt idx="3243">
                  <c:v>0.12547528517110268</c:v>
                </c:pt>
                <c:pt idx="3244">
                  <c:v>0.12452830188679247</c:v>
                </c:pt>
                <c:pt idx="3245">
                  <c:v>0.12452830188679247</c:v>
                </c:pt>
                <c:pt idx="3246">
                  <c:v>0.12547528517110268</c:v>
                </c:pt>
                <c:pt idx="3247">
                  <c:v>0.12547528517110268</c:v>
                </c:pt>
                <c:pt idx="3248">
                  <c:v>0.12547528517110268</c:v>
                </c:pt>
                <c:pt idx="3249">
                  <c:v>0.125</c:v>
                </c:pt>
                <c:pt idx="3250">
                  <c:v>0.125</c:v>
                </c:pt>
                <c:pt idx="3251">
                  <c:v>0.12452830188679247</c:v>
                </c:pt>
                <c:pt idx="3252">
                  <c:v>0.12452830188679247</c:v>
                </c:pt>
                <c:pt idx="3253">
                  <c:v>0.12452830188679247</c:v>
                </c:pt>
                <c:pt idx="3254">
                  <c:v>0.12452830188679247</c:v>
                </c:pt>
                <c:pt idx="3255">
                  <c:v>0.12452830188679247</c:v>
                </c:pt>
                <c:pt idx="3256">
                  <c:v>0.12406015037593986</c:v>
                </c:pt>
                <c:pt idx="3257">
                  <c:v>0.12406015037593986</c:v>
                </c:pt>
                <c:pt idx="3258">
                  <c:v>0.12406015037593986</c:v>
                </c:pt>
                <c:pt idx="3259">
                  <c:v>0.12359550561797754</c:v>
                </c:pt>
                <c:pt idx="3260">
                  <c:v>0.12359550561797754</c:v>
                </c:pt>
                <c:pt idx="3261">
                  <c:v>0.12313432835820895</c:v>
                </c:pt>
                <c:pt idx="3262">
                  <c:v>0.12313432835820895</c:v>
                </c:pt>
                <c:pt idx="3263">
                  <c:v>0.12313432835820895</c:v>
                </c:pt>
                <c:pt idx="3264">
                  <c:v>0.12313432835820895</c:v>
                </c:pt>
                <c:pt idx="3265">
                  <c:v>0.12313432835820895</c:v>
                </c:pt>
                <c:pt idx="3266">
                  <c:v>0.12313432835820895</c:v>
                </c:pt>
                <c:pt idx="3267">
                  <c:v>0.12313432835820895</c:v>
                </c:pt>
                <c:pt idx="3268">
                  <c:v>0.12313432835820895</c:v>
                </c:pt>
                <c:pt idx="3269">
                  <c:v>0.12313432835820895</c:v>
                </c:pt>
                <c:pt idx="3270">
                  <c:v>0.12313432835820895</c:v>
                </c:pt>
                <c:pt idx="3271">
                  <c:v>0.12313432835820895</c:v>
                </c:pt>
                <c:pt idx="3272">
                  <c:v>0.12313432835820895</c:v>
                </c:pt>
                <c:pt idx="3273">
                  <c:v>0.12313432835820895</c:v>
                </c:pt>
                <c:pt idx="3274">
                  <c:v>0.12313432835820895</c:v>
                </c:pt>
                <c:pt idx="3275">
                  <c:v>0.12313432835820895</c:v>
                </c:pt>
                <c:pt idx="3276">
                  <c:v>0.12313432835820895</c:v>
                </c:pt>
                <c:pt idx="3277">
                  <c:v>0.12313432835820895</c:v>
                </c:pt>
                <c:pt idx="3278">
                  <c:v>0.12313432835820895</c:v>
                </c:pt>
                <c:pt idx="3279">
                  <c:v>0.12267657992565056</c:v>
                </c:pt>
                <c:pt idx="3280">
                  <c:v>0.12267657992565056</c:v>
                </c:pt>
                <c:pt idx="3281">
                  <c:v>0.12267657992565056</c:v>
                </c:pt>
                <c:pt idx="3282">
                  <c:v>0.1222222222222222</c:v>
                </c:pt>
                <c:pt idx="3283">
                  <c:v>0.1222222222222222</c:v>
                </c:pt>
                <c:pt idx="3284">
                  <c:v>0.12177121771217714</c:v>
                </c:pt>
                <c:pt idx="3285">
                  <c:v>0.12177121771217714</c:v>
                </c:pt>
                <c:pt idx="3286">
                  <c:v>0.12177121771217714</c:v>
                </c:pt>
                <c:pt idx="3287">
                  <c:v>0.12177121771217714</c:v>
                </c:pt>
                <c:pt idx="3288">
                  <c:v>0.12177121771217714</c:v>
                </c:pt>
                <c:pt idx="3289">
                  <c:v>0.12132352941176469</c:v>
                </c:pt>
                <c:pt idx="3290">
                  <c:v>0.12132352941176469</c:v>
                </c:pt>
                <c:pt idx="3291">
                  <c:v>0.12132352941176469</c:v>
                </c:pt>
                <c:pt idx="3292">
                  <c:v>0.12132352941176469</c:v>
                </c:pt>
                <c:pt idx="3293">
                  <c:v>0.12132352941176469</c:v>
                </c:pt>
                <c:pt idx="3294">
                  <c:v>0.12132352941176469</c:v>
                </c:pt>
                <c:pt idx="3295">
                  <c:v>0.12132352941176469</c:v>
                </c:pt>
                <c:pt idx="3296">
                  <c:v>0.12132352941176469</c:v>
                </c:pt>
                <c:pt idx="3297">
                  <c:v>0.12132352941176469</c:v>
                </c:pt>
                <c:pt idx="3298">
                  <c:v>0.12132352941176469</c:v>
                </c:pt>
                <c:pt idx="3299">
                  <c:v>0.12132352941176469</c:v>
                </c:pt>
                <c:pt idx="3300">
                  <c:v>0.12132352941176469</c:v>
                </c:pt>
                <c:pt idx="3301">
                  <c:v>0.12132352941176469</c:v>
                </c:pt>
                <c:pt idx="3302">
                  <c:v>0.12043795620437958</c:v>
                </c:pt>
                <c:pt idx="3303">
                  <c:v>0.12043795620437958</c:v>
                </c:pt>
                <c:pt idx="3304">
                  <c:v>0.12000000000000002</c:v>
                </c:pt>
                <c:pt idx="3305">
                  <c:v>0.12000000000000002</c:v>
                </c:pt>
                <c:pt idx="3306">
                  <c:v>0.12000000000000002</c:v>
                </c:pt>
                <c:pt idx="3307">
                  <c:v>0.12000000000000002</c:v>
                </c:pt>
                <c:pt idx="3308">
                  <c:v>0.12000000000000002</c:v>
                </c:pt>
                <c:pt idx="3309">
                  <c:v>0.12000000000000002</c:v>
                </c:pt>
                <c:pt idx="3310">
                  <c:v>0.12000000000000002</c:v>
                </c:pt>
                <c:pt idx="3311">
                  <c:v>0.12000000000000002</c:v>
                </c:pt>
                <c:pt idx="3312">
                  <c:v>0.12000000000000002</c:v>
                </c:pt>
                <c:pt idx="3313">
                  <c:v>0.12000000000000002</c:v>
                </c:pt>
                <c:pt idx="3314">
                  <c:v>0.11913357400722023</c:v>
                </c:pt>
                <c:pt idx="3315">
                  <c:v>0.11913357400722023</c:v>
                </c:pt>
                <c:pt idx="3316">
                  <c:v>0.11913357400722023</c:v>
                </c:pt>
                <c:pt idx="3317">
                  <c:v>0.11913357400722023</c:v>
                </c:pt>
                <c:pt idx="3318">
                  <c:v>0.11913357400722023</c:v>
                </c:pt>
                <c:pt idx="3319">
                  <c:v>0.11870503597122305</c:v>
                </c:pt>
                <c:pt idx="3320">
                  <c:v>0.11870503597122305</c:v>
                </c:pt>
                <c:pt idx="3321">
                  <c:v>0.11870503597122305</c:v>
                </c:pt>
                <c:pt idx="3322">
                  <c:v>0.11870503597122305</c:v>
                </c:pt>
                <c:pt idx="3323">
                  <c:v>0.11870503597122305</c:v>
                </c:pt>
                <c:pt idx="3324">
                  <c:v>0.11827956989247314</c:v>
                </c:pt>
                <c:pt idx="3325">
                  <c:v>0.11827956989247314</c:v>
                </c:pt>
                <c:pt idx="3326">
                  <c:v>0.11870503597122305</c:v>
                </c:pt>
                <c:pt idx="3327">
                  <c:v>0.11870503597122305</c:v>
                </c:pt>
                <c:pt idx="3328">
                  <c:v>0.11870503597122305</c:v>
                </c:pt>
                <c:pt idx="3329">
                  <c:v>0.11827956989247314</c:v>
                </c:pt>
                <c:pt idx="3330">
                  <c:v>0.11827956989247314</c:v>
                </c:pt>
                <c:pt idx="3331">
                  <c:v>0.11827956989247314</c:v>
                </c:pt>
                <c:pt idx="3332">
                  <c:v>0.11827956989247314</c:v>
                </c:pt>
                <c:pt idx="3333">
                  <c:v>0.11827956989247314</c:v>
                </c:pt>
                <c:pt idx="3334">
                  <c:v>0.11785714285714288</c:v>
                </c:pt>
                <c:pt idx="3335">
                  <c:v>0.11785714285714288</c:v>
                </c:pt>
                <c:pt idx="3336">
                  <c:v>0.11743772241992885</c:v>
                </c:pt>
                <c:pt idx="3337">
                  <c:v>0.11743772241992885</c:v>
                </c:pt>
                <c:pt idx="3338">
                  <c:v>0.11743772241992885</c:v>
                </c:pt>
                <c:pt idx="3339">
                  <c:v>0.11785714285714288</c:v>
                </c:pt>
                <c:pt idx="3340">
                  <c:v>0.11785714285714288</c:v>
                </c:pt>
                <c:pt idx="3341">
                  <c:v>0.11743772241992885</c:v>
                </c:pt>
                <c:pt idx="3342">
                  <c:v>0.11743772241992885</c:v>
                </c:pt>
                <c:pt idx="3343">
                  <c:v>0.1170212765957447</c:v>
                </c:pt>
                <c:pt idx="3344">
                  <c:v>0.1170212765957447</c:v>
                </c:pt>
                <c:pt idx="3345">
                  <c:v>0.1170212765957447</c:v>
                </c:pt>
                <c:pt idx="3346">
                  <c:v>0.1170212765957447</c:v>
                </c:pt>
                <c:pt idx="3347">
                  <c:v>0.1170212765957447</c:v>
                </c:pt>
                <c:pt idx="3348">
                  <c:v>0.11660777385159012</c:v>
                </c:pt>
                <c:pt idx="3349">
                  <c:v>0.11660777385159012</c:v>
                </c:pt>
                <c:pt idx="3350">
                  <c:v>0.11660777385159012</c:v>
                </c:pt>
                <c:pt idx="3351">
                  <c:v>0.11660777385159012</c:v>
                </c:pt>
                <c:pt idx="3352">
                  <c:v>0.11660777385159012</c:v>
                </c:pt>
                <c:pt idx="3353">
                  <c:v>0.11660777385159012</c:v>
                </c:pt>
                <c:pt idx="3354">
                  <c:v>0.11660777385159012</c:v>
                </c:pt>
                <c:pt idx="3355">
                  <c:v>0.11660777385159012</c:v>
                </c:pt>
                <c:pt idx="3356">
                  <c:v>0.11619718309859156</c:v>
                </c:pt>
                <c:pt idx="3357">
                  <c:v>0.11619718309859156</c:v>
                </c:pt>
                <c:pt idx="3358">
                  <c:v>0.11619718309859156</c:v>
                </c:pt>
                <c:pt idx="3359">
                  <c:v>0.11619718309859156</c:v>
                </c:pt>
                <c:pt idx="3360">
                  <c:v>0.11619718309859156</c:v>
                </c:pt>
                <c:pt idx="3361">
                  <c:v>0.11538461538461539</c:v>
                </c:pt>
                <c:pt idx="3362">
                  <c:v>0.11538461538461539</c:v>
                </c:pt>
                <c:pt idx="3363">
                  <c:v>0.11538461538461539</c:v>
                </c:pt>
                <c:pt idx="3364">
                  <c:v>0.11538461538461539</c:v>
                </c:pt>
                <c:pt idx="3365">
                  <c:v>0.11538461538461539</c:v>
                </c:pt>
                <c:pt idx="3366">
                  <c:v>0.11538461538461539</c:v>
                </c:pt>
                <c:pt idx="3367">
                  <c:v>0.11538461538461539</c:v>
                </c:pt>
                <c:pt idx="3368">
                  <c:v>0.11458333333333334</c:v>
                </c:pt>
                <c:pt idx="3369">
                  <c:v>0.11458333333333334</c:v>
                </c:pt>
                <c:pt idx="3370">
                  <c:v>0.11458333333333334</c:v>
                </c:pt>
                <c:pt idx="3371">
                  <c:v>0.11418685121107267</c:v>
                </c:pt>
                <c:pt idx="3372">
                  <c:v>0.11418685121107267</c:v>
                </c:pt>
                <c:pt idx="3373">
                  <c:v>0.11458333333333334</c:v>
                </c:pt>
                <c:pt idx="3374">
                  <c:v>0.11458333333333334</c:v>
                </c:pt>
                <c:pt idx="3375">
                  <c:v>0.11458333333333334</c:v>
                </c:pt>
                <c:pt idx="3376">
                  <c:v>0.11458333333333334</c:v>
                </c:pt>
                <c:pt idx="3377">
                  <c:v>0.11458333333333334</c:v>
                </c:pt>
                <c:pt idx="3378">
                  <c:v>0.11418685121107267</c:v>
                </c:pt>
                <c:pt idx="3379">
                  <c:v>0.11418685121107267</c:v>
                </c:pt>
                <c:pt idx="3380">
                  <c:v>0.11418685121107267</c:v>
                </c:pt>
                <c:pt idx="3381">
                  <c:v>0.11418685121107267</c:v>
                </c:pt>
                <c:pt idx="3382">
                  <c:v>0.11418685121107267</c:v>
                </c:pt>
                <c:pt idx="3383">
                  <c:v>0.11418685121107267</c:v>
                </c:pt>
                <c:pt idx="3384">
                  <c:v>0.11418685121107267</c:v>
                </c:pt>
                <c:pt idx="3385">
                  <c:v>0.11418685121107267</c:v>
                </c:pt>
                <c:pt idx="3386">
                  <c:v>0.11418685121107267</c:v>
                </c:pt>
                <c:pt idx="3387">
                  <c:v>0.11418685121107267</c:v>
                </c:pt>
                <c:pt idx="3388">
                  <c:v>0.11379310344827588</c:v>
                </c:pt>
                <c:pt idx="3389">
                  <c:v>0.11379310344827588</c:v>
                </c:pt>
                <c:pt idx="3390">
                  <c:v>0.11379310344827588</c:v>
                </c:pt>
                <c:pt idx="3391">
                  <c:v>0.1134020618556701</c:v>
                </c:pt>
                <c:pt idx="3392">
                  <c:v>0.1134020618556701</c:v>
                </c:pt>
                <c:pt idx="3393">
                  <c:v>0.11301369863013699</c:v>
                </c:pt>
                <c:pt idx="3394">
                  <c:v>0.11301369863013699</c:v>
                </c:pt>
                <c:pt idx="3395">
                  <c:v>0.11301369863013699</c:v>
                </c:pt>
                <c:pt idx="3396">
                  <c:v>0.11301369863013699</c:v>
                </c:pt>
                <c:pt idx="3397">
                  <c:v>0.11301369863013699</c:v>
                </c:pt>
                <c:pt idx="3398">
                  <c:v>0.11301369863013699</c:v>
                </c:pt>
                <c:pt idx="3399">
                  <c:v>0.11301369863013699</c:v>
                </c:pt>
                <c:pt idx="3400">
                  <c:v>0.1134020618556701</c:v>
                </c:pt>
                <c:pt idx="3401">
                  <c:v>0.1134020618556701</c:v>
                </c:pt>
                <c:pt idx="3402">
                  <c:v>0.1134020618556701</c:v>
                </c:pt>
                <c:pt idx="3403">
                  <c:v>0.11301369863013699</c:v>
                </c:pt>
                <c:pt idx="3404">
                  <c:v>0.11301369863013699</c:v>
                </c:pt>
                <c:pt idx="3405">
                  <c:v>0.11262798634812286</c:v>
                </c:pt>
                <c:pt idx="3406">
                  <c:v>0.11262798634812286</c:v>
                </c:pt>
                <c:pt idx="3407">
                  <c:v>0.11262798634812286</c:v>
                </c:pt>
                <c:pt idx="3408">
                  <c:v>0.11224489795918369</c:v>
                </c:pt>
                <c:pt idx="3409">
                  <c:v>0.11224489795918369</c:v>
                </c:pt>
                <c:pt idx="3410">
                  <c:v>0.11262798634812286</c:v>
                </c:pt>
                <c:pt idx="3411">
                  <c:v>0.11262798634812286</c:v>
                </c:pt>
                <c:pt idx="3412">
                  <c:v>0.11262798634812286</c:v>
                </c:pt>
                <c:pt idx="3413">
                  <c:v>0.111864406779661</c:v>
                </c:pt>
                <c:pt idx="3414">
                  <c:v>0.111864406779661</c:v>
                </c:pt>
                <c:pt idx="3415">
                  <c:v>0.111864406779661</c:v>
                </c:pt>
                <c:pt idx="3416">
                  <c:v>0.111864406779661</c:v>
                </c:pt>
                <c:pt idx="3417">
                  <c:v>0.111864406779661</c:v>
                </c:pt>
                <c:pt idx="3418">
                  <c:v>0.1114864864864865</c:v>
                </c:pt>
                <c:pt idx="3419">
                  <c:v>0.1114864864864865</c:v>
                </c:pt>
                <c:pt idx="3420">
                  <c:v>0.1114864864864865</c:v>
                </c:pt>
                <c:pt idx="3421">
                  <c:v>0.1114864864864865</c:v>
                </c:pt>
                <c:pt idx="3422">
                  <c:v>0.1114864864864865</c:v>
                </c:pt>
                <c:pt idx="3423">
                  <c:v>0.1111111111111111</c:v>
                </c:pt>
                <c:pt idx="3424">
                  <c:v>0.1111111111111111</c:v>
                </c:pt>
                <c:pt idx="3425">
                  <c:v>0.1111111111111111</c:v>
                </c:pt>
                <c:pt idx="3426">
                  <c:v>0.1111111111111111</c:v>
                </c:pt>
                <c:pt idx="3427">
                  <c:v>0.1111111111111111</c:v>
                </c:pt>
                <c:pt idx="3428">
                  <c:v>0.11073825503355705</c:v>
                </c:pt>
                <c:pt idx="3429">
                  <c:v>0.11073825503355705</c:v>
                </c:pt>
                <c:pt idx="3430">
                  <c:v>0.11073825503355705</c:v>
                </c:pt>
                <c:pt idx="3431">
                  <c:v>0.11073825503355705</c:v>
                </c:pt>
                <c:pt idx="3432">
                  <c:v>0.11073825503355705</c:v>
                </c:pt>
                <c:pt idx="3433">
                  <c:v>0.11036789297658862</c:v>
                </c:pt>
                <c:pt idx="3434">
                  <c:v>0.11036789297658862</c:v>
                </c:pt>
                <c:pt idx="3435">
                  <c:v>0.11073825503355705</c:v>
                </c:pt>
                <c:pt idx="3436">
                  <c:v>0.11073825503355705</c:v>
                </c:pt>
                <c:pt idx="3437">
                  <c:v>0.11073825503355705</c:v>
                </c:pt>
                <c:pt idx="3438">
                  <c:v>0.11036789297658862</c:v>
                </c:pt>
                <c:pt idx="3439">
                  <c:v>0.11036789297658862</c:v>
                </c:pt>
                <c:pt idx="3440">
                  <c:v>0.11036789297658862</c:v>
                </c:pt>
                <c:pt idx="3441">
                  <c:v>0.11036789297658862</c:v>
                </c:pt>
                <c:pt idx="3442">
                  <c:v>0.11036789297658862</c:v>
                </c:pt>
                <c:pt idx="3443">
                  <c:v>0.10963455149501665</c:v>
                </c:pt>
                <c:pt idx="3444">
                  <c:v>0.10963455149501665</c:v>
                </c:pt>
                <c:pt idx="3445">
                  <c:v>0.10927152317880796</c:v>
                </c:pt>
                <c:pt idx="3446">
                  <c:v>0.10927152317880796</c:v>
                </c:pt>
                <c:pt idx="3447">
                  <c:v>0.10927152317880796</c:v>
                </c:pt>
                <c:pt idx="3448">
                  <c:v>0.10927152317880796</c:v>
                </c:pt>
                <c:pt idx="3449">
                  <c:v>0.10927152317880796</c:v>
                </c:pt>
                <c:pt idx="3450">
                  <c:v>0.10927152317880796</c:v>
                </c:pt>
                <c:pt idx="3451">
                  <c:v>0.10927152317880796</c:v>
                </c:pt>
                <c:pt idx="3452">
                  <c:v>0.10927152317880796</c:v>
                </c:pt>
                <c:pt idx="3453">
                  <c:v>0.10891089108910894</c:v>
                </c:pt>
                <c:pt idx="3454">
                  <c:v>0.10891089108910894</c:v>
                </c:pt>
                <c:pt idx="3455">
                  <c:v>0.10891089108910894</c:v>
                </c:pt>
                <c:pt idx="3456">
                  <c:v>0.10891089108910894</c:v>
                </c:pt>
                <c:pt idx="3457">
                  <c:v>0.10891089108910894</c:v>
                </c:pt>
                <c:pt idx="3458">
                  <c:v>0.10891089108910894</c:v>
                </c:pt>
                <c:pt idx="3459">
                  <c:v>0.10891089108910894</c:v>
                </c:pt>
                <c:pt idx="3460">
                  <c:v>0.10891089108910894</c:v>
                </c:pt>
                <c:pt idx="3461">
                  <c:v>0.10855263157894739</c:v>
                </c:pt>
                <c:pt idx="3462">
                  <c:v>0.10855263157894739</c:v>
                </c:pt>
                <c:pt idx="3463">
                  <c:v>0.10855263157894739</c:v>
                </c:pt>
                <c:pt idx="3464">
                  <c:v>0.10855263157894739</c:v>
                </c:pt>
                <c:pt idx="3465">
                  <c:v>0.10855263157894739</c:v>
                </c:pt>
                <c:pt idx="3466">
                  <c:v>0.10855263157894739</c:v>
                </c:pt>
                <c:pt idx="3467">
                  <c:v>0.10855263157894739</c:v>
                </c:pt>
                <c:pt idx="3468">
                  <c:v>0.10855263157894739</c:v>
                </c:pt>
                <c:pt idx="3469">
                  <c:v>0.10855263157894739</c:v>
                </c:pt>
                <c:pt idx="3470">
                  <c:v>0.10855263157894739</c:v>
                </c:pt>
                <c:pt idx="3471">
                  <c:v>0.10819672131147544</c:v>
                </c:pt>
                <c:pt idx="3472">
                  <c:v>0.10819672131147544</c:v>
                </c:pt>
                <c:pt idx="3473">
                  <c:v>0.10819672131147544</c:v>
                </c:pt>
                <c:pt idx="3474">
                  <c:v>0.10819672131147544</c:v>
                </c:pt>
                <c:pt idx="3475">
                  <c:v>0.10819672131147544</c:v>
                </c:pt>
                <c:pt idx="3476">
                  <c:v>0.10819672131147544</c:v>
                </c:pt>
                <c:pt idx="3477">
                  <c:v>0.10819672131147544</c:v>
                </c:pt>
                <c:pt idx="3478">
                  <c:v>0.10819672131147544</c:v>
                </c:pt>
                <c:pt idx="3479">
                  <c:v>0.10784313725490198</c:v>
                </c:pt>
                <c:pt idx="3480">
                  <c:v>0.10784313725490198</c:v>
                </c:pt>
                <c:pt idx="3481">
                  <c:v>0.10784313725490198</c:v>
                </c:pt>
                <c:pt idx="3482">
                  <c:v>0.10784313725490198</c:v>
                </c:pt>
                <c:pt idx="3483">
                  <c:v>0.10784313725490198</c:v>
                </c:pt>
                <c:pt idx="3484">
                  <c:v>0.10819672131147544</c:v>
                </c:pt>
                <c:pt idx="3485">
                  <c:v>0.10819672131147544</c:v>
                </c:pt>
                <c:pt idx="3486">
                  <c:v>0.10819672131147544</c:v>
                </c:pt>
                <c:pt idx="3487">
                  <c:v>0.10819672131147544</c:v>
                </c:pt>
                <c:pt idx="3488">
                  <c:v>0.10784313725490198</c:v>
                </c:pt>
                <c:pt idx="3489">
                  <c:v>0.10784313725490198</c:v>
                </c:pt>
                <c:pt idx="3490">
                  <c:v>0.10784313725490198</c:v>
                </c:pt>
                <c:pt idx="3491">
                  <c:v>0.10784313725490198</c:v>
                </c:pt>
                <c:pt idx="3492">
                  <c:v>0.10784313725490198</c:v>
                </c:pt>
                <c:pt idx="3493">
                  <c:v>0.10784313725490198</c:v>
                </c:pt>
                <c:pt idx="3494">
                  <c:v>0.10784313725490198</c:v>
                </c:pt>
                <c:pt idx="3495">
                  <c:v>0.10784313725490198</c:v>
                </c:pt>
                <c:pt idx="3496">
                  <c:v>0.10784313725490198</c:v>
                </c:pt>
                <c:pt idx="3497">
                  <c:v>0.10784313725490198</c:v>
                </c:pt>
                <c:pt idx="3498">
                  <c:v>0.10749185667752445</c:v>
                </c:pt>
                <c:pt idx="3499">
                  <c:v>0.10749185667752445</c:v>
                </c:pt>
                <c:pt idx="3500">
                  <c:v>0.10749185667752445</c:v>
                </c:pt>
                <c:pt idx="3501">
                  <c:v>0.10749185667752445</c:v>
                </c:pt>
                <c:pt idx="3502">
                  <c:v>0.10749185667752445</c:v>
                </c:pt>
                <c:pt idx="3503">
                  <c:v>0.10714285714285715</c:v>
                </c:pt>
                <c:pt idx="3504">
                  <c:v>0.10714285714285715</c:v>
                </c:pt>
                <c:pt idx="3505">
                  <c:v>0.10714285714285715</c:v>
                </c:pt>
                <c:pt idx="3506">
                  <c:v>0.10749185667752445</c:v>
                </c:pt>
                <c:pt idx="3507">
                  <c:v>0.10749185667752445</c:v>
                </c:pt>
                <c:pt idx="3508">
                  <c:v>0.10749185667752445</c:v>
                </c:pt>
                <c:pt idx="3509">
                  <c:v>0.10749185667752445</c:v>
                </c:pt>
                <c:pt idx="3510">
                  <c:v>0.10749185667752445</c:v>
                </c:pt>
                <c:pt idx="3511">
                  <c:v>0.10749185667752445</c:v>
                </c:pt>
                <c:pt idx="3512">
                  <c:v>0.10749185667752445</c:v>
                </c:pt>
                <c:pt idx="3513">
                  <c:v>0.10749185667752445</c:v>
                </c:pt>
                <c:pt idx="3514">
                  <c:v>0.10714285714285715</c:v>
                </c:pt>
                <c:pt idx="3515">
                  <c:v>0.10714285714285715</c:v>
                </c:pt>
                <c:pt idx="3516">
                  <c:v>0.10679611650485439</c:v>
                </c:pt>
                <c:pt idx="3517">
                  <c:v>0.10679611650485439</c:v>
                </c:pt>
                <c:pt idx="3518">
                  <c:v>0.10679611650485439</c:v>
                </c:pt>
                <c:pt idx="3519">
                  <c:v>0.10679611650485439</c:v>
                </c:pt>
                <c:pt idx="3520">
                  <c:v>0.10679611650485439</c:v>
                </c:pt>
                <c:pt idx="3521">
                  <c:v>0.10714285714285715</c:v>
                </c:pt>
                <c:pt idx="3522">
                  <c:v>0.10714285714285715</c:v>
                </c:pt>
                <c:pt idx="3523">
                  <c:v>0.10714285714285715</c:v>
                </c:pt>
                <c:pt idx="3524">
                  <c:v>0.10679611650485439</c:v>
                </c:pt>
                <c:pt idx="3525">
                  <c:v>0.10679611650485439</c:v>
                </c:pt>
                <c:pt idx="3526">
                  <c:v>0.10679611650485439</c:v>
                </c:pt>
                <c:pt idx="3527">
                  <c:v>0.10679611650485439</c:v>
                </c:pt>
                <c:pt idx="3528">
                  <c:v>0.10679611650485439</c:v>
                </c:pt>
                <c:pt idx="3529">
                  <c:v>0.10679611650485439</c:v>
                </c:pt>
                <c:pt idx="3530">
                  <c:v>0.10679611650485439</c:v>
                </c:pt>
                <c:pt idx="3531">
                  <c:v>0.10714285714285715</c:v>
                </c:pt>
                <c:pt idx="3532">
                  <c:v>0.10714285714285715</c:v>
                </c:pt>
                <c:pt idx="3533">
                  <c:v>0.10645161290322581</c:v>
                </c:pt>
                <c:pt idx="3534">
                  <c:v>0.10645161290322581</c:v>
                </c:pt>
                <c:pt idx="3535">
                  <c:v>0.10645161290322581</c:v>
                </c:pt>
                <c:pt idx="3536">
                  <c:v>0.10645161290322581</c:v>
                </c:pt>
                <c:pt idx="3537">
                  <c:v>0.10645161290322581</c:v>
                </c:pt>
                <c:pt idx="3538">
                  <c:v>0.10645161290322581</c:v>
                </c:pt>
                <c:pt idx="3539">
                  <c:v>0.10645161290322581</c:v>
                </c:pt>
                <c:pt idx="3540">
                  <c:v>0.10645161290322581</c:v>
                </c:pt>
                <c:pt idx="3541">
                  <c:v>0.10645161290322581</c:v>
                </c:pt>
                <c:pt idx="3542">
                  <c:v>0.10645161290322581</c:v>
                </c:pt>
                <c:pt idx="3543">
                  <c:v>0.10645161290322581</c:v>
                </c:pt>
                <c:pt idx="3544">
                  <c:v>0.10645161290322581</c:v>
                </c:pt>
                <c:pt idx="3545">
                  <c:v>0.10645161290322581</c:v>
                </c:pt>
                <c:pt idx="3546">
                  <c:v>0.10645161290322581</c:v>
                </c:pt>
                <c:pt idx="3547">
                  <c:v>0.10645161290322581</c:v>
                </c:pt>
                <c:pt idx="3548">
                  <c:v>0.10645161290322581</c:v>
                </c:pt>
                <c:pt idx="3549">
                  <c:v>0.10645161290322581</c:v>
                </c:pt>
                <c:pt idx="3550">
                  <c:v>0.10645161290322581</c:v>
                </c:pt>
                <c:pt idx="3551">
                  <c:v>0.10610932475884245</c:v>
                </c:pt>
                <c:pt idx="3552">
                  <c:v>0.10610932475884245</c:v>
                </c:pt>
                <c:pt idx="3553">
                  <c:v>0.10645161290322581</c:v>
                </c:pt>
                <c:pt idx="3554">
                  <c:v>0.10645161290322581</c:v>
                </c:pt>
                <c:pt idx="3555">
                  <c:v>0.10645161290322581</c:v>
                </c:pt>
                <c:pt idx="3556">
                  <c:v>0.10645161290322581</c:v>
                </c:pt>
                <c:pt idx="3557">
                  <c:v>0.10645161290322581</c:v>
                </c:pt>
                <c:pt idx="3558">
                  <c:v>0.10645161290322581</c:v>
                </c:pt>
                <c:pt idx="3559">
                  <c:v>0.10645161290322581</c:v>
                </c:pt>
                <c:pt idx="3560">
                  <c:v>0.10645161290322581</c:v>
                </c:pt>
                <c:pt idx="3561">
                  <c:v>0.10610932475884245</c:v>
                </c:pt>
                <c:pt idx="3562">
                  <c:v>0.10610932475884245</c:v>
                </c:pt>
                <c:pt idx="3563">
                  <c:v>0.10645161290322581</c:v>
                </c:pt>
                <c:pt idx="3564">
                  <c:v>0.10645161290322581</c:v>
                </c:pt>
                <c:pt idx="3565">
                  <c:v>0.10645161290322581</c:v>
                </c:pt>
                <c:pt idx="3566">
                  <c:v>0.10610932475884245</c:v>
                </c:pt>
                <c:pt idx="3567">
                  <c:v>0.10610932475884245</c:v>
                </c:pt>
                <c:pt idx="3568">
                  <c:v>0.10610932475884245</c:v>
                </c:pt>
                <c:pt idx="3569">
                  <c:v>0.10610932475884245</c:v>
                </c:pt>
                <c:pt idx="3570">
                  <c:v>0.10645161290322581</c:v>
                </c:pt>
                <c:pt idx="3571">
                  <c:v>0.10645161290322581</c:v>
                </c:pt>
                <c:pt idx="3572">
                  <c:v>0.10645161290322581</c:v>
                </c:pt>
                <c:pt idx="3573">
                  <c:v>0.10645161290322581</c:v>
                </c:pt>
                <c:pt idx="3574">
                  <c:v>0.10645161290322581</c:v>
                </c:pt>
                <c:pt idx="3575">
                  <c:v>0.10610932475884245</c:v>
                </c:pt>
                <c:pt idx="3576">
                  <c:v>0.10610932475884245</c:v>
                </c:pt>
                <c:pt idx="3577">
                  <c:v>0.10610932475884245</c:v>
                </c:pt>
                <c:pt idx="3578">
                  <c:v>0.10610932475884245</c:v>
                </c:pt>
                <c:pt idx="3579">
                  <c:v>0.10610932475884245</c:v>
                </c:pt>
                <c:pt idx="3580">
                  <c:v>0.10610932475884245</c:v>
                </c:pt>
                <c:pt idx="3581">
                  <c:v>0.10610932475884245</c:v>
                </c:pt>
                <c:pt idx="3582">
                  <c:v>0.10610932475884245</c:v>
                </c:pt>
                <c:pt idx="3583">
                  <c:v>0.10610932475884245</c:v>
                </c:pt>
                <c:pt idx="3584">
                  <c:v>0.10610932475884245</c:v>
                </c:pt>
                <c:pt idx="3585">
                  <c:v>0.10610932475884245</c:v>
                </c:pt>
                <c:pt idx="3586">
                  <c:v>0.10610932475884245</c:v>
                </c:pt>
                <c:pt idx="3587">
                  <c:v>0.10610932475884245</c:v>
                </c:pt>
                <c:pt idx="3588">
                  <c:v>0.10610932475884245</c:v>
                </c:pt>
                <c:pt idx="3589">
                  <c:v>0.10610932475884245</c:v>
                </c:pt>
                <c:pt idx="3590">
                  <c:v>0.10645161290322581</c:v>
                </c:pt>
                <c:pt idx="3591">
                  <c:v>0.10645161290322581</c:v>
                </c:pt>
                <c:pt idx="3592">
                  <c:v>0.10610932475884245</c:v>
                </c:pt>
                <c:pt idx="3593">
                  <c:v>0.10610932475884245</c:v>
                </c:pt>
                <c:pt idx="3594">
                  <c:v>0.10610932475884245</c:v>
                </c:pt>
                <c:pt idx="3595">
                  <c:v>0.10610932475884245</c:v>
                </c:pt>
                <c:pt idx="3596">
                  <c:v>0.10610932475884245</c:v>
                </c:pt>
                <c:pt idx="3597">
                  <c:v>0.10610932475884245</c:v>
                </c:pt>
                <c:pt idx="3598">
                  <c:v>0.10610932475884245</c:v>
                </c:pt>
                <c:pt idx="3599">
                  <c:v>0.10610932475884245</c:v>
                </c:pt>
                <c:pt idx="3600">
                  <c:v>0.10645161290322581</c:v>
                </c:pt>
                <c:pt idx="3601">
                  <c:v>0.10645161290322581</c:v>
                </c:pt>
                <c:pt idx="3602">
                  <c:v>0.10610932475884245</c:v>
                </c:pt>
                <c:pt idx="3603">
                  <c:v>0.10610932475884245</c:v>
                </c:pt>
                <c:pt idx="3604">
                  <c:v>0.10610932475884245</c:v>
                </c:pt>
                <c:pt idx="3605">
                  <c:v>0.10610932475884245</c:v>
                </c:pt>
                <c:pt idx="3606">
                  <c:v>0.10610932475884245</c:v>
                </c:pt>
                <c:pt idx="3607">
                  <c:v>0.10610932475884245</c:v>
                </c:pt>
                <c:pt idx="3608">
                  <c:v>0.10610932475884245</c:v>
                </c:pt>
                <c:pt idx="3609">
                  <c:v>0.10610932475884245</c:v>
                </c:pt>
                <c:pt idx="3610">
                  <c:v>0.10610932475884245</c:v>
                </c:pt>
                <c:pt idx="3611">
                  <c:v>0.10610932475884245</c:v>
                </c:pt>
                <c:pt idx="3612">
                  <c:v>0.10610932475884245</c:v>
                </c:pt>
                <c:pt idx="3613">
                  <c:v>0.10610932475884245</c:v>
                </c:pt>
                <c:pt idx="3614">
                  <c:v>0.10610932475884245</c:v>
                </c:pt>
                <c:pt idx="3615">
                  <c:v>0.10610932475884245</c:v>
                </c:pt>
                <c:pt idx="3616">
                  <c:v>0.10610932475884245</c:v>
                </c:pt>
                <c:pt idx="3617">
                  <c:v>0.10610932475884245</c:v>
                </c:pt>
                <c:pt idx="3618">
                  <c:v>0.10576923076923078</c:v>
                </c:pt>
                <c:pt idx="3619">
                  <c:v>0.10576923076923078</c:v>
                </c:pt>
                <c:pt idx="3620">
                  <c:v>0.10610932475884245</c:v>
                </c:pt>
                <c:pt idx="3621">
                  <c:v>0.10610932475884245</c:v>
                </c:pt>
                <c:pt idx="3622">
                  <c:v>0.10610932475884245</c:v>
                </c:pt>
                <c:pt idx="3623">
                  <c:v>0.10576923076923078</c:v>
                </c:pt>
                <c:pt idx="3624">
                  <c:v>0.10576923076923078</c:v>
                </c:pt>
                <c:pt idx="3625">
                  <c:v>0.10576923076923078</c:v>
                </c:pt>
                <c:pt idx="3626">
                  <c:v>0.10576923076923078</c:v>
                </c:pt>
                <c:pt idx="3627">
                  <c:v>0.10576923076923078</c:v>
                </c:pt>
                <c:pt idx="3628">
                  <c:v>0.10576923076923078</c:v>
                </c:pt>
                <c:pt idx="3629">
                  <c:v>0.10576923076923078</c:v>
                </c:pt>
                <c:pt idx="3630">
                  <c:v>0.10610932475884245</c:v>
                </c:pt>
                <c:pt idx="3631">
                  <c:v>0.10610932475884245</c:v>
                </c:pt>
                <c:pt idx="3632">
                  <c:v>0.10610932475884245</c:v>
                </c:pt>
                <c:pt idx="3633">
                  <c:v>0.10610932475884245</c:v>
                </c:pt>
                <c:pt idx="3634">
                  <c:v>0.10610932475884245</c:v>
                </c:pt>
                <c:pt idx="3635">
                  <c:v>0.10610932475884245</c:v>
                </c:pt>
                <c:pt idx="3636">
                  <c:v>0.10610932475884245</c:v>
                </c:pt>
                <c:pt idx="3637">
                  <c:v>0.10610932475884245</c:v>
                </c:pt>
                <c:pt idx="3638">
                  <c:v>0.10610932475884245</c:v>
                </c:pt>
                <c:pt idx="3639">
                  <c:v>0.10610932475884245</c:v>
                </c:pt>
                <c:pt idx="3640">
                  <c:v>0.10576923076923078</c:v>
                </c:pt>
                <c:pt idx="3641">
                  <c:v>0.10576923076923078</c:v>
                </c:pt>
                <c:pt idx="3642">
                  <c:v>0.10576923076923078</c:v>
                </c:pt>
                <c:pt idx="3643">
                  <c:v>0.10576923076923078</c:v>
                </c:pt>
                <c:pt idx="3644">
                  <c:v>0.10576923076923078</c:v>
                </c:pt>
                <c:pt idx="3645">
                  <c:v>0.10576923076923078</c:v>
                </c:pt>
                <c:pt idx="3646">
                  <c:v>0.10576923076923078</c:v>
                </c:pt>
                <c:pt idx="3647">
                  <c:v>0.10610932475884245</c:v>
                </c:pt>
                <c:pt idx="3648">
                  <c:v>0.10610932475884245</c:v>
                </c:pt>
                <c:pt idx="3649">
                  <c:v>0.10610932475884245</c:v>
                </c:pt>
                <c:pt idx="3650">
                  <c:v>0.10576923076923078</c:v>
                </c:pt>
                <c:pt idx="3651">
                  <c:v>0.10576923076923078</c:v>
                </c:pt>
                <c:pt idx="3652">
                  <c:v>0.10576923076923078</c:v>
                </c:pt>
                <c:pt idx="3653">
                  <c:v>0.10576923076923078</c:v>
                </c:pt>
                <c:pt idx="3654">
                  <c:v>0.10576923076923078</c:v>
                </c:pt>
                <c:pt idx="3655">
                  <c:v>0.10576923076923078</c:v>
                </c:pt>
                <c:pt idx="3656">
                  <c:v>0.10576923076923078</c:v>
                </c:pt>
                <c:pt idx="3657">
                  <c:v>0.10576923076923078</c:v>
                </c:pt>
                <c:pt idx="3658">
                  <c:v>0.10509554140127389</c:v>
                </c:pt>
                <c:pt idx="3659">
                  <c:v>0.10509554140127389</c:v>
                </c:pt>
                <c:pt idx="3660">
                  <c:v>0.10509554140127389</c:v>
                </c:pt>
                <c:pt idx="3661">
                  <c:v>0.10509554140127389</c:v>
                </c:pt>
                <c:pt idx="3662">
                  <c:v>0.10509554140127389</c:v>
                </c:pt>
                <c:pt idx="3663">
                  <c:v>0.10509554140127389</c:v>
                </c:pt>
                <c:pt idx="3664">
                  <c:v>0.10509554140127389</c:v>
                </c:pt>
                <c:pt idx="3665">
                  <c:v>0.10509554140127389</c:v>
                </c:pt>
                <c:pt idx="3666">
                  <c:v>0.10509554140127389</c:v>
                </c:pt>
                <c:pt idx="3667">
                  <c:v>0.10509554140127389</c:v>
                </c:pt>
                <c:pt idx="3668">
                  <c:v>0.10576923076923078</c:v>
                </c:pt>
                <c:pt idx="3669">
                  <c:v>0.10576923076923078</c:v>
                </c:pt>
                <c:pt idx="3670">
                  <c:v>0.10576923076923078</c:v>
                </c:pt>
                <c:pt idx="3671">
                  <c:v>0.10576923076923078</c:v>
                </c:pt>
                <c:pt idx="3672">
                  <c:v>0.10576923076923078</c:v>
                </c:pt>
                <c:pt idx="3673">
                  <c:v>0.10509554140127389</c:v>
                </c:pt>
                <c:pt idx="3674">
                  <c:v>0.10509554140127389</c:v>
                </c:pt>
                <c:pt idx="3675">
                  <c:v>0.10509554140127389</c:v>
                </c:pt>
                <c:pt idx="3676">
                  <c:v>0.10576923076923078</c:v>
                </c:pt>
                <c:pt idx="3677">
                  <c:v>0.10576923076923078</c:v>
                </c:pt>
                <c:pt idx="3678">
                  <c:v>0.10576923076923078</c:v>
                </c:pt>
                <c:pt idx="3679">
                  <c:v>0.10576923076923078</c:v>
                </c:pt>
                <c:pt idx="3680">
                  <c:v>0.10576923076923078</c:v>
                </c:pt>
                <c:pt idx="3681">
                  <c:v>0.10576923076923078</c:v>
                </c:pt>
                <c:pt idx="3682">
                  <c:v>0.10576923076923078</c:v>
                </c:pt>
                <c:pt idx="3683">
                  <c:v>0.10576923076923078</c:v>
                </c:pt>
                <c:pt idx="3684">
                  <c:v>0.10576923076923078</c:v>
                </c:pt>
                <c:pt idx="3685">
                  <c:v>0.10576923076923078</c:v>
                </c:pt>
                <c:pt idx="3686">
                  <c:v>0.10576923076923078</c:v>
                </c:pt>
                <c:pt idx="3687">
                  <c:v>0.10576923076923078</c:v>
                </c:pt>
                <c:pt idx="3688">
                  <c:v>0.10610932475884245</c:v>
                </c:pt>
                <c:pt idx="3689">
                  <c:v>0.10610932475884245</c:v>
                </c:pt>
                <c:pt idx="3690">
                  <c:v>0.10610932475884245</c:v>
                </c:pt>
                <c:pt idx="3691">
                  <c:v>0.10576923076923078</c:v>
                </c:pt>
                <c:pt idx="3692">
                  <c:v>0.10576923076923078</c:v>
                </c:pt>
                <c:pt idx="3693">
                  <c:v>0.10576923076923078</c:v>
                </c:pt>
                <c:pt idx="3694">
                  <c:v>0.10576923076923078</c:v>
                </c:pt>
                <c:pt idx="3695">
                  <c:v>0.10576923076923078</c:v>
                </c:pt>
                <c:pt idx="3696">
                  <c:v>0.10576923076923078</c:v>
                </c:pt>
                <c:pt idx="3697">
                  <c:v>0.10576923076923078</c:v>
                </c:pt>
                <c:pt idx="3698">
                  <c:v>0.10576923076923078</c:v>
                </c:pt>
                <c:pt idx="3699">
                  <c:v>0.10576923076923078</c:v>
                </c:pt>
                <c:pt idx="3700">
                  <c:v>0.10509554140127389</c:v>
                </c:pt>
                <c:pt idx="3701">
                  <c:v>0.10509554140127389</c:v>
                </c:pt>
                <c:pt idx="3702">
                  <c:v>0.10509554140127389</c:v>
                </c:pt>
                <c:pt idx="3703">
                  <c:v>0.10476190476190478</c:v>
                </c:pt>
                <c:pt idx="3704">
                  <c:v>0.10476190476190478</c:v>
                </c:pt>
                <c:pt idx="3705">
                  <c:v>0.10509554140127389</c:v>
                </c:pt>
                <c:pt idx="3706">
                  <c:v>0.10509554140127389</c:v>
                </c:pt>
                <c:pt idx="3707">
                  <c:v>0.10509554140127389</c:v>
                </c:pt>
                <c:pt idx="3708">
                  <c:v>0.10509554140127389</c:v>
                </c:pt>
                <c:pt idx="3709">
                  <c:v>0.10509554140127389</c:v>
                </c:pt>
                <c:pt idx="3710">
                  <c:v>0.10509554140127389</c:v>
                </c:pt>
                <c:pt idx="3711">
                  <c:v>0.10509554140127389</c:v>
                </c:pt>
                <c:pt idx="3712">
                  <c:v>0.10509554140127389</c:v>
                </c:pt>
                <c:pt idx="3713">
                  <c:v>0.10476190476190478</c:v>
                </c:pt>
                <c:pt idx="3714">
                  <c:v>0.10476190476190478</c:v>
                </c:pt>
                <c:pt idx="3715">
                  <c:v>0.10443037974683544</c:v>
                </c:pt>
                <c:pt idx="3716">
                  <c:v>0.10443037974683544</c:v>
                </c:pt>
                <c:pt idx="3717">
                  <c:v>0.10443037974683544</c:v>
                </c:pt>
                <c:pt idx="3718">
                  <c:v>0.10476190476190478</c:v>
                </c:pt>
                <c:pt idx="3719">
                  <c:v>0.10476190476190478</c:v>
                </c:pt>
                <c:pt idx="3720">
                  <c:v>0.10443037974683544</c:v>
                </c:pt>
                <c:pt idx="3721">
                  <c:v>0.10443037974683544</c:v>
                </c:pt>
                <c:pt idx="3722">
                  <c:v>0.10410094637223975</c:v>
                </c:pt>
                <c:pt idx="3723">
                  <c:v>0.10410094637223975</c:v>
                </c:pt>
                <c:pt idx="3724">
                  <c:v>0.10410094637223975</c:v>
                </c:pt>
                <c:pt idx="3725">
                  <c:v>0.10443037974683544</c:v>
                </c:pt>
                <c:pt idx="3726">
                  <c:v>0.10443037974683544</c:v>
                </c:pt>
                <c:pt idx="3727">
                  <c:v>0.10410094637223975</c:v>
                </c:pt>
                <c:pt idx="3728">
                  <c:v>0.10410094637223975</c:v>
                </c:pt>
                <c:pt idx="3729">
                  <c:v>0.10410094637223975</c:v>
                </c:pt>
                <c:pt idx="3730">
                  <c:v>0.10410094637223975</c:v>
                </c:pt>
                <c:pt idx="3731">
                  <c:v>0.10410094637223975</c:v>
                </c:pt>
                <c:pt idx="3732">
                  <c:v>0.10377358490566038</c:v>
                </c:pt>
                <c:pt idx="3733">
                  <c:v>0.10377358490566038</c:v>
                </c:pt>
                <c:pt idx="3734">
                  <c:v>0.10377358490566038</c:v>
                </c:pt>
                <c:pt idx="3735">
                  <c:v>0.10344827586206896</c:v>
                </c:pt>
                <c:pt idx="3736">
                  <c:v>0.10344827586206896</c:v>
                </c:pt>
                <c:pt idx="3737">
                  <c:v>0.10344827586206896</c:v>
                </c:pt>
                <c:pt idx="3738">
                  <c:v>0.10410094637223975</c:v>
                </c:pt>
                <c:pt idx="3739">
                  <c:v>0.10410094637223975</c:v>
                </c:pt>
                <c:pt idx="3740">
                  <c:v>0.10377358490566038</c:v>
                </c:pt>
                <c:pt idx="3741">
                  <c:v>0.10377358490566038</c:v>
                </c:pt>
                <c:pt idx="3742">
                  <c:v>0.10377358490566038</c:v>
                </c:pt>
                <c:pt idx="3743">
                  <c:v>0.10377358490566038</c:v>
                </c:pt>
                <c:pt idx="3744">
                  <c:v>0.10377358490566038</c:v>
                </c:pt>
                <c:pt idx="3745">
                  <c:v>0.10344827586206896</c:v>
                </c:pt>
                <c:pt idx="3746">
                  <c:v>0.10344827586206896</c:v>
                </c:pt>
                <c:pt idx="3747">
                  <c:v>0.10344827586206896</c:v>
                </c:pt>
                <c:pt idx="3748">
                  <c:v>0.10344827586206896</c:v>
                </c:pt>
                <c:pt idx="3749">
                  <c:v>0.10344827586206896</c:v>
                </c:pt>
                <c:pt idx="3750">
                  <c:v>0.10344827586206896</c:v>
                </c:pt>
                <c:pt idx="3751">
                  <c:v>0.10344827586206896</c:v>
                </c:pt>
                <c:pt idx="3752">
                  <c:v>0.10312499999999999</c:v>
                </c:pt>
                <c:pt idx="3753">
                  <c:v>0.10312499999999999</c:v>
                </c:pt>
                <c:pt idx="3754">
                  <c:v>0.10312499999999999</c:v>
                </c:pt>
                <c:pt idx="3755">
                  <c:v>0.10312499999999999</c:v>
                </c:pt>
                <c:pt idx="3756">
                  <c:v>0.10312499999999999</c:v>
                </c:pt>
                <c:pt idx="3757">
                  <c:v>0.10312499999999999</c:v>
                </c:pt>
                <c:pt idx="3758">
                  <c:v>0.10312499999999999</c:v>
                </c:pt>
                <c:pt idx="3759">
                  <c:v>0.10312499999999999</c:v>
                </c:pt>
                <c:pt idx="3760">
                  <c:v>0.10344827586206896</c:v>
                </c:pt>
                <c:pt idx="3761">
                  <c:v>0.10344827586206896</c:v>
                </c:pt>
                <c:pt idx="3762">
                  <c:v>0.10312499999999999</c:v>
                </c:pt>
                <c:pt idx="3763">
                  <c:v>0.10312499999999999</c:v>
                </c:pt>
                <c:pt idx="3764">
                  <c:v>0.10312499999999999</c:v>
                </c:pt>
                <c:pt idx="3765">
                  <c:v>0.10312499999999999</c:v>
                </c:pt>
                <c:pt idx="3766">
                  <c:v>0.10312499999999999</c:v>
                </c:pt>
                <c:pt idx="3767">
                  <c:v>0.10312499999999999</c:v>
                </c:pt>
                <c:pt idx="3768">
                  <c:v>0.10312499999999999</c:v>
                </c:pt>
                <c:pt idx="3769">
                  <c:v>0.10312499999999999</c:v>
                </c:pt>
                <c:pt idx="3770">
                  <c:v>0.10312499999999999</c:v>
                </c:pt>
                <c:pt idx="3771">
                  <c:v>0.10312499999999999</c:v>
                </c:pt>
                <c:pt idx="3772">
                  <c:v>0.10312499999999999</c:v>
                </c:pt>
                <c:pt idx="3773">
                  <c:v>0.10312499999999999</c:v>
                </c:pt>
                <c:pt idx="3774">
                  <c:v>0.10312499999999999</c:v>
                </c:pt>
                <c:pt idx="3775">
                  <c:v>0.10344827586206896</c:v>
                </c:pt>
                <c:pt idx="3776">
                  <c:v>0.10344827586206896</c:v>
                </c:pt>
                <c:pt idx="3777">
                  <c:v>0.10312499999999999</c:v>
                </c:pt>
                <c:pt idx="3778">
                  <c:v>0.10312499999999999</c:v>
                </c:pt>
                <c:pt idx="3779">
                  <c:v>0.10312499999999999</c:v>
                </c:pt>
                <c:pt idx="3780">
                  <c:v>0.10312499999999999</c:v>
                </c:pt>
                <c:pt idx="3781">
                  <c:v>0.10312499999999999</c:v>
                </c:pt>
                <c:pt idx="3782">
                  <c:v>0.10280373831775701</c:v>
                </c:pt>
                <c:pt idx="3783">
                  <c:v>0.10280373831775701</c:v>
                </c:pt>
                <c:pt idx="3784">
                  <c:v>0.10280373831775701</c:v>
                </c:pt>
                <c:pt idx="3785">
                  <c:v>0.10280373831775701</c:v>
                </c:pt>
                <c:pt idx="3786">
                  <c:v>0.10280373831775701</c:v>
                </c:pt>
                <c:pt idx="3787">
                  <c:v>0.10280373831775701</c:v>
                </c:pt>
                <c:pt idx="3788">
                  <c:v>0.10248447204968944</c:v>
                </c:pt>
                <c:pt idx="3789">
                  <c:v>0.10248447204968944</c:v>
                </c:pt>
                <c:pt idx="3790">
                  <c:v>0.1021671826625387</c:v>
                </c:pt>
                <c:pt idx="3791">
                  <c:v>0.1021671826625387</c:v>
                </c:pt>
                <c:pt idx="3792">
                  <c:v>0.1021671826625387</c:v>
                </c:pt>
                <c:pt idx="3793">
                  <c:v>0.1021671826625387</c:v>
                </c:pt>
                <c:pt idx="3794">
                  <c:v>0.1021671826625387</c:v>
                </c:pt>
                <c:pt idx="3795">
                  <c:v>0.10185185185185185</c:v>
                </c:pt>
                <c:pt idx="3796">
                  <c:v>0.10185185185185185</c:v>
                </c:pt>
                <c:pt idx="3797">
                  <c:v>0.10185185185185185</c:v>
                </c:pt>
                <c:pt idx="3798">
                  <c:v>0.10185185185185185</c:v>
                </c:pt>
                <c:pt idx="3799">
                  <c:v>0.10185185185185185</c:v>
                </c:pt>
                <c:pt idx="3800">
                  <c:v>0.10185185185185185</c:v>
                </c:pt>
                <c:pt idx="3801">
                  <c:v>0.10185185185185185</c:v>
                </c:pt>
                <c:pt idx="3802">
                  <c:v>0.10185185185185185</c:v>
                </c:pt>
                <c:pt idx="3803">
                  <c:v>0.10185185185185185</c:v>
                </c:pt>
                <c:pt idx="3804">
                  <c:v>0.10185185185185185</c:v>
                </c:pt>
                <c:pt idx="3805">
                  <c:v>0.10185185185185185</c:v>
                </c:pt>
                <c:pt idx="3806">
                  <c:v>0.10185185185185185</c:v>
                </c:pt>
                <c:pt idx="3807">
                  <c:v>0.10185185185185185</c:v>
                </c:pt>
                <c:pt idx="3808">
                  <c:v>0.10153846153846154</c:v>
                </c:pt>
                <c:pt idx="3809">
                  <c:v>0.10153846153846154</c:v>
                </c:pt>
                <c:pt idx="3810">
                  <c:v>0.10185185185185185</c:v>
                </c:pt>
                <c:pt idx="3811">
                  <c:v>0.10185185185185185</c:v>
                </c:pt>
                <c:pt idx="3812">
                  <c:v>0.10185185185185185</c:v>
                </c:pt>
                <c:pt idx="3813">
                  <c:v>0.10185185185185185</c:v>
                </c:pt>
                <c:pt idx="3814">
                  <c:v>0.10185185185185185</c:v>
                </c:pt>
                <c:pt idx="3815">
                  <c:v>0.10153846153846154</c:v>
                </c:pt>
                <c:pt idx="3816">
                  <c:v>0.10153846153846154</c:v>
                </c:pt>
                <c:pt idx="3817">
                  <c:v>0.10091743119266056</c:v>
                </c:pt>
                <c:pt idx="3818">
                  <c:v>0.10091743119266056</c:v>
                </c:pt>
                <c:pt idx="3819">
                  <c:v>0.10091743119266056</c:v>
                </c:pt>
                <c:pt idx="3820">
                  <c:v>0.10153846153846154</c:v>
                </c:pt>
                <c:pt idx="3821">
                  <c:v>0.10153846153846154</c:v>
                </c:pt>
                <c:pt idx="3822">
                  <c:v>0.10091743119266056</c:v>
                </c:pt>
                <c:pt idx="3823">
                  <c:v>0.10091743119266056</c:v>
                </c:pt>
                <c:pt idx="3824">
                  <c:v>0.10091743119266056</c:v>
                </c:pt>
                <c:pt idx="3825">
                  <c:v>0.10153846153846154</c:v>
                </c:pt>
                <c:pt idx="3826">
                  <c:v>0.10153846153846154</c:v>
                </c:pt>
                <c:pt idx="3827">
                  <c:v>0.10153846153846154</c:v>
                </c:pt>
                <c:pt idx="3828">
                  <c:v>0.10153846153846154</c:v>
                </c:pt>
                <c:pt idx="3829">
                  <c:v>0.10153846153846154</c:v>
                </c:pt>
                <c:pt idx="3830">
                  <c:v>0.10091743119266056</c:v>
                </c:pt>
                <c:pt idx="3831">
                  <c:v>0.10091743119266056</c:v>
                </c:pt>
                <c:pt idx="3832">
                  <c:v>0.10091743119266056</c:v>
                </c:pt>
                <c:pt idx="3833">
                  <c:v>0.10091743119266056</c:v>
                </c:pt>
                <c:pt idx="3834">
                  <c:v>0.10091743119266056</c:v>
                </c:pt>
                <c:pt idx="3835">
                  <c:v>0.10091743119266056</c:v>
                </c:pt>
                <c:pt idx="3836">
                  <c:v>0.10091743119266056</c:v>
                </c:pt>
                <c:pt idx="3837">
                  <c:v>0.100609756097561</c:v>
                </c:pt>
                <c:pt idx="3838">
                  <c:v>0.100609756097561</c:v>
                </c:pt>
                <c:pt idx="3839">
                  <c:v>0.100609756097561</c:v>
                </c:pt>
                <c:pt idx="3840">
                  <c:v>0.10091743119266056</c:v>
                </c:pt>
                <c:pt idx="3841">
                  <c:v>0.10091743119266056</c:v>
                </c:pt>
                <c:pt idx="3842">
                  <c:v>0.10091743119266056</c:v>
                </c:pt>
                <c:pt idx="3843">
                  <c:v>0.10091743119266056</c:v>
                </c:pt>
                <c:pt idx="3844">
                  <c:v>0.10091743119266056</c:v>
                </c:pt>
                <c:pt idx="3845">
                  <c:v>0.10091743119266056</c:v>
                </c:pt>
                <c:pt idx="3846">
                  <c:v>0.10091743119266056</c:v>
                </c:pt>
                <c:pt idx="3847">
                  <c:v>0.10091743119266056</c:v>
                </c:pt>
                <c:pt idx="3848">
                  <c:v>0.10091743119266056</c:v>
                </c:pt>
                <c:pt idx="3849">
                  <c:v>0.10091743119266056</c:v>
                </c:pt>
                <c:pt idx="3850">
                  <c:v>0.10091743119266056</c:v>
                </c:pt>
                <c:pt idx="3851">
                  <c:v>0.10091743119266056</c:v>
                </c:pt>
                <c:pt idx="3852">
                  <c:v>0.10091743119266056</c:v>
                </c:pt>
                <c:pt idx="3853">
                  <c:v>0.100609756097561</c:v>
                </c:pt>
                <c:pt idx="3854">
                  <c:v>0.100609756097561</c:v>
                </c:pt>
                <c:pt idx="3855">
                  <c:v>0.10091743119266056</c:v>
                </c:pt>
                <c:pt idx="3856">
                  <c:v>0.10091743119266056</c:v>
                </c:pt>
                <c:pt idx="3857">
                  <c:v>0.10091743119266056</c:v>
                </c:pt>
                <c:pt idx="3858">
                  <c:v>0.10091743119266056</c:v>
                </c:pt>
                <c:pt idx="3859">
                  <c:v>0.10091743119266056</c:v>
                </c:pt>
                <c:pt idx="3860">
                  <c:v>0.100609756097561</c:v>
                </c:pt>
                <c:pt idx="3861">
                  <c:v>0.100609756097561</c:v>
                </c:pt>
                <c:pt idx="3862">
                  <c:v>0.100609756097561</c:v>
                </c:pt>
                <c:pt idx="3863">
                  <c:v>0.100609756097561</c:v>
                </c:pt>
                <c:pt idx="3864">
                  <c:v>0.100609756097561</c:v>
                </c:pt>
                <c:pt idx="3865">
                  <c:v>0.10030395136778117</c:v>
                </c:pt>
                <c:pt idx="3866">
                  <c:v>0.10030395136778117</c:v>
                </c:pt>
                <c:pt idx="3867">
                  <c:v>0.100609756097561</c:v>
                </c:pt>
                <c:pt idx="3868">
                  <c:v>0.100609756097561</c:v>
                </c:pt>
                <c:pt idx="3869">
                  <c:v>0.100609756097561</c:v>
                </c:pt>
                <c:pt idx="3870">
                  <c:v>0.10030395136778117</c:v>
                </c:pt>
                <c:pt idx="3871">
                  <c:v>0.10030395136778117</c:v>
                </c:pt>
                <c:pt idx="3872">
                  <c:v>0.10030395136778117</c:v>
                </c:pt>
                <c:pt idx="3873">
                  <c:v>0.10030395136778117</c:v>
                </c:pt>
                <c:pt idx="3874">
                  <c:v>0.10030395136778117</c:v>
                </c:pt>
                <c:pt idx="3875">
                  <c:v>0.10030395136778117</c:v>
                </c:pt>
                <c:pt idx="3876">
                  <c:v>0.10030395136778117</c:v>
                </c:pt>
                <c:pt idx="3877">
                  <c:v>0.10000000000000002</c:v>
                </c:pt>
                <c:pt idx="3878">
                  <c:v>0.10000000000000002</c:v>
                </c:pt>
                <c:pt idx="3879">
                  <c:v>0.10000000000000002</c:v>
                </c:pt>
                <c:pt idx="3880">
                  <c:v>9.9697885196374625E-2</c:v>
                </c:pt>
                <c:pt idx="3881">
                  <c:v>9.9697885196374625E-2</c:v>
                </c:pt>
                <c:pt idx="3882">
                  <c:v>9.9397590361445798E-2</c:v>
                </c:pt>
                <c:pt idx="3883">
                  <c:v>9.9397590361445798E-2</c:v>
                </c:pt>
                <c:pt idx="3884">
                  <c:v>9.9397590361445798E-2</c:v>
                </c:pt>
                <c:pt idx="3885">
                  <c:v>9.9397590361445798E-2</c:v>
                </c:pt>
                <c:pt idx="3886">
                  <c:v>9.9397590361445798E-2</c:v>
                </c:pt>
                <c:pt idx="3887">
                  <c:v>9.90990990990991E-2</c:v>
                </c:pt>
                <c:pt idx="3888">
                  <c:v>9.90990990990991E-2</c:v>
                </c:pt>
                <c:pt idx="3889">
                  <c:v>9.90990990990991E-2</c:v>
                </c:pt>
                <c:pt idx="3890">
                  <c:v>9.90990990990991E-2</c:v>
                </c:pt>
                <c:pt idx="3891">
                  <c:v>9.90990990990991E-2</c:v>
                </c:pt>
                <c:pt idx="3892">
                  <c:v>9.90990990990991E-2</c:v>
                </c:pt>
                <c:pt idx="3893">
                  <c:v>9.90990990990991E-2</c:v>
                </c:pt>
                <c:pt idx="3894">
                  <c:v>9.90990990990991E-2</c:v>
                </c:pt>
                <c:pt idx="3895">
                  <c:v>9.8802395209580854E-2</c:v>
                </c:pt>
                <c:pt idx="3896">
                  <c:v>9.8802395209580854E-2</c:v>
                </c:pt>
                <c:pt idx="3897">
                  <c:v>9.8802395209580854E-2</c:v>
                </c:pt>
                <c:pt idx="3898">
                  <c:v>9.8802395209580854E-2</c:v>
                </c:pt>
                <c:pt idx="3899">
                  <c:v>9.8802395209580854E-2</c:v>
                </c:pt>
                <c:pt idx="3900">
                  <c:v>9.8802395209580854E-2</c:v>
                </c:pt>
                <c:pt idx="3901">
                  <c:v>9.8802395209580854E-2</c:v>
                </c:pt>
                <c:pt idx="3902">
                  <c:v>9.90990990990991E-2</c:v>
                </c:pt>
                <c:pt idx="3903">
                  <c:v>9.90990990990991E-2</c:v>
                </c:pt>
                <c:pt idx="3904">
                  <c:v>9.90990990990991E-2</c:v>
                </c:pt>
                <c:pt idx="3905">
                  <c:v>9.90990990990991E-2</c:v>
                </c:pt>
                <c:pt idx="3906">
                  <c:v>9.90990990990991E-2</c:v>
                </c:pt>
                <c:pt idx="3907">
                  <c:v>9.8507462686567168E-2</c:v>
                </c:pt>
                <c:pt idx="3908">
                  <c:v>9.8507462686567168E-2</c:v>
                </c:pt>
                <c:pt idx="3909">
                  <c:v>9.8507462686567168E-2</c:v>
                </c:pt>
                <c:pt idx="3910">
                  <c:v>9.8802395209580854E-2</c:v>
                </c:pt>
                <c:pt idx="3911">
                  <c:v>9.8802395209580854E-2</c:v>
                </c:pt>
                <c:pt idx="3912">
                  <c:v>9.8507462686567168E-2</c:v>
                </c:pt>
                <c:pt idx="3913">
                  <c:v>9.8507462686567168E-2</c:v>
                </c:pt>
                <c:pt idx="3914">
                  <c:v>9.8507462686567168E-2</c:v>
                </c:pt>
                <c:pt idx="3915">
                  <c:v>9.8214285714285726E-2</c:v>
                </c:pt>
                <c:pt idx="3916">
                  <c:v>9.8214285714285726E-2</c:v>
                </c:pt>
                <c:pt idx="3917">
                  <c:v>9.8214285714285726E-2</c:v>
                </c:pt>
                <c:pt idx="3918">
                  <c:v>9.8214285714285726E-2</c:v>
                </c:pt>
                <c:pt idx="3919">
                  <c:v>9.8214285714285726E-2</c:v>
                </c:pt>
                <c:pt idx="3920">
                  <c:v>9.8214285714285726E-2</c:v>
                </c:pt>
                <c:pt idx="3921">
                  <c:v>9.8214285714285726E-2</c:v>
                </c:pt>
                <c:pt idx="3922">
                  <c:v>9.7922848664688422E-2</c:v>
                </c:pt>
                <c:pt idx="3923">
                  <c:v>9.7922848664688422E-2</c:v>
                </c:pt>
                <c:pt idx="3924">
                  <c:v>9.7922848664688422E-2</c:v>
                </c:pt>
                <c:pt idx="3925">
                  <c:v>9.7922848664688422E-2</c:v>
                </c:pt>
                <c:pt idx="3926">
                  <c:v>9.7922848664688422E-2</c:v>
                </c:pt>
                <c:pt idx="3927">
                  <c:v>9.8214285714285726E-2</c:v>
                </c:pt>
                <c:pt idx="3928">
                  <c:v>9.8214285714285726E-2</c:v>
                </c:pt>
                <c:pt idx="3929">
                  <c:v>9.8214285714285726E-2</c:v>
                </c:pt>
                <c:pt idx="3930">
                  <c:v>9.7922848664688422E-2</c:v>
                </c:pt>
                <c:pt idx="3931">
                  <c:v>9.7922848664688422E-2</c:v>
                </c:pt>
                <c:pt idx="3932">
                  <c:v>9.7922848664688422E-2</c:v>
                </c:pt>
                <c:pt idx="3933">
                  <c:v>9.7922848664688422E-2</c:v>
                </c:pt>
                <c:pt idx="3934">
                  <c:v>9.7922848664688422E-2</c:v>
                </c:pt>
                <c:pt idx="3935">
                  <c:v>9.7633136094674569E-2</c:v>
                </c:pt>
                <c:pt idx="3936">
                  <c:v>9.7633136094674569E-2</c:v>
                </c:pt>
                <c:pt idx="3937">
                  <c:v>9.7633136094674569E-2</c:v>
                </c:pt>
                <c:pt idx="3938">
                  <c:v>9.7058823529411767E-2</c:v>
                </c:pt>
                <c:pt idx="3939">
                  <c:v>9.7058823529411767E-2</c:v>
                </c:pt>
                <c:pt idx="3940">
                  <c:v>9.6774193548387094E-2</c:v>
                </c:pt>
                <c:pt idx="3941">
                  <c:v>9.6774193548387094E-2</c:v>
                </c:pt>
                <c:pt idx="3942">
                  <c:v>9.6774193548387094E-2</c:v>
                </c:pt>
                <c:pt idx="3943">
                  <c:v>9.6774193548387094E-2</c:v>
                </c:pt>
                <c:pt idx="3944">
                  <c:v>9.6774193548387094E-2</c:v>
                </c:pt>
                <c:pt idx="3945">
                  <c:v>9.6491228070175447E-2</c:v>
                </c:pt>
                <c:pt idx="3946">
                  <c:v>9.6491228070175447E-2</c:v>
                </c:pt>
                <c:pt idx="3947">
                  <c:v>9.6491228070175447E-2</c:v>
                </c:pt>
                <c:pt idx="3948">
                  <c:v>9.6491228070175447E-2</c:v>
                </c:pt>
                <c:pt idx="3949">
                  <c:v>9.6491228070175447E-2</c:v>
                </c:pt>
                <c:pt idx="3950">
                  <c:v>9.6491228070175447E-2</c:v>
                </c:pt>
                <c:pt idx="3951">
                  <c:v>9.6491228070175447E-2</c:v>
                </c:pt>
                <c:pt idx="3952">
                  <c:v>9.6209912536443148E-2</c:v>
                </c:pt>
                <c:pt idx="3953">
                  <c:v>9.6209912536443148E-2</c:v>
                </c:pt>
                <c:pt idx="3954">
                  <c:v>9.6209912536443148E-2</c:v>
                </c:pt>
                <c:pt idx="3955">
                  <c:v>9.6491228070175447E-2</c:v>
                </c:pt>
                <c:pt idx="3956">
                  <c:v>9.6491228070175447E-2</c:v>
                </c:pt>
                <c:pt idx="3957">
                  <c:v>9.6491228070175447E-2</c:v>
                </c:pt>
                <c:pt idx="3958">
                  <c:v>9.6774193548387094E-2</c:v>
                </c:pt>
                <c:pt idx="3959">
                  <c:v>9.6774193548387094E-2</c:v>
                </c:pt>
                <c:pt idx="3960">
                  <c:v>9.6209912536443148E-2</c:v>
                </c:pt>
                <c:pt idx="3961">
                  <c:v>9.6209912536443148E-2</c:v>
                </c:pt>
                <c:pt idx="3962">
                  <c:v>9.6209912536443148E-2</c:v>
                </c:pt>
                <c:pt idx="3963">
                  <c:v>9.6209912536443148E-2</c:v>
                </c:pt>
                <c:pt idx="3964">
                  <c:v>9.6209912536443148E-2</c:v>
                </c:pt>
                <c:pt idx="3965">
                  <c:v>9.5930232558139539E-2</c:v>
                </c:pt>
                <c:pt idx="3966">
                  <c:v>9.5930232558139539E-2</c:v>
                </c:pt>
                <c:pt idx="3967">
                  <c:v>9.5930232558139539E-2</c:v>
                </c:pt>
                <c:pt idx="3968">
                  <c:v>9.5930232558139539E-2</c:v>
                </c:pt>
                <c:pt idx="3969">
                  <c:v>9.5930232558139539E-2</c:v>
                </c:pt>
                <c:pt idx="3970">
                  <c:v>9.5375722543352609E-2</c:v>
                </c:pt>
                <c:pt idx="3971">
                  <c:v>9.5375722543352609E-2</c:v>
                </c:pt>
                <c:pt idx="3972">
                  <c:v>9.5375722543352609E-2</c:v>
                </c:pt>
                <c:pt idx="3973">
                  <c:v>9.5375722543352609E-2</c:v>
                </c:pt>
                <c:pt idx="3974">
                  <c:v>9.5375722543352609E-2</c:v>
                </c:pt>
                <c:pt idx="3975">
                  <c:v>9.5375722543352609E-2</c:v>
                </c:pt>
                <c:pt idx="3976">
                  <c:v>9.5100864553314124E-2</c:v>
                </c:pt>
                <c:pt idx="3977">
                  <c:v>9.5100864553314124E-2</c:v>
                </c:pt>
                <c:pt idx="3978">
                  <c:v>9.5100864553314124E-2</c:v>
                </c:pt>
                <c:pt idx="3979">
                  <c:v>9.5100864553314124E-2</c:v>
                </c:pt>
                <c:pt idx="3980">
                  <c:v>9.5100864553314124E-2</c:v>
                </c:pt>
                <c:pt idx="3981">
                  <c:v>9.5100864553314124E-2</c:v>
                </c:pt>
                <c:pt idx="3982">
                  <c:v>9.5100864553314124E-2</c:v>
                </c:pt>
                <c:pt idx="3983">
                  <c:v>9.4555873925501438E-2</c:v>
                </c:pt>
                <c:pt idx="3984">
                  <c:v>9.4555873925501438E-2</c:v>
                </c:pt>
                <c:pt idx="3985">
                  <c:v>9.4555873925501438E-2</c:v>
                </c:pt>
                <c:pt idx="3986">
                  <c:v>9.4555873925501438E-2</c:v>
                </c:pt>
                <c:pt idx="3987">
                  <c:v>9.4555873925501438E-2</c:v>
                </c:pt>
                <c:pt idx="3988">
                  <c:v>9.4285714285714292E-2</c:v>
                </c:pt>
                <c:pt idx="3989">
                  <c:v>9.4285714285714292E-2</c:v>
                </c:pt>
                <c:pt idx="3990">
                  <c:v>9.4285714285714292E-2</c:v>
                </c:pt>
                <c:pt idx="3991">
                  <c:v>9.4285714285714292E-2</c:v>
                </c:pt>
                <c:pt idx="3992">
                  <c:v>9.401709401709403E-2</c:v>
                </c:pt>
                <c:pt idx="3993">
                  <c:v>9.401709401709403E-2</c:v>
                </c:pt>
                <c:pt idx="3994">
                  <c:v>9.401709401709403E-2</c:v>
                </c:pt>
                <c:pt idx="3995">
                  <c:v>9.401709401709403E-2</c:v>
                </c:pt>
                <c:pt idx="3996">
                  <c:v>9.401709401709403E-2</c:v>
                </c:pt>
                <c:pt idx="3997">
                  <c:v>9.3484419263456103E-2</c:v>
                </c:pt>
                <c:pt idx="3998">
                  <c:v>9.3484419263456103E-2</c:v>
                </c:pt>
                <c:pt idx="3999">
                  <c:v>9.3484419263456103E-2</c:v>
                </c:pt>
                <c:pt idx="4000">
                  <c:v>9.3484419263456103E-2</c:v>
                </c:pt>
                <c:pt idx="4001">
                  <c:v>9.3484419263456103E-2</c:v>
                </c:pt>
                <c:pt idx="4002">
                  <c:v>9.295774647887324E-2</c:v>
                </c:pt>
                <c:pt idx="4003">
                  <c:v>9.295774647887324E-2</c:v>
                </c:pt>
                <c:pt idx="4004">
                  <c:v>9.295774647887324E-2</c:v>
                </c:pt>
                <c:pt idx="4005">
                  <c:v>9.295774647887324E-2</c:v>
                </c:pt>
                <c:pt idx="4006">
                  <c:v>9.295774647887324E-2</c:v>
                </c:pt>
                <c:pt idx="4007">
                  <c:v>9.3484419263456103E-2</c:v>
                </c:pt>
                <c:pt idx="4008">
                  <c:v>9.3484419263456103E-2</c:v>
                </c:pt>
                <c:pt idx="4009">
                  <c:v>9.3484419263456103E-2</c:v>
                </c:pt>
                <c:pt idx="4010">
                  <c:v>9.3220338983050835E-2</c:v>
                </c:pt>
                <c:pt idx="4011">
                  <c:v>9.3220338983050835E-2</c:v>
                </c:pt>
                <c:pt idx="4012">
                  <c:v>9.3220338983050835E-2</c:v>
                </c:pt>
                <c:pt idx="4013">
                  <c:v>9.295774647887324E-2</c:v>
                </c:pt>
                <c:pt idx="4014">
                  <c:v>9.295774647887324E-2</c:v>
                </c:pt>
                <c:pt idx="4015">
                  <c:v>9.2696629213483137E-2</c:v>
                </c:pt>
                <c:pt idx="4016">
                  <c:v>9.2696629213483137E-2</c:v>
                </c:pt>
                <c:pt idx="4017">
                  <c:v>9.2696629213483137E-2</c:v>
                </c:pt>
                <c:pt idx="4018">
                  <c:v>9.2696629213483137E-2</c:v>
                </c:pt>
                <c:pt idx="4019">
                  <c:v>9.2696629213483137E-2</c:v>
                </c:pt>
                <c:pt idx="4020">
                  <c:v>9.2178770949720684E-2</c:v>
                </c:pt>
                <c:pt idx="4021">
                  <c:v>9.2178770949720684E-2</c:v>
                </c:pt>
                <c:pt idx="4022">
                  <c:v>9.2178770949720684E-2</c:v>
                </c:pt>
                <c:pt idx="4023">
                  <c:v>9.1922005571030654E-2</c:v>
                </c:pt>
                <c:pt idx="4024">
                  <c:v>9.1922005571030654E-2</c:v>
                </c:pt>
                <c:pt idx="4025">
                  <c:v>9.1922005571030654E-2</c:v>
                </c:pt>
                <c:pt idx="4026">
                  <c:v>9.1922005571030654E-2</c:v>
                </c:pt>
                <c:pt idx="4027">
                  <c:v>9.1922005571030654E-2</c:v>
                </c:pt>
                <c:pt idx="4028">
                  <c:v>9.1666666666666674E-2</c:v>
                </c:pt>
                <c:pt idx="4029">
                  <c:v>9.1666666666666674E-2</c:v>
                </c:pt>
                <c:pt idx="4030">
                  <c:v>9.1922005571030654E-2</c:v>
                </c:pt>
                <c:pt idx="4031">
                  <c:v>9.1922005571030654E-2</c:v>
                </c:pt>
                <c:pt idx="4032">
                  <c:v>9.1922005571030654E-2</c:v>
                </c:pt>
                <c:pt idx="4033">
                  <c:v>9.1412742382271484E-2</c:v>
                </c:pt>
                <c:pt idx="4034">
                  <c:v>9.1412742382271484E-2</c:v>
                </c:pt>
                <c:pt idx="4035">
                  <c:v>9.1412742382271484E-2</c:v>
                </c:pt>
                <c:pt idx="4036">
                  <c:v>9.1412742382271484E-2</c:v>
                </c:pt>
                <c:pt idx="4037">
                  <c:v>9.1412742382271484E-2</c:v>
                </c:pt>
                <c:pt idx="4038">
                  <c:v>9.1412742382271484E-2</c:v>
                </c:pt>
                <c:pt idx="4039">
                  <c:v>9.1412742382271484E-2</c:v>
                </c:pt>
                <c:pt idx="4040">
                  <c:v>9.1160220994475141E-2</c:v>
                </c:pt>
                <c:pt idx="4041">
                  <c:v>9.1160220994475141E-2</c:v>
                </c:pt>
                <c:pt idx="4042">
                  <c:v>9.1160220994475141E-2</c:v>
                </c:pt>
                <c:pt idx="4043">
                  <c:v>9.1160220994475141E-2</c:v>
                </c:pt>
                <c:pt idx="4044">
                  <c:v>9.1160220994475141E-2</c:v>
                </c:pt>
                <c:pt idx="4045">
                  <c:v>9.1160220994475141E-2</c:v>
                </c:pt>
                <c:pt idx="4046">
                  <c:v>9.1160220994475141E-2</c:v>
                </c:pt>
                <c:pt idx="4047">
                  <c:v>9.1160220994475141E-2</c:v>
                </c:pt>
                <c:pt idx="4048">
                  <c:v>9.065934065934067E-2</c:v>
                </c:pt>
                <c:pt idx="4049">
                  <c:v>9.065934065934067E-2</c:v>
                </c:pt>
                <c:pt idx="4050">
                  <c:v>9.065934065934067E-2</c:v>
                </c:pt>
                <c:pt idx="4051">
                  <c:v>9.065934065934067E-2</c:v>
                </c:pt>
                <c:pt idx="4052">
                  <c:v>9.065934065934067E-2</c:v>
                </c:pt>
                <c:pt idx="4053">
                  <c:v>9.0163934426229511E-2</c:v>
                </c:pt>
                <c:pt idx="4054">
                  <c:v>9.0163934426229511E-2</c:v>
                </c:pt>
                <c:pt idx="4055">
                  <c:v>8.99182561307902E-2</c:v>
                </c:pt>
                <c:pt idx="4056">
                  <c:v>8.99182561307902E-2</c:v>
                </c:pt>
                <c:pt idx="4057">
                  <c:v>8.99182561307902E-2</c:v>
                </c:pt>
                <c:pt idx="4058">
                  <c:v>8.99182561307902E-2</c:v>
                </c:pt>
                <c:pt idx="4059">
                  <c:v>8.99182561307902E-2</c:v>
                </c:pt>
                <c:pt idx="4060">
                  <c:v>8.9673913043478257E-2</c:v>
                </c:pt>
                <c:pt idx="4061">
                  <c:v>8.9673913043478257E-2</c:v>
                </c:pt>
                <c:pt idx="4062">
                  <c:v>8.9673913043478257E-2</c:v>
                </c:pt>
                <c:pt idx="4063">
                  <c:v>8.9430894308943104E-2</c:v>
                </c:pt>
                <c:pt idx="4064">
                  <c:v>8.9430894308943104E-2</c:v>
                </c:pt>
                <c:pt idx="4065">
                  <c:v>8.918918918918918E-2</c:v>
                </c:pt>
                <c:pt idx="4066">
                  <c:v>8.918918918918918E-2</c:v>
                </c:pt>
                <c:pt idx="4067">
                  <c:v>8.918918918918918E-2</c:v>
                </c:pt>
                <c:pt idx="4068">
                  <c:v>8.918918918918918E-2</c:v>
                </c:pt>
                <c:pt idx="4069">
                  <c:v>8.918918918918918E-2</c:v>
                </c:pt>
                <c:pt idx="4070">
                  <c:v>8.8948787061994605E-2</c:v>
                </c:pt>
                <c:pt idx="4071">
                  <c:v>8.8948787061994605E-2</c:v>
                </c:pt>
                <c:pt idx="4072">
                  <c:v>8.8948787061994605E-2</c:v>
                </c:pt>
                <c:pt idx="4073">
                  <c:v>8.8709677419354843E-2</c:v>
                </c:pt>
                <c:pt idx="4074">
                  <c:v>8.8709677419354843E-2</c:v>
                </c:pt>
                <c:pt idx="4075">
                  <c:v>8.847184986595176E-2</c:v>
                </c:pt>
                <c:pt idx="4076">
                  <c:v>8.847184986595176E-2</c:v>
                </c:pt>
                <c:pt idx="4077">
                  <c:v>8.847184986595176E-2</c:v>
                </c:pt>
                <c:pt idx="4078">
                  <c:v>8.847184986595176E-2</c:v>
                </c:pt>
                <c:pt idx="4079">
                  <c:v>8.847184986595176E-2</c:v>
                </c:pt>
                <c:pt idx="4080">
                  <c:v>8.847184986595176E-2</c:v>
                </c:pt>
                <c:pt idx="4081">
                  <c:v>8.8235294117647078E-2</c:v>
                </c:pt>
                <c:pt idx="4082">
                  <c:v>8.8235294117647078E-2</c:v>
                </c:pt>
                <c:pt idx="4083">
                  <c:v>8.8235294117647078E-2</c:v>
                </c:pt>
                <c:pt idx="4084">
                  <c:v>8.8235294117647078E-2</c:v>
                </c:pt>
                <c:pt idx="4085">
                  <c:v>8.7999999999999995E-2</c:v>
                </c:pt>
                <c:pt idx="4086">
                  <c:v>8.7999999999999995E-2</c:v>
                </c:pt>
                <c:pt idx="4087">
                  <c:v>8.7999999999999995E-2</c:v>
                </c:pt>
                <c:pt idx="4088">
                  <c:v>8.8235294117647078E-2</c:v>
                </c:pt>
                <c:pt idx="4089">
                  <c:v>8.8235294117647078E-2</c:v>
                </c:pt>
                <c:pt idx="4090">
                  <c:v>8.7999999999999995E-2</c:v>
                </c:pt>
                <c:pt idx="4091">
                  <c:v>8.7999999999999995E-2</c:v>
                </c:pt>
                <c:pt idx="4092">
                  <c:v>8.7999999999999995E-2</c:v>
                </c:pt>
                <c:pt idx="4093">
                  <c:v>8.776595744680854E-2</c:v>
                </c:pt>
                <c:pt idx="4094">
                  <c:v>8.776595744680854E-2</c:v>
                </c:pt>
                <c:pt idx="4095">
                  <c:v>8.7533156498673742E-2</c:v>
                </c:pt>
                <c:pt idx="4096">
                  <c:v>8.7533156498673742E-2</c:v>
                </c:pt>
                <c:pt idx="4097">
                  <c:v>8.7533156498673742E-2</c:v>
                </c:pt>
                <c:pt idx="4098">
                  <c:v>8.7071240105540904E-2</c:v>
                </c:pt>
                <c:pt idx="4099">
                  <c:v>8.7071240105540904E-2</c:v>
                </c:pt>
                <c:pt idx="4100">
                  <c:v>8.7071240105540904E-2</c:v>
                </c:pt>
                <c:pt idx="4101">
                  <c:v>8.7071240105540904E-2</c:v>
                </c:pt>
                <c:pt idx="4102">
                  <c:v>8.7071240105540904E-2</c:v>
                </c:pt>
                <c:pt idx="4103">
                  <c:v>8.6842105263157915E-2</c:v>
                </c:pt>
                <c:pt idx="4104">
                  <c:v>8.6842105263157915E-2</c:v>
                </c:pt>
                <c:pt idx="4105">
                  <c:v>8.6614173228346469E-2</c:v>
                </c:pt>
                <c:pt idx="4106">
                  <c:v>8.6614173228346469E-2</c:v>
                </c:pt>
                <c:pt idx="4107">
                  <c:v>8.6614173228346469E-2</c:v>
                </c:pt>
                <c:pt idx="4108">
                  <c:v>8.6614173228346469E-2</c:v>
                </c:pt>
                <c:pt idx="4109">
                  <c:v>8.6614173228346469E-2</c:v>
                </c:pt>
                <c:pt idx="4110">
                  <c:v>8.6387434554973816E-2</c:v>
                </c:pt>
                <c:pt idx="4111">
                  <c:v>8.6387434554973816E-2</c:v>
                </c:pt>
                <c:pt idx="4112">
                  <c:v>8.6387434554973816E-2</c:v>
                </c:pt>
                <c:pt idx="4113">
                  <c:v>8.6387434554973816E-2</c:v>
                </c:pt>
                <c:pt idx="4114">
                  <c:v>8.6387434554973816E-2</c:v>
                </c:pt>
                <c:pt idx="4115">
                  <c:v>8.6161879895561372E-2</c:v>
                </c:pt>
                <c:pt idx="4116">
                  <c:v>8.6161879895561372E-2</c:v>
                </c:pt>
                <c:pt idx="4117">
                  <c:v>8.6161879895561372E-2</c:v>
                </c:pt>
                <c:pt idx="4118">
                  <c:v>8.5937500000000014E-2</c:v>
                </c:pt>
                <c:pt idx="4119">
                  <c:v>8.5937500000000014E-2</c:v>
                </c:pt>
                <c:pt idx="4120">
                  <c:v>8.5937500000000014E-2</c:v>
                </c:pt>
                <c:pt idx="4121">
                  <c:v>8.5937500000000014E-2</c:v>
                </c:pt>
                <c:pt idx="4122">
                  <c:v>8.5937500000000014E-2</c:v>
                </c:pt>
                <c:pt idx="4123">
                  <c:v>8.5714285714285715E-2</c:v>
                </c:pt>
                <c:pt idx="4124">
                  <c:v>8.5714285714285715E-2</c:v>
                </c:pt>
                <c:pt idx="4125">
                  <c:v>8.549222797927461E-2</c:v>
                </c:pt>
                <c:pt idx="4126">
                  <c:v>8.549222797927461E-2</c:v>
                </c:pt>
                <c:pt idx="4127">
                  <c:v>8.549222797927461E-2</c:v>
                </c:pt>
                <c:pt idx="4128">
                  <c:v>8.549222797927461E-2</c:v>
                </c:pt>
                <c:pt idx="4129">
                  <c:v>8.549222797927461E-2</c:v>
                </c:pt>
                <c:pt idx="4130">
                  <c:v>8.5271317829457377E-2</c:v>
                </c:pt>
                <c:pt idx="4131">
                  <c:v>8.5271317829457377E-2</c:v>
                </c:pt>
                <c:pt idx="4132">
                  <c:v>8.5271317829457377E-2</c:v>
                </c:pt>
                <c:pt idx="4133">
                  <c:v>8.5271317829457377E-2</c:v>
                </c:pt>
                <c:pt idx="4134">
                  <c:v>8.5271317829457377E-2</c:v>
                </c:pt>
                <c:pt idx="4135">
                  <c:v>8.5051546391752594E-2</c:v>
                </c:pt>
                <c:pt idx="4136">
                  <c:v>8.5051546391752594E-2</c:v>
                </c:pt>
                <c:pt idx="4137">
                  <c:v>8.5051546391752594E-2</c:v>
                </c:pt>
                <c:pt idx="4138">
                  <c:v>8.5271317829457377E-2</c:v>
                </c:pt>
                <c:pt idx="4139">
                  <c:v>8.5271317829457377E-2</c:v>
                </c:pt>
                <c:pt idx="4140">
                  <c:v>8.5051546391752594E-2</c:v>
                </c:pt>
                <c:pt idx="4141">
                  <c:v>8.5051546391752594E-2</c:v>
                </c:pt>
                <c:pt idx="4142">
                  <c:v>8.5051546391752594E-2</c:v>
                </c:pt>
                <c:pt idx="4143">
                  <c:v>8.5051546391752594E-2</c:v>
                </c:pt>
                <c:pt idx="4144">
                  <c:v>8.5051546391752594E-2</c:v>
                </c:pt>
                <c:pt idx="4145">
                  <c:v>8.5051546391752594E-2</c:v>
                </c:pt>
                <c:pt idx="4146">
                  <c:v>8.5051546391752594E-2</c:v>
                </c:pt>
                <c:pt idx="4147">
                  <c:v>8.4615384615384634E-2</c:v>
                </c:pt>
                <c:pt idx="4148">
                  <c:v>8.4615384615384634E-2</c:v>
                </c:pt>
                <c:pt idx="4149">
                  <c:v>8.4615384615384634E-2</c:v>
                </c:pt>
                <c:pt idx="4150">
                  <c:v>8.4832904884318772E-2</c:v>
                </c:pt>
                <c:pt idx="4151">
                  <c:v>8.4832904884318772E-2</c:v>
                </c:pt>
                <c:pt idx="4152">
                  <c:v>8.4615384615384634E-2</c:v>
                </c:pt>
                <c:pt idx="4153">
                  <c:v>8.4615384615384634E-2</c:v>
                </c:pt>
                <c:pt idx="4154">
                  <c:v>8.4615384615384634E-2</c:v>
                </c:pt>
                <c:pt idx="4155">
                  <c:v>8.4615384615384634E-2</c:v>
                </c:pt>
                <c:pt idx="4156">
                  <c:v>8.4615384615384634E-2</c:v>
                </c:pt>
                <c:pt idx="4157">
                  <c:v>8.4183673469387765E-2</c:v>
                </c:pt>
                <c:pt idx="4158">
                  <c:v>8.4183673469387765E-2</c:v>
                </c:pt>
                <c:pt idx="4159">
                  <c:v>8.4183673469387765E-2</c:v>
                </c:pt>
                <c:pt idx="4160">
                  <c:v>8.3969465648854963E-2</c:v>
                </c:pt>
                <c:pt idx="4161">
                  <c:v>8.3969465648854963E-2</c:v>
                </c:pt>
                <c:pt idx="4162">
                  <c:v>8.3969465648854963E-2</c:v>
                </c:pt>
                <c:pt idx="4163">
                  <c:v>8.3969465648854963E-2</c:v>
                </c:pt>
                <c:pt idx="4164">
                  <c:v>8.3969465648854963E-2</c:v>
                </c:pt>
                <c:pt idx="4165">
                  <c:v>8.3969465648854963E-2</c:v>
                </c:pt>
                <c:pt idx="4166">
                  <c:v>8.3969465648854963E-2</c:v>
                </c:pt>
                <c:pt idx="4167">
                  <c:v>8.3544303797468356E-2</c:v>
                </c:pt>
                <c:pt idx="4168">
                  <c:v>8.3544303797468356E-2</c:v>
                </c:pt>
                <c:pt idx="4169">
                  <c:v>8.3544303797468356E-2</c:v>
                </c:pt>
                <c:pt idx="4170">
                  <c:v>8.3544303797468356E-2</c:v>
                </c:pt>
                <c:pt idx="4171">
                  <c:v>8.3544303797468356E-2</c:v>
                </c:pt>
                <c:pt idx="4172">
                  <c:v>8.375634517766499E-2</c:v>
                </c:pt>
                <c:pt idx="4173">
                  <c:v>8.375634517766499E-2</c:v>
                </c:pt>
                <c:pt idx="4174">
                  <c:v>8.375634517766499E-2</c:v>
                </c:pt>
                <c:pt idx="4175">
                  <c:v>8.3969465648854963E-2</c:v>
                </c:pt>
                <c:pt idx="4176">
                  <c:v>8.3969465648854963E-2</c:v>
                </c:pt>
                <c:pt idx="4177">
                  <c:v>8.3544303797468356E-2</c:v>
                </c:pt>
                <c:pt idx="4178">
                  <c:v>8.3544303797468356E-2</c:v>
                </c:pt>
                <c:pt idx="4179">
                  <c:v>8.3544303797468356E-2</c:v>
                </c:pt>
                <c:pt idx="4180">
                  <c:v>8.3333333333333343E-2</c:v>
                </c:pt>
                <c:pt idx="4181">
                  <c:v>8.3333333333333343E-2</c:v>
                </c:pt>
                <c:pt idx="4182">
                  <c:v>8.3333333333333343E-2</c:v>
                </c:pt>
                <c:pt idx="4183">
                  <c:v>8.3333333333333343E-2</c:v>
                </c:pt>
                <c:pt idx="4184">
                  <c:v>8.3333333333333343E-2</c:v>
                </c:pt>
                <c:pt idx="4185">
                  <c:v>8.3123425692695221E-2</c:v>
                </c:pt>
                <c:pt idx="4186">
                  <c:v>8.3123425692695221E-2</c:v>
                </c:pt>
                <c:pt idx="4187">
                  <c:v>8.3123425692695221E-2</c:v>
                </c:pt>
                <c:pt idx="4188">
                  <c:v>8.3123425692695221E-2</c:v>
                </c:pt>
                <c:pt idx="4189">
                  <c:v>8.3123425692695221E-2</c:v>
                </c:pt>
                <c:pt idx="4190">
                  <c:v>8.2914572864321606E-2</c:v>
                </c:pt>
                <c:pt idx="4191">
                  <c:v>8.2914572864321606E-2</c:v>
                </c:pt>
                <c:pt idx="4192">
                  <c:v>8.2914572864321606E-2</c:v>
                </c:pt>
                <c:pt idx="4193">
                  <c:v>8.2914572864321606E-2</c:v>
                </c:pt>
                <c:pt idx="4194">
                  <c:v>8.2914572864321606E-2</c:v>
                </c:pt>
                <c:pt idx="4195">
                  <c:v>8.2706766917293242E-2</c:v>
                </c:pt>
                <c:pt idx="4196">
                  <c:v>8.2706766917293242E-2</c:v>
                </c:pt>
                <c:pt idx="4197">
                  <c:v>8.2706766917293242E-2</c:v>
                </c:pt>
                <c:pt idx="4198">
                  <c:v>8.2706766917293242E-2</c:v>
                </c:pt>
                <c:pt idx="4199">
                  <c:v>8.2706766917293242E-2</c:v>
                </c:pt>
                <c:pt idx="4200">
                  <c:v>8.2706766917293242E-2</c:v>
                </c:pt>
                <c:pt idx="4201">
                  <c:v>8.2706766917293242E-2</c:v>
                </c:pt>
                <c:pt idx="4202">
                  <c:v>8.2914572864321606E-2</c:v>
                </c:pt>
                <c:pt idx="4203">
                  <c:v>8.2914572864321606E-2</c:v>
                </c:pt>
                <c:pt idx="4204">
                  <c:v>8.2706766917293242E-2</c:v>
                </c:pt>
                <c:pt idx="4205">
                  <c:v>8.2706766917293242E-2</c:v>
                </c:pt>
                <c:pt idx="4206">
                  <c:v>8.2706766917293242E-2</c:v>
                </c:pt>
                <c:pt idx="4207">
                  <c:v>8.2706766917293242E-2</c:v>
                </c:pt>
                <c:pt idx="4208">
                  <c:v>8.2706766917293242E-2</c:v>
                </c:pt>
                <c:pt idx="4209">
                  <c:v>8.2706766917293242E-2</c:v>
                </c:pt>
                <c:pt idx="4210">
                  <c:v>8.2500000000000004E-2</c:v>
                </c:pt>
                <c:pt idx="4211">
                  <c:v>8.2500000000000004E-2</c:v>
                </c:pt>
                <c:pt idx="4212">
                  <c:v>8.2500000000000004E-2</c:v>
                </c:pt>
                <c:pt idx="4213">
                  <c:v>8.2500000000000004E-2</c:v>
                </c:pt>
                <c:pt idx="4214">
                  <c:v>8.2500000000000004E-2</c:v>
                </c:pt>
                <c:pt idx="4215">
                  <c:v>8.2500000000000004E-2</c:v>
                </c:pt>
                <c:pt idx="4216">
                  <c:v>8.2500000000000004E-2</c:v>
                </c:pt>
                <c:pt idx="4217">
                  <c:v>8.2500000000000004E-2</c:v>
                </c:pt>
                <c:pt idx="4218">
                  <c:v>8.2500000000000004E-2</c:v>
                </c:pt>
                <c:pt idx="4219">
                  <c:v>8.2500000000000004E-2</c:v>
                </c:pt>
                <c:pt idx="4220">
                  <c:v>8.2294264339152129E-2</c:v>
                </c:pt>
                <c:pt idx="4221">
                  <c:v>8.2294264339152129E-2</c:v>
                </c:pt>
                <c:pt idx="4222">
                  <c:v>8.2294264339152129E-2</c:v>
                </c:pt>
                <c:pt idx="4223">
                  <c:v>8.2294264339152129E-2</c:v>
                </c:pt>
                <c:pt idx="4224">
                  <c:v>8.2294264339152129E-2</c:v>
                </c:pt>
                <c:pt idx="4225">
                  <c:v>8.2500000000000004E-2</c:v>
                </c:pt>
                <c:pt idx="4226">
                  <c:v>8.2500000000000004E-2</c:v>
                </c:pt>
                <c:pt idx="4227">
                  <c:v>8.2294264339152129E-2</c:v>
                </c:pt>
                <c:pt idx="4228">
                  <c:v>8.2294264339152129E-2</c:v>
                </c:pt>
                <c:pt idx="4229">
                  <c:v>8.2294264339152129E-2</c:v>
                </c:pt>
                <c:pt idx="4230">
                  <c:v>8.2089552238805985E-2</c:v>
                </c:pt>
                <c:pt idx="4231">
                  <c:v>8.2089552238805985E-2</c:v>
                </c:pt>
                <c:pt idx="4232">
                  <c:v>8.2089552238805985E-2</c:v>
                </c:pt>
                <c:pt idx="4233">
                  <c:v>8.2089552238805985E-2</c:v>
                </c:pt>
                <c:pt idx="4234">
                  <c:v>8.2089552238805985E-2</c:v>
                </c:pt>
                <c:pt idx="4235">
                  <c:v>8.2500000000000004E-2</c:v>
                </c:pt>
                <c:pt idx="4236">
                  <c:v>8.2500000000000004E-2</c:v>
                </c:pt>
                <c:pt idx="4237">
                  <c:v>8.2089552238805985E-2</c:v>
                </c:pt>
                <c:pt idx="4238">
                  <c:v>8.2089552238805985E-2</c:v>
                </c:pt>
                <c:pt idx="4239">
                  <c:v>8.2089552238805985E-2</c:v>
                </c:pt>
                <c:pt idx="4240">
                  <c:v>8.1885856079404462E-2</c:v>
                </c:pt>
                <c:pt idx="4241">
                  <c:v>8.1885856079404462E-2</c:v>
                </c:pt>
                <c:pt idx="4242">
                  <c:v>8.1481481481481488E-2</c:v>
                </c:pt>
                <c:pt idx="4243">
                  <c:v>8.1481481481481488E-2</c:v>
                </c:pt>
                <c:pt idx="4244">
                  <c:v>8.1481481481481488E-2</c:v>
                </c:pt>
                <c:pt idx="4245">
                  <c:v>8.1481481481481488E-2</c:v>
                </c:pt>
                <c:pt idx="4246">
                  <c:v>8.1481481481481488E-2</c:v>
                </c:pt>
                <c:pt idx="4247">
                  <c:v>8.1280788177339913E-2</c:v>
                </c:pt>
                <c:pt idx="4248">
                  <c:v>8.1280788177339913E-2</c:v>
                </c:pt>
                <c:pt idx="4249">
                  <c:v>8.1280788177339913E-2</c:v>
                </c:pt>
                <c:pt idx="4250">
                  <c:v>8.1081081081081086E-2</c:v>
                </c:pt>
                <c:pt idx="4251">
                  <c:v>8.1081081081081086E-2</c:v>
                </c:pt>
                <c:pt idx="4252">
                  <c:v>8.1081081081081086E-2</c:v>
                </c:pt>
                <c:pt idx="4253">
                  <c:v>8.1081081081081086E-2</c:v>
                </c:pt>
                <c:pt idx="4254">
                  <c:v>8.1081081081081086E-2</c:v>
                </c:pt>
                <c:pt idx="4255">
                  <c:v>8.0882352941176489E-2</c:v>
                </c:pt>
                <c:pt idx="4256">
                  <c:v>8.0882352941176489E-2</c:v>
                </c:pt>
                <c:pt idx="4257">
                  <c:v>8.0684596577017126E-2</c:v>
                </c:pt>
                <c:pt idx="4258">
                  <c:v>8.0684596577017126E-2</c:v>
                </c:pt>
                <c:pt idx="4259">
                  <c:v>8.0684596577017126E-2</c:v>
                </c:pt>
                <c:pt idx="4260">
                  <c:v>8.0684596577017126E-2</c:v>
                </c:pt>
                <c:pt idx="4261">
                  <c:v>8.0684596577017126E-2</c:v>
                </c:pt>
                <c:pt idx="4262">
                  <c:v>8.0684596577017126E-2</c:v>
                </c:pt>
                <c:pt idx="4263">
                  <c:v>8.0882352941176489E-2</c:v>
                </c:pt>
                <c:pt idx="4264">
                  <c:v>8.0882352941176489E-2</c:v>
                </c:pt>
                <c:pt idx="4265">
                  <c:v>8.0684596577017126E-2</c:v>
                </c:pt>
                <c:pt idx="4266">
                  <c:v>8.0684596577017126E-2</c:v>
                </c:pt>
                <c:pt idx="4267">
                  <c:v>8.0684596577017126E-2</c:v>
                </c:pt>
                <c:pt idx="4268">
                  <c:v>8.0487804878048783E-2</c:v>
                </c:pt>
                <c:pt idx="4269">
                  <c:v>8.0487804878048783E-2</c:v>
                </c:pt>
                <c:pt idx="4270">
                  <c:v>8.0097087378640797E-2</c:v>
                </c:pt>
                <c:pt idx="4271">
                  <c:v>8.0097087378640797E-2</c:v>
                </c:pt>
                <c:pt idx="4272">
                  <c:v>8.0097087378640797E-2</c:v>
                </c:pt>
                <c:pt idx="4273">
                  <c:v>7.9903147699757884E-2</c:v>
                </c:pt>
                <c:pt idx="4274">
                  <c:v>7.9903147699757884E-2</c:v>
                </c:pt>
                <c:pt idx="4275">
                  <c:v>7.9710144927536239E-2</c:v>
                </c:pt>
                <c:pt idx="4276">
                  <c:v>7.9710144927536239E-2</c:v>
                </c:pt>
                <c:pt idx="4277">
                  <c:v>7.9710144927536239E-2</c:v>
                </c:pt>
                <c:pt idx="4278">
                  <c:v>7.9710144927536239E-2</c:v>
                </c:pt>
                <c:pt idx="4279">
                  <c:v>7.9710144927536239E-2</c:v>
                </c:pt>
                <c:pt idx="4280">
                  <c:v>7.9518072289156638E-2</c:v>
                </c:pt>
                <c:pt idx="4281">
                  <c:v>7.9518072289156638E-2</c:v>
                </c:pt>
                <c:pt idx="4282">
                  <c:v>7.9518072289156638E-2</c:v>
                </c:pt>
                <c:pt idx="4283">
                  <c:v>7.9518072289156638E-2</c:v>
                </c:pt>
                <c:pt idx="4284">
                  <c:v>7.9518072289156638E-2</c:v>
                </c:pt>
                <c:pt idx="4285">
                  <c:v>7.9518072289156638E-2</c:v>
                </c:pt>
                <c:pt idx="4286">
                  <c:v>7.9518072289156638E-2</c:v>
                </c:pt>
                <c:pt idx="4287">
                  <c:v>7.9518072289156638E-2</c:v>
                </c:pt>
                <c:pt idx="4288">
                  <c:v>7.9518072289156638E-2</c:v>
                </c:pt>
                <c:pt idx="4289">
                  <c:v>7.9518072289156638E-2</c:v>
                </c:pt>
                <c:pt idx="4290">
                  <c:v>7.8947368421052641E-2</c:v>
                </c:pt>
                <c:pt idx="4291">
                  <c:v>7.8947368421052641E-2</c:v>
                </c:pt>
                <c:pt idx="4292">
                  <c:v>7.8758949880668269E-2</c:v>
                </c:pt>
                <c:pt idx="4293">
                  <c:v>7.8758949880668269E-2</c:v>
                </c:pt>
                <c:pt idx="4294">
                  <c:v>7.8758949880668269E-2</c:v>
                </c:pt>
                <c:pt idx="4295">
                  <c:v>7.8758949880668269E-2</c:v>
                </c:pt>
                <c:pt idx="4296">
                  <c:v>7.8758949880668269E-2</c:v>
                </c:pt>
                <c:pt idx="4297">
                  <c:v>7.8758949880668269E-2</c:v>
                </c:pt>
                <c:pt idx="4298">
                  <c:v>7.8758949880668269E-2</c:v>
                </c:pt>
                <c:pt idx="4299">
                  <c:v>7.8758949880668269E-2</c:v>
                </c:pt>
                <c:pt idx="4300">
                  <c:v>7.857142857142857E-2</c:v>
                </c:pt>
                <c:pt idx="4301">
                  <c:v>7.857142857142857E-2</c:v>
                </c:pt>
                <c:pt idx="4302">
                  <c:v>7.8384798099762482E-2</c:v>
                </c:pt>
                <c:pt idx="4303">
                  <c:v>7.8384798099762482E-2</c:v>
                </c:pt>
                <c:pt idx="4304">
                  <c:v>7.8384798099762482E-2</c:v>
                </c:pt>
                <c:pt idx="4305">
                  <c:v>7.8199052132701438E-2</c:v>
                </c:pt>
                <c:pt idx="4306">
                  <c:v>7.8199052132701438E-2</c:v>
                </c:pt>
                <c:pt idx="4307">
                  <c:v>7.8199052132701438E-2</c:v>
                </c:pt>
                <c:pt idx="4308">
                  <c:v>7.8014184397163122E-2</c:v>
                </c:pt>
                <c:pt idx="4309">
                  <c:v>7.8014184397163122E-2</c:v>
                </c:pt>
                <c:pt idx="4310">
                  <c:v>7.8014184397163122E-2</c:v>
                </c:pt>
                <c:pt idx="4311">
                  <c:v>7.8014184397163122E-2</c:v>
                </c:pt>
                <c:pt idx="4312">
                  <c:v>7.783018867924528E-2</c:v>
                </c:pt>
                <c:pt idx="4313">
                  <c:v>7.783018867924528E-2</c:v>
                </c:pt>
                <c:pt idx="4314">
                  <c:v>7.783018867924528E-2</c:v>
                </c:pt>
                <c:pt idx="4315">
                  <c:v>7.7464788732394374E-2</c:v>
                </c:pt>
                <c:pt idx="4316">
                  <c:v>7.7464788732394374E-2</c:v>
                </c:pt>
                <c:pt idx="4317">
                  <c:v>7.7464788732394374E-2</c:v>
                </c:pt>
                <c:pt idx="4318">
                  <c:v>7.7464788732394374E-2</c:v>
                </c:pt>
                <c:pt idx="4319">
                  <c:v>7.7464788732394374E-2</c:v>
                </c:pt>
                <c:pt idx="4320">
                  <c:v>7.764705882352943E-2</c:v>
                </c:pt>
                <c:pt idx="4321">
                  <c:v>7.764705882352943E-2</c:v>
                </c:pt>
                <c:pt idx="4322">
                  <c:v>7.7464788732394374E-2</c:v>
                </c:pt>
                <c:pt idx="4323">
                  <c:v>7.7464788732394374E-2</c:v>
                </c:pt>
                <c:pt idx="4324">
                  <c:v>7.7464788732394374E-2</c:v>
                </c:pt>
                <c:pt idx="4325">
                  <c:v>7.7283372365339595E-2</c:v>
                </c:pt>
                <c:pt idx="4326">
                  <c:v>7.7283372365339595E-2</c:v>
                </c:pt>
                <c:pt idx="4327">
                  <c:v>7.7283372365339595E-2</c:v>
                </c:pt>
                <c:pt idx="4328">
                  <c:v>7.7102803738317752E-2</c:v>
                </c:pt>
                <c:pt idx="4329">
                  <c:v>7.7102803738317752E-2</c:v>
                </c:pt>
                <c:pt idx="4330">
                  <c:v>7.7102803738317752E-2</c:v>
                </c:pt>
                <c:pt idx="4331">
                  <c:v>7.7102803738317752E-2</c:v>
                </c:pt>
                <c:pt idx="4332">
                  <c:v>7.7102803738317752E-2</c:v>
                </c:pt>
                <c:pt idx="4333">
                  <c:v>7.6923076923076941E-2</c:v>
                </c:pt>
                <c:pt idx="4334">
                  <c:v>7.6923076923076941E-2</c:v>
                </c:pt>
                <c:pt idx="4335">
                  <c:v>7.6566125290023213E-2</c:v>
                </c:pt>
                <c:pt idx="4336">
                  <c:v>7.6566125290023213E-2</c:v>
                </c:pt>
                <c:pt idx="4337">
                  <c:v>7.6566125290023213E-2</c:v>
                </c:pt>
                <c:pt idx="4338">
                  <c:v>7.6388888888888895E-2</c:v>
                </c:pt>
                <c:pt idx="4339">
                  <c:v>7.6388888888888895E-2</c:v>
                </c:pt>
                <c:pt idx="4340">
                  <c:v>7.6212471131639731E-2</c:v>
                </c:pt>
                <c:pt idx="4341">
                  <c:v>7.6212471131639731E-2</c:v>
                </c:pt>
                <c:pt idx="4342">
                  <c:v>7.6212471131639731E-2</c:v>
                </c:pt>
                <c:pt idx="4343">
                  <c:v>7.6212471131639731E-2</c:v>
                </c:pt>
                <c:pt idx="4344">
                  <c:v>7.6212471131639731E-2</c:v>
                </c:pt>
                <c:pt idx="4345">
                  <c:v>7.6212471131639731E-2</c:v>
                </c:pt>
                <c:pt idx="4346">
                  <c:v>7.6212471131639731E-2</c:v>
                </c:pt>
                <c:pt idx="4347">
                  <c:v>7.6212471131639731E-2</c:v>
                </c:pt>
                <c:pt idx="4348">
                  <c:v>7.6212471131639731E-2</c:v>
                </c:pt>
                <c:pt idx="4349">
                  <c:v>7.6212471131639731E-2</c:v>
                </c:pt>
                <c:pt idx="4350">
                  <c:v>7.6036866359447008E-2</c:v>
                </c:pt>
                <c:pt idx="4351">
                  <c:v>7.6036866359447008E-2</c:v>
                </c:pt>
                <c:pt idx="4352">
                  <c:v>7.6036866359447008E-2</c:v>
                </c:pt>
                <c:pt idx="4353">
                  <c:v>7.6036866359447008E-2</c:v>
                </c:pt>
                <c:pt idx="4354">
                  <c:v>7.6036866359447008E-2</c:v>
                </c:pt>
                <c:pt idx="4355">
                  <c:v>7.5862068965517254E-2</c:v>
                </c:pt>
                <c:pt idx="4356">
                  <c:v>7.5862068965517254E-2</c:v>
                </c:pt>
                <c:pt idx="4357">
                  <c:v>7.5862068965517254E-2</c:v>
                </c:pt>
                <c:pt idx="4358">
                  <c:v>7.5514874141876437E-2</c:v>
                </c:pt>
                <c:pt idx="4359">
                  <c:v>7.5514874141876437E-2</c:v>
                </c:pt>
                <c:pt idx="4360">
                  <c:v>7.5514874141876437E-2</c:v>
                </c:pt>
                <c:pt idx="4361">
                  <c:v>7.5514874141876437E-2</c:v>
                </c:pt>
                <c:pt idx="4362">
                  <c:v>7.5514874141876437E-2</c:v>
                </c:pt>
                <c:pt idx="4363">
                  <c:v>7.5342465753424667E-2</c:v>
                </c:pt>
                <c:pt idx="4364">
                  <c:v>7.5342465753424667E-2</c:v>
                </c:pt>
                <c:pt idx="4365">
                  <c:v>7.5342465753424667E-2</c:v>
                </c:pt>
                <c:pt idx="4366">
                  <c:v>7.5342465753424667E-2</c:v>
                </c:pt>
                <c:pt idx="4367">
                  <c:v>7.5342465753424667E-2</c:v>
                </c:pt>
                <c:pt idx="4368">
                  <c:v>7.5170842824601389E-2</c:v>
                </c:pt>
                <c:pt idx="4369">
                  <c:v>7.5170842824601389E-2</c:v>
                </c:pt>
                <c:pt idx="4370">
                  <c:v>7.5000000000000011E-2</c:v>
                </c:pt>
                <c:pt idx="4371">
                  <c:v>7.5000000000000011E-2</c:v>
                </c:pt>
                <c:pt idx="4372">
                  <c:v>7.5000000000000011E-2</c:v>
                </c:pt>
                <c:pt idx="4373">
                  <c:v>7.5000000000000011E-2</c:v>
                </c:pt>
                <c:pt idx="4374">
                  <c:v>7.5000000000000011E-2</c:v>
                </c:pt>
                <c:pt idx="4375">
                  <c:v>7.4829931972789115E-2</c:v>
                </c:pt>
                <c:pt idx="4376">
                  <c:v>7.4829931972789115E-2</c:v>
                </c:pt>
                <c:pt idx="4377">
                  <c:v>7.4829931972789115E-2</c:v>
                </c:pt>
                <c:pt idx="4378">
                  <c:v>7.4829931972789115E-2</c:v>
                </c:pt>
                <c:pt idx="4379">
                  <c:v>7.4829931972789115E-2</c:v>
                </c:pt>
                <c:pt idx="4380">
                  <c:v>7.4660633484162908E-2</c:v>
                </c:pt>
                <c:pt idx="4381">
                  <c:v>7.4660633484162908E-2</c:v>
                </c:pt>
                <c:pt idx="4382">
                  <c:v>7.4660633484162908E-2</c:v>
                </c:pt>
                <c:pt idx="4383">
                  <c:v>7.4324324324324328E-2</c:v>
                </c:pt>
                <c:pt idx="4384">
                  <c:v>7.4324324324324328E-2</c:v>
                </c:pt>
                <c:pt idx="4385">
                  <c:v>7.4324324324324328E-2</c:v>
                </c:pt>
                <c:pt idx="4386">
                  <c:v>7.4324324324324328E-2</c:v>
                </c:pt>
                <c:pt idx="4387">
                  <c:v>7.4324324324324328E-2</c:v>
                </c:pt>
                <c:pt idx="4388">
                  <c:v>7.415730337078652E-2</c:v>
                </c:pt>
                <c:pt idx="4389">
                  <c:v>7.415730337078652E-2</c:v>
                </c:pt>
                <c:pt idx="4390">
                  <c:v>7.415730337078652E-2</c:v>
                </c:pt>
                <c:pt idx="4391">
                  <c:v>7.415730337078652E-2</c:v>
                </c:pt>
                <c:pt idx="4392">
                  <c:v>7.3991031390134548E-2</c:v>
                </c:pt>
                <c:pt idx="4393">
                  <c:v>7.3991031390134548E-2</c:v>
                </c:pt>
                <c:pt idx="4394">
                  <c:v>7.3991031390134548E-2</c:v>
                </c:pt>
                <c:pt idx="4395">
                  <c:v>7.3991031390134548E-2</c:v>
                </c:pt>
                <c:pt idx="4396">
                  <c:v>7.3991031390134548E-2</c:v>
                </c:pt>
                <c:pt idx="4397">
                  <c:v>7.3991031390134548E-2</c:v>
                </c:pt>
                <c:pt idx="4398">
                  <c:v>7.3825503355704702E-2</c:v>
                </c:pt>
                <c:pt idx="4399">
                  <c:v>7.3825503355704702E-2</c:v>
                </c:pt>
                <c:pt idx="4400">
                  <c:v>7.3825503355704702E-2</c:v>
                </c:pt>
                <c:pt idx="4401">
                  <c:v>7.3825503355704702E-2</c:v>
                </c:pt>
                <c:pt idx="4402">
                  <c:v>7.3825503355704702E-2</c:v>
                </c:pt>
                <c:pt idx="4403">
                  <c:v>7.3496659242761692E-2</c:v>
                </c:pt>
                <c:pt idx="4404">
                  <c:v>7.3496659242761692E-2</c:v>
                </c:pt>
                <c:pt idx="4405">
                  <c:v>7.3496659242761692E-2</c:v>
                </c:pt>
                <c:pt idx="4406">
                  <c:v>7.3496659242761692E-2</c:v>
                </c:pt>
                <c:pt idx="4407">
                  <c:v>7.3496659242761692E-2</c:v>
                </c:pt>
                <c:pt idx="4408">
                  <c:v>7.3333333333333348E-2</c:v>
                </c:pt>
                <c:pt idx="4409">
                  <c:v>7.3333333333333348E-2</c:v>
                </c:pt>
                <c:pt idx="4410">
                  <c:v>7.3170731707317083E-2</c:v>
                </c:pt>
                <c:pt idx="4411">
                  <c:v>7.3170731707317083E-2</c:v>
                </c:pt>
                <c:pt idx="4412">
                  <c:v>7.3170731707317083E-2</c:v>
                </c:pt>
                <c:pt idx="4413">
                  <c:v>7.3170731707317083E-2</c:v>
                </c:pt>
                <c:pt idx="4414">
                  <c:v>7.3170731707317083E-2</c:v>
                </c:pt>
                <c:pt idx="4415">
                  <c:v>7.3170731707317083E-2</c:v>
                </c:pt>
                <c:pt idx="4416">
                  <c:v>7.3170731707317083E-2</c:v>
                </c:pt>
                <c:pt idx="4417">
                  <c:v>7.3170731707317083E-2</c:v>
                </c:pt>
                <c:pt idx="4418">
                  <c:v>7.3170731707317083E-2</c:v>
                </c:pt>
                <c:pt idx="4419">
                  <c:v>7.3170731707317083E-2</c:v>
                </c:pt>
                <c:pt idx="4420">
                  <c:v>7.3008849557522126E-2</c:v>
                </c:pt>
                <c:pt idx="4421">
                  <c:v>7.3008849557522126E-2</c:v>
                </c:pt>
                <c:pt idx="4422">
                  <c:v>7.3008849557522126E-2</c:v>
                </c:pt>
                <c:pt idx="4423">
                  <c:v>7.2847682119205295E-2</c:v>
                </c:pt>
                <c:pt idx="4424">
                  <c:v>7.2847682119205295E-2</c:v>
                </c:pt>
                <c:pt idx="4425">
                  <c:v>7.2847682119205295E-2</c:v>
                </c:pt>
                <c:pt idx="4426">
                  <c:v>7.2847682119205295E-2</c:v>
                </c:pt>
                <c:pt idx="4427">
                  <c:v>7.2847682119205295E-2</c:v>
                </c:pt>
                <c:pt idx="4428">
                  <c:v>7.2687224669603534E-2</c:v>
                </c:pt>
                <c:pt idx="4429">
                  <c:v>7.2687224669603534E-2</c:v>
                </c:pt>
                <c:pt idx="4430">
                  <c:v>7.2527472527472533E-2</c:v>
                </c:pt>
                <c:pt idx="4431">
                  <c:v>7.2527472527472533E-2</c:v>
                </c:pt>
                <c:pt idx="4432">
                  <c:v>7.2527472527472533E-2</c:v>
                </c:pt>
                <c:pt idx="4433">
                  <c:v>7.2527472527472533E-2</c:v>
                </c:pt>
                <c:pt idx="4434">
                  <c:v>7.2527472527472533E-2</c:v>
                </c:pt>
                <c:pt idx="4435">
                  <c:v>7.2210065645514229E-2</c:v>
                </c:pt>
                <c:pt idx="4436">
                  <c:v>7.2210065645514229E-2</c:v>
                </c:pt>
                <c:pt idx="4437">
                  <c:v>7.2210065645514229E-2</c:v>
                </c:pt>
                <c:pt idx="4438">
                  <c:v>7.2052401746724892E-2</c:v>
                </c:pt>
                <c:pt idx="4439">
                  <c:v>7.2052401746724892E-2</c:v>
                </c:pt>
                <c:pt idx="4440">
                  <c:v>7.1895424836601315E-2</c:v>
                </c:pt>
                <c:pt idx="4441">
                  <c:v>7.1895424836601315E-2</c:v>
                </c:pt>
                <c:pt idx="4442">
                  <c:v>7.1895424836601315E-2</c:v>
                </c:pt>
                <c:pt idx="4443">
                  <c:v>7.1895424836601315E-2</c:v>
                </c:pt>
                <c:pt idx="4444">
                  <c:v>7.1895424836601315E-2</c:v>
                </c:pt>
                <c:pt idx="4445">
                  <c:v>7.1739130434782625E-2</c:v>
                </c:pt>
                <c:pt idx="4446">
                  <c:v>7.1739130434782625E-2</c:v>
                </c:pt>
                <c:pt idx="4447">
                  <c:v>7.1739130434782625E-2</c:v>
                </c:pt>
                <c:pt idx="4448">
                  <c:v>7.1583514099783085E-2</c:v>
                </c:pt>
                <c:pt idx="4449">
                  <c:v>7.1583514099783085E-2</c:v>
                </c:pt>
                <c:pt idx="4450">
                  <c:v>7.1583514099783085E-2</c:v>
                </c:pt>
                <c:pt idx="4451">
                  <c:v>7.1583514099783085E-2</c:v>
                </c:pt>
                <c:pt idx="4452">
                  <c:v>7.1428571428571438E-2</c:v>
                </c:pt>
                <c:pt idx="4453">
                  <c:v>7.1428571428571438E-2</c:v>
                </c:pt>
                <c:pt idx="4454">
                  <c:v>7.1428571428571438E-2</c:v>
                </c:pt>
                <c:pt idx="4455">
                  <c:v>7.1583514099783085E-2</c:v>
                </c:pt>
                <c:pt idx="4456">
                  <c:v>7.1583514099783085E-2</c:v>
                </c:pt>
                <c:pt idx="4457">
                  <c:v>7.1583514099783085E-2</c:v>
                </c:pt>
                <c:pt idx="4458">
                  <c:v>7.1583514099783085E-2</c:v>
                </c:pt>
                <c:pt idx="4459">
                  <c:v>7.1583514099783085E-2</c:v>
                </c:pt>
                <c:pt idx="4460">
                  <c:v>7.1739130434782625E-2</c:v>
                </c:pt>
                <c:pt idx="4461">
                  <c:v>7.1739130434782625E-2</c:v>
                </c:pt>
                <c:pt idx="4462">
                  <c:v>7.1895424836601315E-2</c:v>
                </c:pt>
                <c:pt idx="4463">
                  <c:v>7.1895424836601315E-2</c:v>
                </c:pt>
                <c:pt idx="4464">
                  <c:v>7.1895424836601315E-2</c:v>
                </c:pt>
                <c:pt idx="4465">
                  <c:v>7.1583514099783085E-2</c:v>
                </c:pt>
                <c:pt idx="4466">
                  <c:v>7.1583514099783085E-2</c:v>
                </c:pt>
                <c:pt idx="4467">
                  <c:v>7.1583514099783085E-2</c:v>
                </c:pt>
                <c:pt idx="4468">
                  <c:v>7.1428571428571438E-2</c:v>
                </c:pt>
                <c:pt idx="4469">
                  <c:v>7.1428571428571438E-2</c:v>
                </c:pt>
                <c:pt idx="4470">
                  <c:v>7.1120689655172431E-2</c:v>
                </c:pt>
                <c:pt idx="4471">
                  <c:v>7.1120689655172431E-2</c:v>
                </c:pt>
                <c:pt idx="4472">
                  <c:v>7.0815450643776826E-2</c:v>
                </c:pt>
                <c:pt idx="4473">
                  <c:v>7.0815450643776826E-2</c:v>
                </c:pt>
                <c:pt idx="4474">
                  <c:v>7.0815450643776826E-2</c:v>
                </c:pt>
                <c:pt idx="4475">
                  <c:v>7.0663811563169185E-2</c:v>
                </c:pt>
                <c:pt idx="4476">
                  <c:v>7.0663811563169185E-2</c:v>
                </c:pt>
                <c:pt idx="4477">
                  <c:v>7.0512820512820526E-2</c:v>
                </c:pt>
                <c:pt idx="4478">
                  <c:v>7.0512820512820526E-2</c:v>
                </c:pt>
                <c:pt idx="4479">
                  <c:v>7.0512820512820526E-2</c:v>
                </c:pt>
                <c:pt idx="4480">
                  <c:v>7.0512820512820526E-2</c:v>
                </c:pt>
                <c:pt idx="4481">
                  <c:v>7.0512820512820526E-2</c:v>
                </c:pt>
                <c:pt idx="4482">
                  <c:v>7.0512820512820526E-2</c:v>
                </c:pt>
                <c:pt idx="4483">
                  <c:v>7.0212765957446799E-2</c:v>
                </c:pt>
                <c:pt idx="4484">
                  <c:v>7.0212765957446799E-2</c:v>
                </c:pt>
                <c:pt idx="4485">
                  <c:v>7.0063694267515936E-2</c:v>
                </c:pt>
                <c:pt idx="4486">
                  <c:v>7.0063694267515936E-2</c:v>
                </c:pt>
                <c:pt idx="4487">
                  <c:v>7.0063694267515936E-2</c:v>
                </c:pt>
                <c:pt idx="4488">
                  <c:v>7.0063694267515936E-2</c:v>
                </c:pt>
                <c:pt idx="4489">
                  <c:v>7.0063694267515936E-2</c:v>
                </c:pt>
                <c:pt idx="4490">
                  <c:v>6.9915254237288144E-2</c:v>
                </c:pt>
                <c:pt idx="4491">
                  <c:v>6.9915254237288144E-2</c:v>
                </c:pt>
                <c:pt idx="4492">
                  <c:v>6.9767441860465129E-2</c:v>
                </c:pt>
                <c:pt idx="4493">
                  <c:v>6.9767441860465129E-2</c:v>
                </c:pt>
                <c:pt idx="4494">
                  <c:v>6.9767441860465129E-2</c:v>
                </c:pt>
                <c:pt idx="4495">
                  <c:v>6.9767441860465129E-2</c:v>
                </c:pt>
                <c:pt idx="4496">
                  <c:v>6.9767441860465129E-2</c:v>
                </c:pt>
                <c:pt idx="4497">
                  <c:v>6.9620253164556958E-2</c:v>
                </c:pt>
                <c:pt idx="4498">
                  <c:v>6.9620253164556958E-2</c:v>
                </c:pt>
                <c:pt idx="4499">
                  <c:v>6.9620253164556958E-2</c:v>
                </c:pt>
                <c:pt idx="4500">
                  <c:v>6.9620253164556958E-2</c:v>
                </c:pt>
                <c:pt idx="4501">
                  <c:v>6.9620253164556958E-2</c:v>
                </c:pt>
                <c:pt idx="4502">
                  <c:v>6.947368421052634E-2</c:v>
                </c:pt>
                <c:pt idx="4503">
                  <c:v>6.947368421052634E-2</c:v>
                </c:pt>
                <c:pt idx="4504">
                  <c:v>6.947368421052634E-2</c:v>
                </c:pt>
                <c:pt idx="4505">
                  <c:v>6.947368421052634E-2</c:v>
                </c:pt>
                <c:pt idx="4506">
                  <c:v>6.947368421052634E-2</c:v>
                </c:pt>
                <c:pt idx="4507">
                  <c:v>6.947368421052634E-2</c:v>
                </c:pt>
                <c:pt idx="4508">
                  <c:v>6.947368421052634E-2</c:v>
                </c:pt>
                <c:pt idx="4509">
                  <c:v>6.947368421052634E-2</c:v>
                </c:pt>
                <c:pt idx="4510">
                  <c:v>6.9182389937106931E-2</c:v>
                </c:pt>
                <c:pt idx="4511">
                  <c:v>6.9182389937106931E-2</c:v>
                </c:pt>
                <c:pt idx="4512">
                  <c:v>6.9182389937106931E-2</c:v>
                </c:pt>
                <c:pt idx="4513">
                  <c:v>6.9182389937106931E-2</c:v>
                </c:pt>
                <c:pt idx="4514">
                  <c:v>6.9182389937106931E-2</c:v>
                </c:pt>
                <c:pt idx="4515">
                  <c:v>6.9182389937106931E-2</c:v>
                </c:pt>
                <c:pt idx="4516">
                  <c:v>6.9182389937106931E-2</c:v>
                </c:pt>
                <c:pt idx="4517">
                  <c:v>6.9182389937106931E-2</c:v>
                </c:pt>
                <c:pt idx="4518">
                  <c:v>6.9182389937106931E-2</c:v>
                </c:pt>
                <c:pt idx="4519">
                  <c:v>6.9182389937106931E-2</c:v>
                </c:pt>
                <c:pt idx="4520">
                  <c:v>6.9182389937106931E-2</c:v>
                </c:pt>
                <c:pt idx="4521">
                  <c:v>6.9182389937106931E-2</c:v>
                </c:pt>
                <c:pt idx="4522">
                  <c:v>6.9182389937106931E-2</c:v>
                </c:pt>
                <c:pt idx="4523">
                  <c:v>6.9182389937106931E-2</c:v>
                </c:pt>
                <c:pt idx="4524">
                  <c:v>6.9182389937106931E-2</c:v>
                </c:pt>
                <c:pt idx="4525">
                  <c:v>6.903765690376569E-2</c:v>
                </c:pt>
                <c:pt idx="4526">
                  <c:v>6.903765690376569E-2</c:v>
                </c:pt>
                <c:pt idx="4527">
                  <c:v>6.8750000000000006E-2</c:v>
                </c:pt>
                <c:pt idx="4528">
                  <c:v>6.8750000000000006E-2</c:v>
                </c:pt>
                <c:pt idx="4529">
                  <c:v>6.8750000000000006E-2</c:v>
                </c:pt>
                <c:pt idx="4530">
                  <c:v>6.8893528183716093E-2</c:v>
                </c:pt>
                <c:pt idx="4531">
                  <c:v>6.8893528183716093E-2</c:v>
                </c:pt>
                <c:pt idx="4532">
                  <c:v>6.8750000000000006E-2</c:v>
                </c:pt>
                <c:pt idx="4533">
                  <c:v>6.8750000000000006E-2</c:v>
                </c:pt>
                <c:pt idx="4534">
                  <c:v>6.8750000000000006E-2</c:v>
                </c:pt>
                <c:pt idx="4535">
                  <c:v>6.8607068607068625E-2</c:v>
                </c:pt>
                <c:pt idx="4536">
                  <c:v>6.8607068607068625E-2</c:v>
                </c:pt>
                <c:pt idx="4537">
                  <c:v>6.8322981366459645E-2</c:v>
                </c:pt>
                <c:pt idx="4538">
                  <c:v>6.8322981366459645E-2</c:v>
                </c:pt>
                <c:pt idx="4539">
                  <c:v>6.8322981366459645E-2</c:v>
                </c:pt>
                <c:pt idx="4540">
                  <c:v>6.804123711340207E-2</c:v>
                </c:pt>
                <c:pt idx="4541">
                  <c:v>6.804123711340207E-2</c:v>
                </c:pt>
                <c:pt idx="4542">
                  <c:v>6.7901234567901231E-2</c:v>
                </c:pt>
                <c:pt idx="4543">
                  <c:v>6.7901234567901231E-2</c:v>
                </c:pt>
                <c:pt idx="4544">
                  <c:v>6.7901234567901231E-2</c:v>
                </c:pt>
                <c:pt idx="4545">
                  <c:v>6.7622950819672151E-2</c:v>
                </c:pt>
                <c:pt idx="4546">
                  <c:v>6.7622950819672151E-2</c:v>
                </c:pt>
                <c:pt idx="4547">
                  <c:v>6.7484662576687129E-2</c:v>
                </c:pt>
                <c:pt idx="4548">
                  <c:v>6.7484662576687129E-2</c:v>
                </c:pt>
                <c:pt idx="4549">
                  <c:v>6.7484662576687129E-2</c:v>
                </c:pt>
                <c:pt idx="4550">
                  <c:v>6.7346938775510207E-2</c:v>
                </c:pt>
                <c:pt idx="4551">
                  <c:v>6.7346938775510207E-2</c:v>
                </c:pt>
                <c:pt idx="4552">
                  <c:v>6.7484662576687129E-2</c:v>
                </c:pt>
                <c:pt idx="4553">
                  <c:v>6.7484662576687129E-2</c:v>
                </c:pt>
                <c:pt idx="4554">
                  <c:v>6.7484662576687129E-2</c:v>
                </c:pt>
                <c:pt idx="4555">
                  <c:v>6.7346938775510207E-2</c:v>
                </c:pt>
                <c:pt idx="4556">
                  <c:v>6.7346938775510207E-2</c:v>
                </c:pt>
                <c:pt idx="4557">
                  <c:v>6.7209775967413454E-2</c:v>
                </c:pt>
                <c:pt idx="4558">
                  <c:v>6.7209775967413454E-2</c:v>
                </c:pt>
                <c:pt idx="4559">
                  <c:v>6.7209775967413454E-2</c:v>
                </c:pt>
                <c:pt idx="4560">
                  <c:v>6.7209775967413454E-2</c:v>
                </c:pt>
                <c:pt idx="4561">
                  <c:v>6.7209775967413454E-2</c:v>
                </c:pt>
                <c:pt idx="4562">
                  <c:v>6.7209775967413454E-2</c:v>
                </c:pt>
                <c:pt idx="4563">
                  <c:v>6.7209775967413454E-2</c:v>
                </c:pt>
                <c:pt idx="4564">
                  <c:v>6.7073170731707335E-2</c:v>
                </c:pt>
                <c:pt idx="4565">
                  <c:v>6.7073170731707335E-2</c:v>
                </c:pt>
                <c:pt idx="4566">
                  <c:v>6.7073170731707335E-2</c:v>
                </c:pt>
                <c:pt idx="4567">
                  <c:v>6.7073170731707335E-2</c:v>
                </c:pt>
                <c:pt idx="4568">
                  <c:v>6.7073170731707335E-2</c:v>
                </c:pt>
                <c:pt idx="4569">
                  <c:v>6.7073170731707335E-2</c:v>
                </c:pt>
                <c:pt idx="4570">
                  <c:v>6.7073170731707335E-2</c:v>
                </c:pt>
                <c:pt idx="4571">
                  <c:v>6.7073170731707335E-2</c:v>
                </c:pt>
                <c:pt idx="4572">
                  <c:v>6.7073170731707335E-2</c:v>
                </c:pt>
                <c:pt idx="4573">
                  <c:v>6.7073170731707335E-2</c:v>
                </c:pt>
                <c:pt idx="4574">
                  <c:v>6.6937119675456402E-2</c:v>
                </c:pt>
                <c:pt idx="4575">
                  <c:v>6.6937119675456402E-2</c:v>
                </c:pt>
                <c:pt idx="4576">
                  <c:v>6.6937119675456402E-2</c:v>
                </c:pt>
                <c:pt idx="4577">
                  <c:v>6.6801619433198386E-2</c:v>
                </c:pt>
                <c:pt idx="4578">
                  <c:v>6.6801619433198386E-2</c:v>
                </c:pt>
                <c:pt idx="4579">
                  <c:v>6.6801619433198386E-2</c:v>
                </c:pt>
                <c:pt idx="4580">
                  <c:v>6.6801619433198386E-2</c:v>
                </c:pt>
                <c:pt idx="4581">
                  <c:v>6.6937119675456402E-2</c:v>
                </c:pt>
                <c:pt idx="4582">
                  <c:v>6.6937119675456402E-2</c:v>
                </c:pt>
                <c:pt idx="4583">
                  <c:v>6.6937119675456402E-2</c:v>
                </c:pt>
                <c:pt idx="4584">
                  <c:v>6.6801619433198386E-2</c:v>
                </c:pt>
                <c:pt idx="4585">
                  <c:v>6.6801619433198386E-2</c:v>
                </c:pt>
                <c:pt idx="4586">
                  <c:v>6.6532258064516139E-2</c:v>
                </c:pt>
                <c:pt idx="4587">
                  <c:v>6.6532258064516139E-2</c:v>
                </c:pt>
                <c:pt idx="4588">
                  <c:v>6.6532258064516139E-2</c:v>
                </c:pt>
                <c:pt idx="4589">
                  <c:v>6.6532258064516139E-2</c:v>
                </c:pt>
                <c:pt idx="4590">
                  <c:v>6.6532258064516139E-2</c:v>
                </c:pt>
                <c:pt idx="4591">
                  <c:v>6.6532258064516139E-2</c:v>
                </c:pt>
                <c:pt idx="4592">
                  <c:v>6.6532258064516139E-2</c:v>
                </c:pt>
                <c:pt idx="4593">
                  <c:v>6.6532258064516139E-2</c:v>
                </c:pt>
                <c:pt idx="4594">
                  <c:v>6.6265060240963861E-2</c:v>
                </c:pt>
                <c:pt idx="4595">
                  <c:v>6.6265060240963861E-2</c:v>
                </c:pt>
                <c:pt idx="4596">
                  <c:v>6.6265060240963861E-2</c:v>
                </c:pt>
                <c:pt idx="4597">
                  <c:v>6.6398390342052319E-2</c:v>
                </c:pt>
                <c:pt idx="4598">
                  <c:v>6.6398390342052319E-2</c:v>
                </c:pt>
                <c:pt idx="4599">
                  <c:v>6.6265060240963861E-2</c:v>
                </c:pt>
                <c:pt idx="4600">
                  <c:v>6.6265060240963861E-2</c:v>
                </c:pt>
                <c:pt idx="4601">
                  <c:v>6.6265060240963861E-2</c:v>
                </c:pt>
                <c:pt idx="4602">
                  <c:v>6.6265060240963861E-2</c:v>
                </c:pt>
                <c:pt idx="4603">
                  <c:v>6.6265060240963861E-2</c:v>
                </c:pt>
                <c:pt idx="4604">
                  <c:v>6.6265060240963861E-2</c:v>
                </c:pt>
                <c:pt idx="4605">
                  <c:v>6.6265060240963861E-2</c:v>
                </c:pt>
                <c:pt idx="4606">
                  <c:v>6.6265060240963861E-2</c:v>
                </c:pt>
                <c:pt idx="4607">
                  <c:v>6.6265060240963861E-2</c:v>
                </c:pt>
                <c:pt idx="4608">
                  <c:v>6.6265060240963861E-2</c:v>
                </c:pt>
                <c:pt idx="4609">
                  <c:v>6.6265060240963861E-2</c:v>
                </c:pt>
                <c:pt idx="4610">
                  <c:v>6.6265060240963861E-2</c:v>
                </c:pt>
                <c:pt idx="4611">
                  <c:v>6.6265060240963861E-2</c:v>
                </c:pt>
                <c:pt idx="4612">
                  <c:v>6.6265060240963861E-2</c:v>
                </c:pt>
                <c:pt idx="4613">
                  <c:v>6.6265060240963861E-2</c:v>
                </c:pt>
                <c:pt idx="4614">
                  <c:v>6.6265060240963861E-2</c:v>
                </c:pt>
                <c:pt idx="4615">
                  <c:v>6.6265060240963861E-2</c:v>
                </c:pt>
                <c:pt idx="4616">
                  <c:v>6.6265060240963861E-2</c:v>
                </c:pt>
                <c:pt idx="4617">
                  <c:v>6.6532258064516139E-2</c:v>
                </c:pt>
                <c:pt idx="4618">
                  <c:v>6.6532258064516139E-2</c:v>
                </c:pt>
                <c:pt idx="4619">
                  <c:v>6.6532258064516139E-2</c:v>
                </c:pt>
                <c:pt idx="4620">
                  <c:v>6.6532258064516139E-2</c:v>
                </c:pt>
                <c:pt idx="4621">
                  <c:v>6.6532258064516139E-2</c:v>
                </c:pt>
                <c:pt idx="4622">
                  <c:v>6.6801619433198386E-2</c:v>
                </c:pt>
                <c:pt idx="4623">
                  <c:v>6.6801619433198386E-2</c:v>
                </c:pt>
                <c:pt idx="4624">
                  <c:v>6.6532258064516139E-2</c:v>
                </c:pt>
                <c:pt idx="4625">
                  <c:v>6.6532258064516139E-2</c:v>
                </c:pt>
                <c:pt idx="4626">
                  <c:v>6.6532258064516139E-2</c:v>
                </c:pt>
                <c:pt idx="4627">
                  <c:v>6.6801619433198386E-2</c:v>
                </c:pt>
                <c:pt idx="4628">
                  <c:v>6.6801619433198386E-2</c:v>
                </c:pt>
                <c:pt idx="4629">
                  <c:v>6.6801619433198386E-2</c:v>
                </c:pt>
                <c:pt idx="4630">
                  <c:v>6.6801619433198386E-2</c:v>
                </c:pt>
                <c:pt idx="4631">
                  <c:v>6.6801619433198386E-2</c:v>
                </c:pt>
                <c:pt idx="4632">
                  <c:v>6.6801619433198386E-2</c:v>
                </c:pt>
                <c:pt idx="4633">
                  <c:v>6.6801619433198386E-2</c:v>
                </c:pt>
                <c:pt idx="4634">
                  <c:v>6.6801619433198386E-2</c:v>
                </c:pt>
                <c:pt idx="4635">
                  <c:v>6.6801619433198386E-2</c:v>
                </c:pt>
                <c:pt idx="4636">
                  <c:v>6.6801619433198386E-2</c:v>
                </c:pt>
                <c:pt idx="4637">
                  <c:v>6.6801619433198386E-2</c:v>
                </c:pt>
                <c:pt idx="4638">
                  <c:v>6.6801619433198386E-2</c:v>
                </c:pt>
                <c:pt idx="4639">
                  <c:v>6.6532258064516139E-2</c:v>
                </c:pt>
                <c:pt idx="4640">
                  <c:v>6.6532258064516139E-2</c:v>
                </c:pt>
                <c:pt idx="4641">
                  <c:v>6.6532258064516139E-2</c:v>
                </c:pt>
                <c:pt idx="4642">
                  <c:v>6.6532258064516139E-2</c:v>
                </c:pt>
                <c:pt idx="4643">
                  <c:v>6.6532258064516139E-2</c:v>
                </c:pt>
                <c:pt idx="4644">
                  <c:v>6.6532258064516139E-2</c:v>
                </c:pt>
                <c:pt idx="4645">
                  <c:v>6.6532258064516139E-2</c:v>
                </c:pt>
                <c:pt idx="4646">
                  <c:v>6.6532258064516139E-2</c:v>
                </c:pt>
                <c:pt idx="4647">
                  <c:v>6.6532258064516139E-2</c:v>
                </c:pt>
                <c:pt idx="4648">
                  <c:v>6.6532258064516139E-2</c:v>
                </c:pt>
                <c:pt idx="4649">
                  <c:v>6.6532258064516139E-2</c:v>
                </c:pt>
                <c:pt idx="4650">
                  <c:v>6.6532258064516139E-2</c:v>
                </c:pt>
                <c:pt idx="4651">
                  <c:v>6.6532258064516139E-2</c:v>
                </c:pt>
                <c:pt idx="4652">
                  <c:v>6.6532258064516139E-2</c:v>
                </c:pt>
                <c:pt idx="4653">
                  <c:v>6.6532258064516139E-2</c:v>
                </c:pt>
                <c:pt idx="4654">
                  <c:v>6.6398390342052319E-2</c:v>
                </c:pt>
                <c:pt idx="4655">
                  <c:v>6.6398390342052319E-2</c:v>
                </c:pt>
                <c:pt idx="4656">
                  <c:v>6.6398390342052319E-2</c:v>
                </c:pt>
                <c:pt idx="4657">
                  <c:v>6.6398390342052319E-2</c:v>
                </c:pt>
                <c:pt idx="4658">
                  <c:v>6.6398390342052319E-2</c:v>
                </c:pt>
                <c:pt idx="4659">
                  <c:v>6.6398390342052319E-2</c:v>
                </c:pt>
                <c:pt idx="4660">
                  <c:v>6.6398390342052319E-2</c:v>
                </c:pt>
                <c:pt idx="4661">
                  <c:v>6.6398390342052319E-2</c:v>
                </c:pt>
                <c:pt idx="4662">
                  <c:v>6.6265060240963861E-2</c:v>
                </c:pt>
                <c:pt idx="4663">
                  <c:v>6.6265060240963861E-2</c:v>
                </c:pt>
                <c:pt idx="4664">
                  <c:v>6.6398390342052319E-2</c:v>
                </c:pt>
                <c:pt idx="4665">
                  <c:v>6.6398390342052319E-2</c:v>
                </c:pt>
                <c:pt idx="4666">
                  <c:v>6.6398390342052319E-2</c:v>
                </c:pt>
                <c:pt idx="4667">
                  <c:v>6.6265060240963861E-2</c:v>
                </c:pt>
                <c:pt idx="4668">
                  <c:v>6.6265060240963861E-2</c:v>
                </c:pt>
                <c:pt idx="4669">
                  <c:v>6.6398390342052319E-2</c:v>
                </c:pt>
                <c:pt idx="4670">
                  <c:v>6.6398390342052319E-2</c:v>
                </c:pt>
                <c:pt idx="4671">
                  <c:v>6.6265060240963861E-2</c:v>
                </c:pt>
                <c:pt idx="4672">
                  <c:v>6.6265060240963861E-2</c:v>
                </c:pt>
                <c:pt idx="4673">
                  <c:v>6.6265060240963861E-2</c:v>
                </c:pt>
                <c:pt idx="4674">
                  <c:v>6.6265060240963861E-2</c:v>
                </c:pt>
                <c:pt idx="4675">
                  <c:v>6.6265060240963861E-2</c:v>
                </c:pt>
                <c:pt idx="4676">
                  <c:v>6.6132264529058113E-2</c:v>
                </c:pt>
                <c:pt idx="4677">
                  <c:v>6.6132264529058113E-2</c:v>
                </c:pt>
                <c:pt idx="4678">
                  <c:v>6.6132264529058113E-2</c:v>
                </c:pt>
                <c:pt idx="4679">
                  <c:v>6.6000000000000017E-2</c:v>
                </c:pt>
                <c:pt idx="4680">
                  <c:v>6.6000000000000017E-2</c:v>
                </c:pt>
                <c:pt idx="4681">
                  <c:v>6.6000000000000017E-2</c:v>
                </c:pt>
                <c:pt idx="4682">
                  <c:v>6.6000000000000017E-2</c:v>
                </c:pt>
                <c:pt idx="4683">
                  <c:v>6.6000000000000017E-2</c:v>
                </c:pt>
                <c:pt idx="4684">
                  <c:v>6.6000000000000017E-2</c:v>
                </c:pt>
                <c:pt idx="4685">
                  <c:v>6.6000000000000017E-2</c:v>
                </c:pt>
                <c:pt idx="4686">
                  <c:v>6.5868263473053898E-2</c:v>
                </c:pt>
                <c:pt idx="4687">
                  <c:v>6.5868263473053898E-2</c:v>
                </c:pt>
                <c:pt idx="4688">
                  <c:v>6.5868263473053898E-2</c:v>
                </c:pt>
                <c:pt idx="4689">
                  <c:v>6.6000000000000017E-2</c:v>
                </c:pt>
                <c:pt idx="4690">
                  <c:v>6.6000000000000017E-2</c:v>
                </c:pt>
                <c:pt idx="4691">
                  <c:v>6.5868263473053898E-2</c:v>
                </c:pt>
                <c:pt idx="4692">
                  <c:v>6.5868263473053898E-2</c:v>
                </c:pt>
                <c:pt idx="4693">
                  <c:v>6.5868263473053898E-2</c:v>
                </c:pt>
                <c:pt idx="4694">
                  <c:v>6.573705179282871E-2</c:v>
                </c:pt>
                <c:pt idx="4695">
                  <c:v>6.573705179282871E-2</c:v>
                </c:pt>
                <c:pt idx="4696">
                  <c:v>6.560636182902585E-2</c:v>
                </c:pt>
                <c:pt idx="4697">
                  <c:v>6.560636182902585E-2</c:v>
                </c:pt>
                <c:pt idx="4698">
                  <c:v>6.560636182902585E-2</c:v>
                </c:pt>
                <c:pt idx="4699">
                  <c:v>6.5476190476190479E-2</c:v>
                </c:pt>
                <c:pt idx="4700">
                  <c:v>6.5476190476190479E-2</c:v>
                </c:pt>
                <c:pt idx="4701">
                  <c:v>6.5217391304347838E-2</c:v>
                </c:pt>
                <c:pt idx="4702">
                  <c:v>6.5217391304347838E-2</c:v>
                </c:pt>
                <c:pt idx="4703">
                  <c:v>6.5217391304347838E-2</c:v>
                </c:pt>
                <c:pt idx="4704">
                  <c:v>6.5088757396449703E-2</c:v>
                </c:pt>
                <c:pt idx="4705">
                  <c:v>6.5088757396449703E-2</c:v>
                </c:pt>
                <c:pt idx="4706">
                  <c:v>6.5088757396449703E-2</c:v>
                </c:pt>
                <c:pt idx="4707">
                  <c:v>6.5088757396449703E-2</c:v>
                </c:pt>
                <c:pt idx="4708">
                  <c:v>6.5088757396449703E-2</c:v>
                </c:pt>
                <c:pt idx="4709">
                  <c:v>6.5088757396449703E-2</c:v>
                </c:pt>
                <c:pt idx="4710">
                  <c:v>6.5088757396449703E-2</c:v>
                </c:pt>
                <c:pt idx="4711">
                  <c:v>6.5217391304347838E-2</c:v>
                </c:pt>
                <c:pt idx="4712">
                  <c:v>6.5217391304347838E-2</c:v>
                </c:pt>
                <c:pt idx="4713">
                  <c:v>6.5217391304347838E-2</c:v>
                </c:pt>
                <c:pt idx="4714">
                  <c:v>6.5217391304347838E-2</c:v>
                </c:pt>
                <c:pt idx="4715">
                  <c:v>6.5217391304347838E-2</c:v>
                </c:pt>
                <c:pt idx="4716">
                  <c:v>6.5217391304347838E-2</c:v>
                </c:pt>
                <c:pt idx="4717">
                  <c:v>6.5217391304347838E-2</c:v>
                </c:pt>
                <c:pt idx="4718">
                  <c:v>6.5217391304347838E-2</c:v>
                </c:pt>
                <c:pt idx="4719">
                  <c:v>6.5217391304347838E-2</c:v>
                </c:pt>
                <c:pt idx="4720">
                  <c:v>6.5217391304347838E-2</c:v>
                </c:pt>
                <c:pt idx="4721">
                  <c:v>6.5217391304347838E-2</c:v>
                </c:pt>
                <c:pt idx="4722">
                  <c:v>6.5088757396449703E-2</c:v>
                </c:pt>
                <c:pt idx="4723">
                  <c:v>6.5088757396449703E-2</c:v>
                </c:pt>
                <c:pt idx="4724">
                  <c:v>6.5088757396449703E-2</c:v>
                </c:pt>
                <c:pt idx="4725">
                  <c:v>6.5088757396449703E-2</c:v>
                </c:pt>
                <c:pt idx="4726">
                  <c:v>6.5088757396449703E-2</c:v>
                </c:pt>
                <c:pt idx="4727">
                  <c:v>6.5088757396449703E-2</c:v>
                </c:pt>
                <c:pt idx="4728">
                  <c:v>6.5088757396449703E-2</c:v>
                </c:pt>
                <c:pt idx="4729">
                  <c:v>6.4833005893909626E-2</c:v>
                </c:pt>
                <c:pt idx="4730">
                  <c:v>6.4833005893909626E-2</c:v>
                </c:pt>
                <c:pt idx="4731">
                  <c:v>6.4833005893909626E-2</c:v>
                </c:pt>
                <c:pt idx="4732">
                  <c:v>6.4833005893909626E-2</c:v>
                </c:pt>
                <c:pt idx="4733">
                  <c:v>6.4833005893909626E-2</c:v>
                </c:pt>
                <c:pt idx="4734">
                  <c:v>6.4833005893909626E-2</c:v>
                </c:pt>
                <c:pt idx="4735">
                  <c:v>6.4833005893909626E-2</c:v>
                </c:pt>
                <c:pt idx="4736">
                  <c:v>6.5346534653465349E-2</c:v>
                </c:pt>
                <c:pt idx="4737">
                  <c:v>6.5346534653465349E-2</c:v>
                </c:pt>
                <c:pt idx="4738">
                  <c:v>6.5346534653465349E-2</c:v>
                </c:pt>
                <c:pt idx="4739">
                  <c:v>6.5217391304347838E-2</c:v>
                </c:pt>
                <c:pt idx="4740">
                  <c:v>6.5217391304347838E-2</c:v>
                </c:pt>
                <c:pt idx="4741">
                  <c:v>6.5088757396449703E-2</c:v>
                </c:pt>
                <c:pt idx="4742">
                  <c:v>6.5088757396449703E-2</c:v>
                </c:pt>
                <c:pt idx="4743">
                  <c:v>6.5088757396449703E-2</c:v>
                </c:pt>
                <c:pt idx="4744">
                  <c:v>6.4833005893909626E-2</c:v>
                </c:pt>
                <c:pt idx="4745">
                  <c:v>6.4833005893909626E-2</c:v>
                </c:pt>
                <c:pt idx="4746">
                  <c:v>6.4705882352941196E-2</c:v>
                </c:pt>
                <c:pt idx="4747">
                  <c:v>6.4705882352941196E-2</c:v>
                </c:pt>
                <c:pt idx="4748">
                  <c:v>6.4705882352941196E-2</c:v>
                </c:pt>
                <c:pt idx="4749">
                  <c:v>6.5346534653465349E-2</c:v>
                </c:pt>
                <c:pt idx="4750">
                  <c:v>6.5346534653465349E-2</c:v>
                </c:pt>
                <c:pt idx="4751">
                  <c:v>6.5217391304347838E-2</c:v>
                </c:pt>
                <c:pt idx="4752">
                  <c:v>6.5217391304347838E-2</c:v>
                </c:pt>
                <c:pt idx="4753">
                  <c:v>6.5217391304347838E-2</c:v>
                </c:pt>
                <c:pt idx="4754">
                  <c:v>6.5088757396449703E-2</c:v>
                </c:pt>
                <c:pt idx="4755">
                  <c:v>6.5088757396449703E-2</c:v>
                </c:pt>
                <c:pt idx="4756">
                  <c:v>6.4705882352941196E-2</c:v>
                </c:pt>
                <c:pt idx="4757">
                  <c:v>6.4705882352941196E-2</c:v>
                </c:pt>
                <c:pt idx="4758">
                  <c:v>6.4705882352941196E-2</c:v>
                </c:pt>
                <c:pt idx="4759">
                  <c:v>6.4579256360078274E-2</c:v>
                </c:pt>
                <c:pt idx="4760">
                  <c:v>6.4579256360078274E-2</c:v>
                </c:pt>
                <c:pt idx="4761">
                  <c:v>6.4327485380116955E-2</c:v>
                </c:pt>
                <c:pt idx="4762">
                  <c:v>6.4327485380116955E-2</c:v>
                </c:pt>
                <c:pt idx="4763">
                  <c:v>6.4327485380116955E-2</c:v>
                </c:pt>
                <c:pt idx="4764">
                  <c:v>6.4202334630350202E-2</c:v>
                </c:pt>
                <c:pt idx="4765">
                  <c:v>6.4202334630350202E-2</c:v>
                </c:pt>
                <c:pt idx="4766">
                  <c:v>6.4202334630350202E-2</c:v>
                </c:pt>
                <c:pt idx="4767">
                  <c:v>6.4202334630350202E-2</c:v>
                </c:pt>
                <c:pt idx="4768">
                  <c:v>6.4202334630350202E-2</c:v>
                </c:pt>
                <c:pt idx="4769">
                  <c:v>6.3953488372093026E-2</c:v>
                </c:pt>
                <c:pt idx="4770">
                  <c:v>6.3953488372093026E-2</c:v>
                </c:pt>
                <c:pt idx="4771">
                  <c:v>6.3953488372093026E-2</c:v>
                </c:pt>
                <c:pt idx="4772">
                  <c:v>6.3953488372093026E-2</c:v>
                </c:pt>
                <c:pt idx="4773">
                  <c:v>6.3953488372093026E-2</c:v>
                </c:pt>
                <c:pt idx="4774">
                  <c:v>6.3829787234042562E-2</c:v>
                </c:pt>
                <c:pt idx="4775">
                  <c:v>6.3829787234042562E-2</c:v>
                </c:pt>
                <c:pt idx="4776">
                  <c:v>6.3706563706563718E-2</c:v>
                </c:pt>
                <c:pt idx="4777">
                  <c:v>6.3706563706563718E-2</c:v>
                </c:pt>
                <c:pt idx="4778">
                  <c:v>6.3706563706563718E-2</c:v>
                </c:pt>
                <c:pt idx="4779">
                  <c:v>6.3583815028901744E-2</c:v>
                </c:pt>
                <c:pt idx="4780">
                  <c:v>6.3583815028901744E-2</c:v>
                </c:pt>
                <c:pt idx="4781">
                  <c:v>6.3461538461538458E-2</c:v>
                </c:pt>
                <c:pt idx="4782">
                  <c:v>6.3461538461538458E-2</c:v>
                </c:pt>
                <c:pt idx="4783">
                  <c:v>6.3461538461538458E-2</c:v>
                </c:pt>
                <c:pt idx="4784">
                  <c:v>6.3218390804597707E-2</c:v>
                </c:pt>
                <c:pt idx="4785">
                  <c:v>6.3218390804597707E-2</c:v>
                </c:pt>
                <c:pt idx="4786">
                  <c:v>6.3218390804597707E-2</c:v>
                </c:pt>
                <c:pt idx="4787">
                  <c:v>6.3218390804597707E-2</c:v>
                </c:pt>
                <c:pt idx="4788">
                  <c:v>6.3097514340344163E-2</c:v>
                </c:pt>
                <c:pt idx="4789">
                  <c:v>6.3097514340344163E-2</c:v>
                </c:pt>
                <c:pt idx="4790">
                  <c:v>6.3097514340344163E-2</c:v>
                </c:pt>
                <c:pt idx="4791">
                  <c:v>6.2977099236641229E-2</c:v>
                </c:pt>
                <c:pt idx="4792">
                  <c:v>6.2977099236641229E-2</c:v>
                </c:pt>
                <c:pt idx="4793">
                  <c:v>6.2977099236641229E-2</c:v>
                </c:pt>
                <c:pt idx="4794">
                  <c:v>6.2857142857142861E-2</c:v>
                </c:pt>
                <c:pt idx="4795">
                  <c:v>6.2857142857142861E-2</c:v>
                </c:pt>
                <c:pt idx="4796">
                  <c:v>6.2857142857142861E-2</c:v>
                </c:pt>
                <c:pt idx="4797">
                  <c:v>6.2857142857142861E-2</c:v>
                </c:pt>
                <c:pt idx="4798">
                  <c:v>6.273764258555134E-2</c:v>
                </c:pt>
                <c:pt idx="4799">
                  <c:v>6.273764258555134E-2</c:v>
                </c:pt>
                <c:pt idx="4800">
                  <c:v>6.273764258555134E-2</c:v>
                </c:pt>
                <c:pt idx="4801">
                  <c:v>6.2857142857142861E-2</c:v>
                </c:pt>
                <c:pt idx="4802">
                  <c:v>6.2857142857142861E-2</c:v>
                </c:pt>
                <c:pt idx="4803">
                  <c:v>6.273764258555134E-2</c:v>
                </c:pt>
                <c:pt idx="4804">
                  <c:v>6.273764258555134E-2</c:v>
                </c:pt>
                <c:pt idx="4805">
                  <c:v>6.273764258555134E-2</c:v>
                </c:pt>
                <c:pt idx="4806">
                  <c:v>6.2618595825426962E-2</c:v>
                </c:pt>
                <c:pt idx="4807">
                  <c:v>6.2618595825426962E-2</c:v>
                </c:pt>
                <c:pt idx="4808">
                  <c:v>6.2618595825426962E-2</c:v>
                </c:pt>
                <c:pt idx="4809">
                  <c:v>6.2618595825426962E-2</c:v>
                </c:pt>
                <c:pt idx="4810">
                  <c:v>6.2618595825426962E-2</c:v>
                </c:pt>
                <c:pt idx="4811">
                  <c:v>6.25E-2</c:v>
                </c:pt>
                <c:pt idx="4812">
                  <c:v>6.25E-2</c:v>
                </c:pt>
                <c:pt idx="4813">
                  <c:v>6.2618595825426962E-2</c:v>
                </c:pt>
                <c:pt idx="4814">
                  <c:v>6.2618595825426962E-2</c:v>
                </c:pt>
                <c:pt idx="4815">
                  <c:v>6.2618595825426962E-2</c:v>
                </c:pt>
                <c:pt idx="4816">
                  <c:v>6.25E-2</c:v>
                </c:pt>
                <c:pt idx="4817">
                  <c:v>6.25E-2</c:v>
                </c:pt>
                <c:pt idx="4818">
                  <c:v>6.25E-2</c:v>
                </c:pt>
                <c:pt idx="4819">
                  <c:v>6.25E-2</c:v>
                </c:pt>
                <c:pt idx="4820">
                  <c:v>6.25E-2</c:v>
                </c:pt>
                <c:pt idx="4821">
                  <c:v>6.2381852551984883E-2</c:v>
                </c:pt>
                <c:pt idx="4822">
                  <c:v>6.2381852551984883E-2</c:v>
                </c:pt>
                <c:pt idx="4823">
                  <c:v>6.2381852551984883E-2</c:v>
                </c:pt>
                <c:pt idx="4824">
                  <c:v>6.2381852551984883E-2</c:v>
                </c:pt>
                <c:pt idx="4825">
                  <c:v>6.2381852551984883E-2</c:v>
                </c:pt>
                <c:pt idx="4826">
                  <c:v>6.2264150943396233E-2</c:v>
                </c:pt>
                <c:pt idx="4827">
                  <c:v>6.2264150943396233E-2</c:v>
                </c:pt>
                <c:pt idx="4828">
                  <c:v>6.2264150943396233E-2</c:v>
                </c:pt>
                <c:pt idx="4829">
                  <c:v>6.2264150943396233E-2</c:v>
                </c:pt>
                <c:pt idx="4830">
                  <c:v>6.2264150943396233E-2</c:v>
                </c:pt>
                <c:pt idx="4831">
                  <c:v>6.2146892655367249E-2</c:v>
                </c:pt>
                <c:pt idx="4832">
                  <c:v>6.2146892655367249E-2</c:v>
                </c:pt>
                <c:pt idx="4833">
                  <c:v>6.2030075187969928E-2</c:v>
                </c:pt>
                <c:pt idx="4834">
                  <c:v>6.2030075187969928E-2</c:v>
                </c:pt>
                <c:pt idx="4835">
                  <c:v>6.2030075187969928E-2</c:v>
                </c:pt>
                <c:pt idx="4836">
                  <c:v>6.2030075187969928E-2</c:v>
                </c:pt>
                <c:pt idx="4837">
                  <c:v>6.2030075187969928E-2</c:v>
                </c:pt>
                <c:pt idx="4838">
                  <c:v>6.2030075187969928E-2</c:v>
                </c:pt>
                <c:pt idx="4839">
                  <c:v>6.2030075187969928E-2</c:v>
                </c:pt>
                <c:pt idx="4840">
                  <c:v>6.2030075187969928E-2</c:v>
                </c:pt>
                <c:pt idx="4841">
                  <c:v>6.2030075187969928E-2</c:v>
                </c:pt>
                <c:pt idx="4842">
                  <c:v>6.2030075187969928E-2</c:v>
                </c:pt>
                <c:pt idx="4843">
                  <c:v>6.1913696060037528E-2</c:v>
                </c:pt>
                <c:pt idx="4844">
                  <c:v>6.1913696060037528E-2</c:v>
                </c:pt>
                <c:pt idx="4845">
                  <c:v>6.1913696060037528E-2</c:v>
                </c:pt>
                <c:pt idx="4846">
                  <c:v>6.1682242990654217E-2</c:v>
                </c:pt>
                <c:pt idx="4847">
                  <c:v>6.1682242990654217E-2</c:v>
                </c:pt>
                <c:pt idx="4848">
                  <c:v>6.1567164179104475E-2</c:v>
                </c:pt>
                <c:pt idx="4849">
                  <c:v>6.1567164179104475E-2</c:v>
                </c:pt>
                <c:pt idx="4850">
                  <c:v>6.1567164179104475E-2</c:v>
                </c:pt>
                <c:pt idx="4851">
                  <c:v>6.1682242990654217E-2</c:v>
                </c:pt>
                <c:pt idx="4852">
                  <c:v>6.1682242990654217E-2</c:v>
                </c:pt>
                <c:pt idx="4853">
                  <c:v>6.1567164179104475E-2</c:v>
                </c:pt>
                <c:pt idx="4854">
                  <c:v>6.1567164179104475E-2</c:v>
                </c:pt>
                <c:pt idx="4855">
                  <c:v>6.1567164179104475E-2</c:v>
                </c:pt>
                <c:pt idx="4856">
                  <c:v>6.1452513966480452E-2</c:v>
                </c:pt>
                <c:pt idx="4857">
                  <c:v>6.1452513966480452E-2</c:v>
                </c:pt>
                <c:pt idx="4858">
                  <c:v>6.1452513966480452E-2</c:v>
                </c:pt>
                <c:pt idx="4859">
                  <c:v>6.1452513966480452E-2</c:v>
                </c:pt>
                <c:pt idx="4860">
                  <c:v>6.1452513966480452E-2</c:v>
                </c:pt>
                <c:pt idx="4861">
                  <c:v>6.1338289962825282E-2</c:v>
                </c:pt>
                <c:pt idx="4862">
                  <c:v>6.1338289962825282E-2</c:v>
                </c:pt>
                <c:pt idx="4863">
                  <c:v>6.1338289962825282E-2</c:v>
                </c:pt>
                <c:pt idx="4864">
                  <c:v>6.122448979591838E-2</c:v>
                </c:pt>
                <c:pt idx="4865">
                  <c:v>6.122448979591838E-2</c:v>
                </c:pt>
                <c:pt idx="4866">
                  <c:v>6.122448979591838E-2</c:v>
                </c:pt>
                <c:pt idx="4867">
                  <c:v>6.122448979591838E-2</c:v>
                </c:pt>
                <c:pt idx="4868">
                  <c:v>6.122448979591838E-2</c:v>
                </c:pt>
                <c:pt idx="4869">
                  <c:v>6.122448979591838E-2</c:v>
                </c:pt>
                <c:pt idx="4870">
                  <c:v>6.122448979591838E-2</c:v>
                </c:pt>
                <c:pt idx="4871">
                  <c:v>6.1111111111111102E-2</c:v>
                </c:pt>
                <c:pt idx="4872">
                  <c:v>6.1111111111111102E-2</c:v>
                </c:pt>
                <c:pt idx="4873">
                  <c:v>6.0998151571164519E-2</c:v>
                </c:pt>
                <c:pt idx="4874">
                  <c:v>6.0998151571164519E-2</c:v>
                </c:pt>
                <c:pt idx="4875">
                  <c:v>6.0998151571164519E-2</c:v>
                </c:pt>
                <c:pt idx="4876">
                  <c:v>6.0998151571164519E-2</c:v>
                </c:pt>
                <c:pt idx="4877">
                  <c:v>6.0998151571164519E-2</c:v>
                </c:pt>
                <c:pt idx="4878">
                  <c:v>6.0885608856088569E-2</c:v>
                </c:pt>
                <c:pt idx="4879">
                  <c:v>6.0885608856088569E-2</c:v>
                </c:pt>
                <c:pt idx="4880">
                  <c:v>6.0885608856088569E-2</c:v>
                </c:pt>
                <c:pt idx="4881">
                  <c:v>6.0885608856088569E-2</c:v>
                </c:pt>
                <c:pt idx="4882">
                  <c:v>6.0885608856088569E-2</c:v>
                </c:pt>
                <c:pt idx="4883">
                  <c:v>6.0885608856088569E-2</c:v>
                </c:pt>
                <c:pt idx="4884">
                  <c:v>6.0885608856088569E-2</c:v>
                </c:pt>
                <c:pt idx="4885">
                  <c:v>6.0885608856088569E-2</c:v>
                </c:pt>
                <c:pt idx="4886">
                  <c:v>6.077348066298343E-2</c:v>
                </c:pt>
                <c:pt idx="4887">
                  <c:v>6.077348066298343E-2</c:v>
                </c:pt>
                <c:pt idx="4888">
                  <c:v>6.0885608856088569E-2</c:v>
                </c:pt>
                <c:pt idx="4889">
                  <c:v>6.0885608856088569E-2</c:v>
                </c:pt>
                <c:pt idx="4890">
                  <c:v>6.0885608856088569E-2</c:v>
                </c:pt>
                <c:pt idx="4891">
                  <c:v>6.077348066298343E-2</c:v>
                </c:pt>
                <c:pt idx="4892">
                  <c:v>6.077348066298343E-2</c:v>
                </c:pt>
                <c:pt idx="4893">
                  <c:v>6.077348066298343E-2</c:v>
                </c:pt>
                <c:pt idx="4894">
                  <c:v>6.077348066298343E-2</c:v>
                </c:pt>
                <c:pt idx="4895">
                  <c:v>6.077348066298343E-2</c:v>
                </c:pt>
                <c:pt idx="4896">
                  <c:v>6.077348066298343E-2</c:v>
                </c:pt>
                <c:pt idx="4897">
                  <c:v>6.077348066298343E-2</c:v>
                </c:pt>
                <c:pt idx="4898">
                  <c:v>6.077348066298343E-2</c:v>
                </c:pt>
                <c:pt idx="4899">
                  <c:v>6.077348066298343E-2</c:v>
                </c:pt>
                <c:pt idx="4900">
                  <c:v>6.077348066298343E-2</c:v>
                </c:pt>
                <c:pt idx="4901">
                  <c:v>6.077348066298343E-2</c:v>
                </c:pt>
                <c:pt idx="4902">
                  <c:v>6.077348066298343E-2</c:v>
                </c:pt>
                <c:pt idx="4903">
                  <c:v>6.077348066298343E-2</c:v>
                </c:pt>
                <c:pt idx="4904">
                  <c:v>6.077348066298343E-2</c:v>
                </c:pt>
                <c:pt idx="4905">
                  <c:v>6.077348066298343E-2</c:v>
                </c:pt>
                <c:pt idx="4906">
                  <c:v>6.077348066298343E-2</c:v>
                </c:pt>
                <c:pt idx="4907">
                  <c:v>6.077348066298343E-2</c:v>
                </c:pt>
                <c:pt idx="4908">
                  <c:v>6.0661764705882346E-2</c:v>
                </c:pt>
                <c:pt idx="4909">
                  <c:v>6.0661764705882346E-2</c:v>
                </c:pt>
                <c:pt idx="4910">
                  <c:v>6.0661764705882346E-2</c:v>
                </c:pt>
                <c:pt idx="4911">
                  <c:v>6.0550458715596334E-2</c:v>
                </c:pt>
                <c:pt idx="4912">
                  <c:v>6.0550458715596334E-2</c:v>
                </c:pt>
                <c:pt idx="4913">
                  <c:v>6.0550458715596334E-2</c:v>
                </c:pt>
                <c:pt idx="4914">
                  <c:v>6.0550458715596334E-2</c:v>
                </c:pt>
                <c:pt idx="4915">
                  <c:v>6.0550458715596334E-2</c:v>
                </c:pt>
                <c:pt idx="4916">
                  <c:v>6.0550458715596334E-2</c:v>
                </c:pt>
                <c:pt idx="4917">
                  <c:v>6.0550458715596334E-2</c:v>
                </c:pt>
                <c:pt idx="4918">
                  <c:v>6.0550458715596334E-2</c:v>
                </c:pt>
                <c:pt idx="4919">
                  <c:v>6.0439560439560447E-2</c:v>
                </c:pt>
                <c:pt idx="4920">
                  <c:v>6.0439560439560447E-2</c:v>
                </c:pt>
                <c:pt idx="4921">
                  <c:v>6.0218978102189791E-2</c:v>
                </c:pt>
                <c:pt idx="4922">
                  <c:v>6.0218978102189791E-2</c:v>
                </c:pt>
                <c:pt idx="4923">
                  <c:v>6.0218978102189791E-2</c:v>
                </c:pt>
                <c:pt idx="4924">
                  <c:v>6.0439560439560447E-2</c:v>
                </c:pt>
                <c:pt idx="4925">
                  <c:v>6.0439560439560447E-2</c:v>
                </c:pt>
                <c:pt idx="4926">
                  <c:v>6.0218978102189791E-2</c:v>
                </c:pt>
                <c:pt idx="4927">
                  <c:v>6.0218978102189791E-2</c:v>
                </c:pt>
                <c:pt idx="4928">
                  <c:v>6.0218978102189791E-2</c:v>
                </c:pt>
                <c:pt idx="4929">
                  <c:v>6.0218978102189791E-2</c:v>
                </c:pt>
                <c:pt idx="4930">
                  <c:v>6.0218978102189791E-2</c:v>
                </c:pt>
                <c:pt idx="4931">
                  <c:v>6.0218978102189791E-2</c:v>
                </c:pt>
                <c:pt idx="4932">
                  <c:v>6.0218978102189791E-2</c:v>
                </c:pt>
                <c:pt idx="4933">
                  <c:v>6.0218978102189791E-2</c:v>
                </c:pt>
                <c:pt idx="4934">
                  <c:v>6.0218978102189791E-2</c:v>
                </c:pt>
                <c:pt idx="4935">
                  <c:v>6.0218978102189791E-2</c:v>
                </c:pt>
                <c:pt idx="4936">
                  <c:v>6.0109289617486343E-2</c:v>
                </c:pt>
                <c:pt idx="4937">
                  <c:v>6.0109289617486343E-2</c:v>
                </c:pt>
                <c:pt idx="4938">
                  <c:v>6.0109289617486343E-2</c:v>
                </c:pt>
                <c:pt idx="4939">
                  <c:v>6.0000000000000012E-2</c:v>
                </c:pt>
                <c:pt idx="4940">
                  <c:v>6.0000000000000012E-2</c:v>
                </c:pt>
                <c:pt idx="4941">
                  <c:v>6.0000000000000012E-2</c:v>
                </c:pt>
                <c:pt idx="4942">
                  <c:v>6.0000000000000012E-2</c:v>
                </c:pt>
                <c:pt idx="4943">
                  <c:v>6.0000000000000012E-2</c:v>
                </c:pt>
                <c:pt idx="4944">
                  <c:v>5.9891107078039928E-2</c:v>
                </c:pt>
                <c:pt idx="4945">
                  <c:v>5.9891107078039928E-2</c:v>
                </c:pt>
                <c:pt idx="4946">
                  <c:v>5.9891107078039928E-2</c:v>
                </c:pt>
                <c:pt idx="4947">
                  <c:v>5.978260869565219E-2</c:v>
                </c:pt>
                <c:pt idx="4948">
                  <c:v>5.978260869565219E-2</c:v>
                </c:pt>
                <c:pt idx="4949">
                  <c:v>5.978260869565219E-2</c:v>
                </c:pt>
                <c:pt idx="4950">
                  <c:v>5.978260869565219E-2</c:v>
                </c:pt>
                <c:pt idx="4951">
                  <c:v>5.978260869565219E-2</c:v>
                </c:pt>
                <c:pt idx="4952">
                  <c:v>5.978260869565219E-2</c:v>
                </c:pt>
                <c:pt idx="4953">
                  <c:v>5.978260869565219E-2</c:v>
                </c:pt>
                <c:pt idx="4954">
                  <c:v>5.9674502712477401E-2</c:v>
                </c:pt>
                <c:pt idx="4955">
                  <c:v>5.9674502712477401E-2</c:v>
                </c:pt>
                <c:pt idx="4956">
                  <c:v>5.9674502712477401E-2</c:v>
                </c:pt>
                <c:pt idx="4957">
                  <c:v>5.9674502712477401E-2</c:v>
                </c:pt>
                <c:pt idx="4958">
                  <c:v>5.9674502712477401E-2</c:v>
                </c:pt>
                <c:pt idx="4959">
                  <c:v>5.9566787003610115E-2</c:v>
                </c:pt>
                <c:pt idx="4960">
                  <c:v>5.9566787003610115E-2</c:v>
                </c:pt>
                <c:pt idx="4961">
                  <c:v>5.9459459459459463E-2</c:v>
                </c:pt>
                <c:pt idx="4962">
                  <c:v>5.9459459459459463E-2</c:v>
                </c:pt>
                <c:pt idx="4963">
                  <c:v>5.9459459459459463E-2</c:v>
                </c:pt>
                <c:pt idx="4964">
                  <c:v>5.9566787003610115E-2</c:v>
                </c:pt>
                <c:pt idx="4965">
                  <c:v>5.9566787003610115E-2</c:v>
                </c:pt>
                <c:pt idx="4966">
                  <c:v>5.9459459459459463E-2</c:v>
                </c:pt>
                <c:pt idx="4967">
                  <c:v>5.9459459459459463E-2</c:v>
                </c:pt>
                <c:pt idx="4968">
                  <c:v>5.9459459459459463E-2</c:v>
                </c:pt>
                <c:pt idx="4969">
                  <c:v>5.9566787003610115E-2</c:v>
                </c:pt>
                <c:pt idx="4970">
                  <c:v>5.9566787003610115E-2</c:v>
                </c:pt>
                <c:pt idx="4971">
                  <c:v>5.9459459459459463E-2</c:v>
                </c:pt>
                <c:pt idx="4972">
                  <c:v>5.9459459459459463E-2</c:v>
                </c:pt>
                <c:pt idx="4973">
                  <c:v>5.9459459459459463E-2</c:v>
                </c:pt>
                <c:pt idx="4974">
                  <c:v>5.9352517985611523E-2</c:v>
                </c:pt>
                <c:pt idx="4975">
                  <c:v>5.9352517985611523E-2</c:v>
                </c:pt>
                <c:pt idx="4976">
                  <c:v>5.9352517985611523E-2</c:v>
                </c:pt>
                <c:pt idx="4977">
                  <c:v>5.9352517985611523E-2</c:v>
                </c:pt>
                <c:pt idx="4978">
                  <c:v>5.9352517985611523E-2</c:v>
                </c:pt>
                <c:pt idx="4979">
                  <c:v>5.9245960502692999E-2</c:v>
                </c:pt>
                <c:pt idx="4980">
                  <c:v>5.9245960502692999E-2</c:v>
                </c:pt>
                <c:pt idx="4981">
                  <c:v>5.9245960502692999E-2</c:v>
                </c:pt>
                <c:pt idx="4982">
                  <c:v>5.9245960502692999E-2</c:v>
                </c:pt>
                <c:pt idx="4983">
                  <c:v>5.9245960502692999E-2</c:v>
                </c:pt>
                <c:pt idx="4984">
                  <c:v>5.9352517985611523E-2</c:v>
                </c:pt>
                <c:pt idx="4985">
                  <c:v>5.9352517985611523E-2</c:v>
                </c:pt>
                <c:pt idx="4986">
                  <c:v>5.9352517985611523E-2</c:v>
                </c:pt>
                <c:pt idx="4987">
                  <c:v>5.9245960502692999E-2</c:v>
                </c:pt>
                <c:pt idx="4988">
                  <c:v>5.9245960502692999E-2</c:v>
                </c:pt>
                <c:pt idx="4989">
                  <c:v>5.9139784946236569E-2</c:v>
                </c:pt>
                <c:pt idx="4990">
                  <c:v>5.9139784946236569E-2</c:v>
                </c:pt>
                <c:pt idx="4991">
                  <c:v>5.9139784946236569E-2</c:v>
                </c:pt>
                <c:pt idx="4992">
                  <c:v>5.9245960502692999E-2</c:v>
                </c:pt>
                <c:pt idx="4993">
                  <c:v>5.9245960502692999E-2</c:v>
                </c:pt>
                <c:pt idx="4994">
                  <c:v>5.9245960502692999E-2</c:v>
                </c:pt>
                <c:pt idx="4995">
                  <c:v>5.9245960502692999E-2</c:v>
                </c:pt>
                <c:pt idx="4996">
                  <c:v>5.9139784946236569E-2</c:v>
                </c:pt>
                <c:pt idx="4997">
                  <c:v>5.9139784946236569E-2</c:v>
                </c:pt>
                <c:pt idx="4998">
                  <c:v>5.9139784946236569E-2</c:v>
                </c:pt>
                <c:pt idx="4999">
                  <c:v>5.9139784946236569E-2</c:v>
                </c:pt>
                <c:pt idx="5000">
                  <c:v>5.9139784946236569E-2</c:v>
                </c:pt>
                <c:pt idx="5001">
                  <c:v>5.9033989266547411E-2</c:v>
                </c:pt>
                <c:pt idx="5002">
                  <c:v>5.9033989266547411E-2</c:v>
                </c:pt>
                <c:pt idx="5003">
                  <c:v>5.9033989266547411E-2</c:v>
                </c:pt>
                <c:pt idx="5004">
                  <c:v>5.9033989266547411E-2</c:v>
                </c:pt>
                <c:pt idx="5005">
                  <c:v>5.9033989266547411E-2</c:v>
                </c:pt>
                <c:pt idx="5006">
                  <c:v>5.8718861209964425E-2</c:v>
                </c:pt>
                <c:pt idx="5007">
                  <c:v>5.8718861209964425E-2</c:v>
                </c:pt>
                <c:pt idx="5008">
                  <c:v>5.8718861209964425E-2</c:v>
                </c:pt>
                <c:pt idx="5009">
                  <c:v>5.8510638297872349E-2</c:v>
                </c:pt>
                <c:pt idx="5010">
                  <c:v>5.8510638297872349E-2</c:v>
                </c:pt>
                <c:pt idx="5011">
                  <c:v>5.8510638297872349E-2</c:v>
                </c:pt>
                <c:pt idx="5012">
                  <c:v>5.8510638297872349E-2</c:v>
                </c:pt>
                <c:pt idx="5013">
                  <c:v>5.8510638297872349E-2</c:v>
                </c:pt>
                <c:pt idx="5014">
                  <c:v>5.8407079646017698E-2</c:v>
                </c:pt>
                <c:pt idx="5015">
                  <c:v>5.8407079646017698E-2</c:v>
                </c:pt>
                <c:pt idx="5016">
                  <c:v>5.8303886925795058E-2</c:v>
                </c:pt>
                <c:pt idx="5017">
                  <c:v>5.8303886925795058E-2</c:v>
                </c:pt>
                <c:pt idx="5018">
                  <c:v>5.8614564831261103E-2</c:v>
                </c:pt>
                <c:pt idx="5019">
                  <c:v>5.8614564831261103E-2</c:v>
                </c:pt>
                <c:pt idx="5020">
                  <c:v>5.8614564831261103E-2</c:v>
                </c:pt>
                <c:pt idx="5021">
                  <c:v>5.8510638297872349E-2</c:v>
                </c:pt>
                <c:pt idx="5022">
                  <c:v>5.8510638297872349E-2</c:v>
                </c:pt>
                <c:pt idx="5023">
                  <c:v>5.8201058201058205E-2</c:v>
                </c:pt>
                <c:pt idx="5024">
                  <c:v>5.8201058201058205E-2</c:v>
                </c:pt>
                <c:pt idx="5025">
                  <c:v>5.8201058201058205E-2</c:v>
                </c:pt>
                <c:pt idx="5026">
                  <c:v>5.8201058201058205E-2</c:v>
                </c:pt>
                <c:pt idx="5027">
                  <c:v>5.8201058201058205E-2</c:v>
                </c:pt>
                <c:pt idx="5028">
                  <c:v>5.8098591549295781E-2</c:v>
                </c:pt>
                <c:pt idx="5029">
                  <c:v>5.8098591549295781E-2</c:v>
                </c:pt>
                <c:pt idx="5030">
                  <c:v>5.8098591549295781E-2</c:v>
                </c:pt>
                <c:pt idx="5031">
                  <c:v>5.789473684210527E-2</c:v>
                </c:pt>
                <c:pt idx="5032">
                  <c:v>5.789473684210527E-2</c:v>
                </c:pt>
                <c:pt idx="5033">
                  <c:v>5.789473684210527E-2</c:v>
                </c:pt>
                <c:pt idx="5034">
                  <c:v>5.789473684210527E-2</c:v>
                </c:pt>
                <c:pt idx="5035">
                  <c:v>5.789473684210527E-2</c:v>
                </c:pt>
                <c:pt idx="5036">
                  <c:v>5.7793345008756568E-2</c:v>
                </c:pt>
                <c:pt idx="5037">
                  <c:v>5.7793345008756568E-2</c:v>
                </c:pt>
                <c:pt idx="5038">
                  <c:v>5.7793345008756568E-2</c:v>
                </c:pt>
                <c:pt idx="5039">
                  <c:v>5.7793345008756568E-2</c:v>
                </c:pt>
                <c:pt idx="5040">
                  <c:v>5.7793345008756568E-2</c:v>
                </c:pt>
                <c:pt idx="5041">
                  <c:v>5.7692307692307696E-2</c:v>
                </c:pt>
                <c:pt idx="5042">
                  <c:v>5.7692307692307696E-2</c:v>
                </c:pt>
                <c:pt idx="5043">
                  <c:v>5.7391304347826098E-2</c:v>
                </c:pt>
                <c:pt idx="5044">
                  <c:v>5.7391304347826098E-2</c:v>
                </c:pt>
                <c:pt idx="5045">
                  <c:v>5.7391304347826098E-2</c:v>
                </c:pt>
                <c:pt idx="5046">
                  <c:v>5.7291666666666671E-2</c:v>
                </c:pt>
                <c:pt idx="5047">
                  <c:v>5.7291666666666671E-2</c:v>
                </c:pt>
                <c:pt idx="5048">
                  <c:v>5.7093425605536333E-2</c:v>
                </c:pt>
                <c:pt idx="5049">
                  <c:v>5.7093425605536333E-2</c:v>
                </c:pt>
                <c:pt idx="5050">
                  <c:v>5.7093425605536333E-2</c:v>
                </c:pt>
                <c:pt idx="5051">
                  <c:v>5.7093425605536333E-2</c:v>
                </c:pt>
                <c:pt idx="5052">
                  <c:v>5.7093425605536333E-2</c:v>
                </c:pt>
                <c:pt idx="5053">
                  <c:v>5.6994818652849749E-2</c:v>
                </c:pt>
                <c:pt idx="5054">
                  <c:v>5.6994818652849749E-2</c:v>
                </c:pt>
                <c:pt idx="5055">
                  <c:v>5.6994818652849749E-2</c:v>
                </c:pt>
                <c:pt idx="5056">
                  <c:v>5.6994818652849749E-2</c:v>
                </c:pt>
                <c:pt idx="5057">
                  <c:v>5.6994818652849749E-2</c:v>
                </c:pt>
                <c:pt idx="5058">
                  <c:v>5.6896551724137941E-2</c:v>
                </c:pt>
                <c:pt idx="5059">
                  <c:v>5.6896551724137941E-2</c:v>
                </c:pt>
                <c:pt idx="5060">
                  <c:v>5.6896551724137941E-2</c:v>
                </c:pt>
                <c:pt idx="5061">
                  <c:v>5.6798623063683322E-2</c:v>
                </c:pt>
                <c:pt idx="5062">
                  <c:v>5.6798623063683322E-2</c:v>
                </c:pt>
                <c:pt idx="5063">
                  <c:v>5.6701030927835051E-2</c:v>
                </c:pt>
                <c:pt idx="5064">
                  <c:v>5.6701030927835051E-2</c:v>
                </c:pt>
                <c:pt idx="5065">
                  <c:v>5.6701030927835051E-2</c:v>
                </c:pt>
                <c:pt idx="5066">
                  <c:v>5.6701030927835051E-2</c:v>
                </c:pt>
                <c:pt idx="5067">
                  <c:v>5.6701030927835051E-2</c:v>
                </c:pt>
                <c:pt idx="5068">
                  <c:v>5.6603773584905662E-2</c:v>
                </c:pt>
                <c:pt idx="5069">
                  <c:v>5.6603773584905662E-2</c:v>
                </c:pt>
                <c:pt idx="5070">
                  <c:v>5.6603773584905662E-2</c:v>
                </c:pt>
                <c:pt idx="5071">
                  <c:v>5.6603773584905662E-2</c:v>
                </c:pt>
                <c:pt idx="5072">
                  <c:v>5.6603773584905662E-2</c:v>
                </c:pt>
                <c:pt idx="5073">
                  <c:v>5.6506849315068497E-2</c:v>
                </c:pt>
                <c:pt idx="5074">
                  <c:v>5.6506849315068497E-2</c:v>
                </c:pt>
                <c:pt idx="5075">
                  <c:v>5.6506849315068497E-2</c:v>
                </c:pt>
                <c:pt idx="5076">
                  <c:v>5.6506849315068497E-2</c:v>
                </c:pt>
                <c:pt idx="5077">
                  <c:v>5.6506849315068497E-2</c:v>
                </c:pt>
                <c:pt idx="5078">
                  <c:v>5.6410256410256425E-2</c:v>
                </c:pt>
                <c:pt idx="5079">
                  <c:v>5.6410256410256425E-2</c:v>
                </c:pt>
                <c:pt idx="5080">
                  <c:v>5.6410256410256425E-2</c:v>
                </c:pt>
                <c:pt idx="5081">
                  <c:v>5.6410256410256425E-2</c:v>
                </c:pt>
                <c:pt idx="5082">
                  <c:v>5.6410256410256425E-2</c:v>
                </c:pt>
                <c:pt idx="5083">
                  <c:v>5.6313993174061432E-2</c:v>
                </c:pt>
                <c:pt idx="5084">
                  <c:v>5.6313993174061432E-2</c:v>
                </c:pt>
                <c:pt idx="5085">
                  <c:v>5.6313993174061432E-2</c:v>
                </c:pt>
                <c:pt idx="5086">
                  <c:v>5.6313993174061432E-2</c:v>
                </c:pt>
                <c:pt idx="5087">
                  <c:v>5.6313993174061432E-2</c:v>
                </c:pt>
                <c:pt idx="5088">
                  <c:v>5.6122448979591844E-2</c:v>
                </c:pt>
                <c:pt idx="5089">
                  <c:v>5.6122448979591844E-2</c:v>
                </c:pt>
                <c:pt idx="5090">
                  <c:v>5.6027164685908327E-2</c:v>
                </c:pt>
                <c:pt idx="5091">
                  <c:v>5.6027164685908327E-2</c:v>
                </c:pt>
                <c:pt idx="5092">
                  <c:v>5.6027164685908327E-2</c:v>
                </c:pt>
                <c:pt idx="5093">
                  <c:v>5.6027164685908327E-2</c:v>
                </c:pt>
                <c:pt idx="5094">
                  <c:v>5.6027164685908327E-2</c:v>
                </c:pt>
                <c:pt idx="5095">
                  <c:v>5.5932203389830501E-2</c:v>
                </c:pt>
                <c:pt idx="5096">
                  <c:v>5.5932203389830501E-2</c:v>
                </c:pt>
                <c:pt idx="5097">
                  <c:v>5.5932203389830501E-2</c:v>
                </c:pt>
                <c:pt idx="5098">
                  <c:v>5.5932203389830501E-2</c:v>
                </c:pt>
                <c:pt idx="5099">
                  <c:v>5.5932203389830501E-2</c:v>
                </c:pt>
                <c:pt idx="5100">
                  <c:v>5.5932203389830501E-2</c:v>
                </c:pt>
                <c:pt idx="5101">
                  <c:v>5.5932203389830501E-2</c:v>
                </c:pt>
                <c:pt idx="5102">
                  <c:v>5.5932203389830501E-2</c:v>
                </c:pt>
                <c:pt idx="5103">
                  <c:v>5.5932203389830501E-2</c:v>
                </c:pt>
                <c:pt idx="5104">
                  <c:v>5.5932203389830501E-2</c:v>
                </c:pt>
                <c:pt idx="5105">
                  <c:v>5.5932203389830501E-2</c:v>
                </c:pt>
                <c:pt idx="5106">
                  <c:v>5.5932203389830501E-2</c:v>
                </c:pt>
                <c:pt idx="5107">
                  <c:v>5.5932203389830501E-2</c:v>
                </c:pt>
                <c:pt idx="5108">
                  <c:v>5.5932203389830501E-2</c:v>
                </c:pt>
                <c:pt idx="5109">
                  <c:v>5.5932203389830501E-2</c:v>
                </c:pt>
                <c:pt idx="5110">
                  <c:v>5.5932203389830501E-2</c:v>
                </c:pt>
                <c:pt idx="5111">
                  <c:v>5.5932203389830501E-2</c:v>
                </c:pt>
                <c:pt idx="5112">
                  <c:v>5.5932203389830501E-2</c:v>
                </c:pt>
                <c:pt idx="5113">
                  <c:v>5.5837563451776658E-2</c:v>
                </c:pt>
                <c:pt idx="5114">
                  <c:v>5.5837563451776658E-2</c:v>
                </c:pt>
                <c:pt idx="5115">
                  <c:v>5.5649241146711645E-2</c:v>
                </c:pt>
                <c:pt idx="5116">
                  <c:v>5.5649241146711645E-2</c:v>
                </c:pt>
                <c:pt idx="5117">
                  <c:v>5.5649241146711645E-2</c:v>
                </c:pt>
                <c:pt idx="5118">
                  <c:v>5.5555555555555552E-2</c:v>
                </c:pt>
                <c:pt idx="5119">
                  <c:v>5.5555555555555552E-2</c:v>
                </c:pt>
                <c:pt idx="5120">
                  <c:v>5.5555555555555552E-2</c:v>
                </c:pt>
                <c:pt idx="5121">
                  <c:v>5.5555555555555552E-2</c:v>
                </c:pt>
                <c:pt idx="5122">
                  <c:v>5.5555555555555552E-2</c:v>
                </c:pt>
                <c:pt idx="5123">
                  <c:v>5.5555555555555552E-2</c:v>
                </c:pt>
                <c:pt idx="5124">
                  <c:v>5.5555555555555552E-2</c:v>
                </c:pt>
                <c:pt idx="5125">
                  <c:v>5.5555555555555552E-2</c:v>
                </c:pt>
                <c:pt idx="5126">
                  <c:v>5.5555555555555552E-2</c:v>
                </c:pt>
                <c:pt idx="5127">
                  <c:v>5.5462184873949577E-2</c:v>
                </c:pt>
                <c:pt idx="5128">
                  <c:v>5.5462184873949577E-2</c:v>
                </c:pt>
                <c:pt idx="5129">
                  <c:v>5.5462184873949577E-2</c:v>
                </c:pt>
                <c:pt idx="5130">
                  <c:v>5.5555555555555552E-2</c:v>
                </c:pt>
                <c:pt idx="5131">
                  <c:v>5.5555555555555552E-2</c:v>
                </c:pt>
                <c:pt idx="5132">
                  <c:v>5.5462184873949577E-2</c:v>
                </c:pt>
                <c:pt idx="5133">
                  <c:v>5.5462184873949577E-2</c:v>
                </c:pt>
                <c:pt idx="5134">
                  <c:v>5.5462184873949577E-2</c:v>
                </c:pt>
                <c:pt idx="5135">
                  <c:v>5.5276381909547749E-2</c:v>
                </c:pt>
                <c:pt idx="5136">
                  <c:v>5.5276381909547749E-2</c:v>
                </c:pt>
                <c:pt idx="5137">
                  <c:v>5.5183946488294312E-2</c:v>
                </c:pt>
                <c:pt idx="5138">
                  <c:v>5.5183946488294312E-2</c:v>
                </c:pt>
                <c:pt idx="5139">
                  <c:v>5.5183946488294312E-2</c:v>
                </c:pt>
                <c:pt idx="5140">
                  <c:v>5.5183946488294312E-2</c:v>
                </c:pt>
                <c:pt idx="5141">
                  <c:v>5.5183946488294312E-2</c:v>
                </c:pt>
                <c:pt idx="5142">
                  <c:v>5.4908485856905172E-2</c:v>
                </c:pt>
                <c:pt idx="5143">
                  <c:v>5.4908485856905172E-2</c:v>
                </c:pt>
                <c:pt idx="5144">
                  <c:v>5.4817275747508325E-2</c:v>
                </c:pt>
                <c:pt idx="5145">
                  <c:v>5.4817275747508325E-2</c:v>
                </c:pt>
                <c:pt idx="5146">
                  <c:v>5.4817275747508325E-2</c:v>
                </c:pt>
                <c:pt idx="5147">
                  <c:v>5.4726368159203981E-2</c:v>
                </c:pt>
                <c:pt idx="5148">
                  <c:v>5.4726368159203981E-2</c:v>
                </c:pt>
                <c:pt idx="5149">
                  <c:v>5.4726368159203981E-2</c:v>
                </c:pt>
                <c:pt idx="5150">
                  <c:v>5.4726368159203981E-2</c:v>
                </c:pt>
                <c:pt idx="5151">
                  <c:v>5.4726368159203981E-2</c:v>
                </c:pt>
                <c:pt idx="5152">
                  <c:v>5.4635761589403982E-2</c:v>
                </c:pt>
                <c:pt idx="5153">
                  <c:v>5.4635761589403982E-2</c:v>
                </c:pt>
                <c:pt idx="5154">
                  <c:v>5.4635761589403982E-2</c:v>
                </c:pt>
                <c:pt idx="5155">
                  <c:v>5.454545454545455E-2</c:v>
                </c:pt>
                <c:pt idx="5156">
                  <c:v>5.454545454545455E-2</c:v>
                </c:pt>
                <c:pt idx="5157">
                  <c:v>5.4455445544554469E-2</c:v>
                </c:pt>
                <c:pt idx="5158">
                  <c:v>5.4455445544554469E-2</c:v>
                </c:pt>
                <c:pt idx="5159">
                  <c:v>5.4455445544554469E-2</c:v>
                </c:pt>
                <c:pt idx="5160">
                  <c:v>5.4365733113673806E-2</c:v>
                </c:pt>
                <c:pt idx="5161">
                  <c:v>5.4365733113673806E-2</c:v>
                </c:pt>
                <c:pt idx="5162">
                  <c:v>5.4276315789473693E-2</c:v>
                </c:pt>
                <c:pt idx="5163">
                  <c:v>5.4276315789473693E-2</c:v>
                </c:pt>
                <c:pt idx="5164">
                  <c:v>5.4276315789473693E-2</c:v>
                </c:pt>
                <c:pt idx="5165">
                  <c:v>5.4276315789473693E-2</c:v>
                </c:pt>
                <c:pt idx="5166">
                  <c:v>5.4276315789473693E-2</c:v>
                </c:pt>
                <c:pt idx="5167">
                  <c:v>5.4098360655737719E-2</c:v>
                </c:pt>
                <c:pt idx="5168">
                  <c:v>5.4098360655737719E-2</c:v>
                </c:pt>
                <c:pt idx="5169">
                  <c:v>5.4098360655737719E-2</c:v>
                </c:pt>
                <c:pt idx="5170">
                  <c:v>5.4098360655737719E-2</c:v>
                </c:pt>
                <c:pt idx="5171">
                  <c:v>5.4098360655737719E-2</c:v>
                </c:pt>
                <c:pt idx="5172">
                  <c:v>5.4009819967266781E-2</c:v>
                </c:pt>
                <c:pt idx="5173">
                  <c:v>5.4009819967266781E-2</c:v>
                </c:pt>
                <c:pt idx="5174">
                  <c:v>5.4098360655737719E-2</c:v>
                </c:pt>
                <c:pt idx="5175">
                  <c:v>5.4098360655737719E-2</c:v>
                </c:pt>
                <c:pt idx="5176">
                  <c:v>5.4098360655737719E-2</c:v>
                </c:pt>
                <c:pt idx="5177">
                  <c:v>5.4187192118226604E-2</c:v>
                </c:pt>
                <c:pt idx="5178">
                  <c:v>5.4187192118226604E-2</c:v>
                </c:pt>
                <c:pt idx="5179">
                  <c:v>5.4276315789473693E-2</c:v>
                </c:pt>
                <c:pt idx="5180">
                  <c:v>5.4276315789473693E-2</c:v>
                </c:pt>
                <c:pt idx="5181">
                  <c:v>5.4276315789473693E-2</c:v>
                </c:pt>
                <c:pt idx="5182">
                  <c:v>5.4276315789473693E-2</c:v>
                </c:pt>
                <c:pt idx="5183">
                  <c:v>5.4276315789473693E-2</c:v>
                </c:pt>
                <c:pt idx="5184">
                  <c:v>5.4276315789473693E-2</c:v>
                </c:pt>
                <c:pt idx="5185">
                  <c:v>5.4276315789473693E-2</c:v>
                </c:pt>
                <c:pt idx="5186">
                  <c:v>5.4276315789473693E-2</c:v>
                </c:pt>
                <c:pt idx="5187">
                  <c:v>5.4187192118226604E-2</c:v>
                </c:pt>
                <c:pt idx="5188">
                  <c:v>5.4187192118226604E-2</c:v>
                </c:pt>
                <c:pt idx="5189">
                  <c:v>5.4187192118226604E-2</c:v>
                </c:pt>
                <c:pt idx="5190">
                  <c:v>5.4187192118226604E-2</c:v>
                </c:pt>
                <c:pt idx="5191">
                  <c:v>5.4187192118226604E-2</c:v>
                </c:pt>
                <c:pt idx="5192">
                  <c:v>5.4098360655737719E-2</c:v>
                </c:pt>
                <c:pt idx="5193">
                  <c:v>5.4098360655737719E-2</c:v>
                </c:pt>
                <c:pt idx="5194">
                  <c:v>5.4009819967266781E-2</c:v>
                </c:pt>
                <c:pt idx="5195">
                  <c:v>5.4009819967266781E-2</c:v>
                </c:pt>
                <c:pt idx="5196">
                  <c:v>5.4009819967266781E-2</c:v>
                </c:pt>
                <c:pt idx="5197">
                  <c:v>5.4009819967266781E-2</c:v>
                </c:pt>
                <c:pt idx="5198">
                  <c:v>5.4009819967266781E-2</c:v>
                </c:pt>
                <c:pt idx="5199">
                  <c:v>5.4009819967266781E-2</c:v>
                </c:pt>
                <c:pt idx="5200">
                  <c:v>5.4009819967266781E-2</c:v>
                </c:pt>
                <c:pt idx="5201">
                  <c:v>5.4009819967266781E-2</c:v>
                </c:pt>
                <c:pt idx="5202">
                  <c:v>5.392156862745099E-2</c:v>
                </c:pt>
                <c:pt idx="5203">
                  <c:v>5.392156862745099E-2</c:v>
                </c:pt>
                <c:pt idx="5204">
                  <c:v>5.3745928338762225E-2</c:v>
                </c:pt>
                <c:pt idx="5205">
                  <c:v>5.3745928338762225E-2</c:v>
                </c:pt>
                <c:pt idx="5206">
                  <c:v>5.3745928338762225E-2</c:v>
                </c:pt>
                <c:pt idx="5207">
                  <c:v>5.392156862745099E-2</c:v>
                </c:pt>
                <c:pt idx="5208">
                  <c:v>5.392156862745099E-2</c:v>
                </c:pt>
                <c:pt idx="5209">
                  <c:v>5.3745928338762225E-2</c:v>
                </c:pt>
                <c:pt idx="5210">
                  <c:v>5.3745928338762225E-2</c:v>
                </c:pt>
                <c:pt idx="5211">
                  <c:v>5.3745928338762225E-2</c:v>
                </c:pt>
                <c:pt idx="5212">
                  <c:v>5.3658536585365853E-2</c:v>
                </c:pt>
                <c:pt idx="5213">
                  <c:v>5.3658536585365853E-2</c:v>
                </c:pt>
                <c:pt idx="5214">
                  <c:v>5.3658536585365853E-2</c:v>
                </c:pt>
                <c:pt idx="5215">
                  <c:v>5.3658536585365853E-2</c:v>
                </c:pt>
                <c:pt idx="5216">
                  <c:v>5.3658536585365853E-2</c:v>
                </c:pt>
                <c:pt idx="5217">
                  <c:v>5.3571428571428575E-2</c:v>
                </c:pt>
                <c:pt idx="5218">
                  <c:v>5.3571428571428575E-2</c:v>
                </c:pt>
                <c:pt idx="5219">
                  <c:v>5.3484602917341979E-2</c:v>
                </c:pt>
                <c:pt idx="5220">
                  <c:v>5.3484602917341979E-2</c:v>
                </c:pt>
                <c:pt idx="5221">
                  <c:v>5.3484602917341979E-2</c:v>
                </c:pt>
                <c:pt idx="5222">
                  <c:v>5.3311793214862679E-2</c:v>
                </c:pt>
                <c:pt idx="5223">
                  <c:v>5.3311793214862679E-2</c:v>
                </c:pt>
                <c:pt idx="5224">
                  <c:v>5.3140096618357488E-2</c:v>
                </c:pt>
                <c:pt idx="5225">
                  <c:v>5.3140096618357488E-2</c:v>
                </c:pt>
                <c:pt idx="5226">
                  <c:v>5.3140096618357488E-2</c:v>
                </c:pt>
                <c:pt idx="5227">
                  <c:v>5.3054662379421226E-2</c:v>
                </c:pt>
                <c:pt idx="5228">
                  <c:v>5.3054662379421226E-2</c:v>
                </c:pt>
                <c:pt idx="5229">
                  <c:v>5.2884615384615391E-2</c:v>
                </c:pt>
                <c:pt idx="5230">
                  <c:v>5.2884615384615391E-2</c:v>
                </c:pt>
                <c:pt idx="5231">
                  <c:v>5.2884615384615391E-2</c:v>
                </c:pt>
                <c:pt idx="5232">
                  <c:v>5.2884615384615391E-2</c:v>
                </c:pt>
                <c:pt idx="5233">
                  <c:v>5.2884615384615391E-2</c:v>
                </c:pt>
                <c:pt idx="5234">
                  <c:v>5.2631578947368432E-2</c:v>
                </c:pt>
                <c:pt idx="5235">
                  <c:v>5.2631578947368432E-2</c:v>
                </c:pt>
                <c:pt idx="5236">
                  <c:v>5.2547770700636945E-2</c:v>
                </c:pt>
                <c:pt idx="5237">
                  <c:v>5.2547770700636945E-2</c:v>
                </c:pt>
                <c:pt idx="5238">
                  <c:v>5.2547770700636945E-2</c:v>
                </c:pt>
                <c:pt idx="5239">
                  <c:v>5.2547770700636945E-2</c:v>
                </c:pt>
                <c:pt idx="5240">
                  <c:v>5.2547770700636945E-2</c:v>
                </c:pt>
                <c:pt idx="5241">
                  <c:v>5.28E-2</c:v>
                </c:pt>
                <c:pt idx="5242">
                  <c:v>5.28E-2</c:v>
                </c:pt>
                <c:pt idx="5243">
                  <c:v>5.28E-2</c:v>
                </c:pt>
                <c:pt idx="5244">
                  <c:v>5.28E-2</c:v>
                </c:pt>
                <c:pt idx="5245">
                  <c:v>5.28E-2</c:v>
                </c:pt>
                <c:pt idx="5246">
                  <c:v>5.2631578947368432E-2</c:v>
                </c:pt>
                <c:pt idx="5247">
                  <c:v>5.2631578947368432E-2</c:v>
                </c:pt>
                <c:pt idx="5248">
                  <c:v>5.2631578947368432E-2</c:v>
                </c:pt>
                <c:pt idx="5249">
                  <c:v>5.2547770700636945E-2</c:v>
                </c:pt>
                <c:pt idx="5250">
                  <c:v>5.2547770700636945E-2</c:v>
                </c:pt>
                <c:pt idx="5251">
                  <c:v>5.2547770700636945E-2</c:v>
                </c:pt>
                <c:pt idx="5252">
                  <c:v>5.2547770700636945E-2</c:v>
                </c:pt>
                <c:pt idx="5253">
                  <c:v>5.2547770700636945E-2</c:v>
                </c:pt>
                <c:pt idx="5254">
                  <c:v>5.2547770700636945E-2</c:v>
                </c:pt>
                <c:pt idx="5255">
                  <c:v>5.2547770700636945E-2</c:v>
                </c:pt>
                <c:pt idx="5256">
                  <c:v>5.2464228934817177E-2</c:v>
                </c:pt>
                <c:pt idx="5257">
                  <c:v>5.2464228934817177E-2</c:v>
                </c:pt>
                <c:pt idx="5258">
                  <c:v>5.2464228934817177E-2</c:v>
                </c:pt>
                <c:pt idx="5259">
                  <c:v>5.2464228934817177E-2</c:v>
                </c:pt>
                <c:pt idx="5260">
                  <c:v>5.2464228934817177E-2</c:v>
                </c:pt>
                <c:pt idx="5261">
                  <c:v>5.2464228934817177E-2</c:v>
                </c:pt>
                <c:pt idx="5262">
                  <c:v>5.2464228934817177E-2</c:v>
                </c:pt>
                <c:pt idx="5263">
                  <c:v>5.2464228934817177E-2</c:v>
                </c:pt>
                <c:pt idx="5264">
                  <c:v>5.2464228934817177E-2</c:v>
                </c:pt>
                <c:pt idx="5265">
                  <c:v>5.2464228934817177E-2</c:v>
                </c:pt>
                <c:pt idx="5266">
                  <c:v>5.2380952380952389E-2</c:v>
                </c:pt>
                <c:pt idx="5267">
                  <c:v>5.2380952380952389E-2</c:v>
                </c:pt>
                <c:pt idx="5268">
                  <c:v>5.2380952380952389E-2</c:v>
                </c:pt>
                <c:pt idx="5269">
                  <c:v>5.2380952380952389E-2</c:v>
                </c:pt>
                <c:pt idx="5270">
                  <c:v>5.2380952380952389E-2</c:v>
                </c:pt>
                <c:pt idx="5271">
                  <c:v>5.2380952380952389E-2</c:v>
                </c:pt>
                <c:pt idx="5272">
                  <c:v>5.2297939778129965E-2</c:v>
                </c:pt>
                <c:pt idx="5273">
                  <c:v>5.2297939778129965E-2</c:v>
                </c:pt>
                <c:pt idx="5274">
                  <c:v>5.2215189873417722E-2</c:v>
                </c:pt>
                <c:pt idx="5275">
                  <c:v>5.2215189873417722E-2</c:v>
                </c:pt>
                <c:pt idx="5276">
                  <c:v>5.2215189873417722E-2</c:v>
                </c:pt>
                <c:pt idx="5277">
                  <c:v>5.2215189873417722E-2</c:v>
                </c:pt>
                <c:pt idx="5278">
                  <c:v>5.2215189873417722E-2</c:v>
                </c:pt>
                <c:pt idx="5279">
                  <c:v>5.2132701421800952E-2</c:v>
                </c:pt>
                <c:pt idx="5280">
                  <c:v>5.2132701421800952E-2</c:v>
                </c:pt>
                <c:pt idx="5281">
                  <c:v>5.2132701421800952E-2</c:v>
                </c:pt>
                <c:pt idx="5282">
                  <c:v>5.2132701421800952E-2</c:v>
                </c:pt>
                <c:pt idx="5283">
                  <c:v>5.2132701421800952E-2</c:v>
                </c:pt>
                <c:pt idx="5284">
                  <c:v>5.2050473186119876E-2</c:v>
                </c:pt>
                <c:pt idx="5285">
                  <c:v>5.2050473186119876E-2</c:v>
                </c:pt>
                <c:pt idx="5286">
                  <c:v>5.2050473186119876E-2</c:v>
                </c:pt>
                <c:pt idx="5287">
                  <c:v>5.2050473186119876E-2</c:v>
                </c:pt>
                <c:pt idx="5288">
                  <c:v>5.2050473186119876E-2</c:v>
                </c:pt>
                <c:pt idx="5289">
                  <c:v>5.2050473186119876E-2</c:v>
                </c:pt>
                <c:pt idx="5290">
                  <c:v>5.1886792452830191E-2</c:v>
                </c:pt>
                <c:pt idx="5291">
                  <c:v>5.1886792452830191E-2</c:v>
                </c:pt>
                <c:pt idx="5292">
                  <c:v>5.1886792452830191E-2</c:v>
                </c:pt>
                <c:pt idx="5293">
                  <c:v>5.1886792452830191E-2</c:v>
                </c:pt>
                <c:pt idx="5294">
                  <c:v>5.1886792452830191E-2</c:v>
                </c:pt>
                <c:pt idx="5295">
                  <c:v>5.180533751962324E-2</c:v>
                </c:pt>
                <c:pt idx="5296">
                  <c:v>5.180533751962324E-2</c:v>
                </c:pt>
                <c:pt idx="5297">
                  <c:v>5.180533751962324E-2</c:v>
                </c:pt>
                <c:pt idx="5298">
                  <c:v>5.180533751962324E-2</c:v>
                </c:pt>
                <c:pt idx="5299">
                  <c:v>5.180533751962324E-2</c:v>
                </c:pt>
                <c:pt idx="5300">
                  <c:v>5.1724137931034482E-2</c:v>
                </c:pt>
                <c:pt idx="5301">
                  <c:v>5.1724137931034482E-2</c:v>
                </c:pt>
                <c:pt idx="5302">
                  <c:v>5.1562499999999997E-2</c:v>
                </c:pt>
                <c:pt idx="5303">
                  <c:v>5.1562499999999997E-2</c:v>
                </c:pt>
                <c:pt idx="5304">
                  <c:v>5.1562499999999997E-2</c:v>
                </c:pt>
                <c:pt idx="5305">
                  <c:v>5.1562499999999997E-2</c:v>
                </c:pt>
                <c:pt idx="5306">
                  <c:v>5.1562499999999997E-2</c:v>
                </c:pt>
                <c:pt idx="5307">
                  <c:v>5.1401869158878503E-2</c:v>
                </c:pt>
                <c:pt idx="5308">
                  <c:v>5.1401869158878503E-2</c:v>
                </c:pt>
                <c:pt idx="5309">
                  <c:v>5.1401869158878503E-2</c:v>
                </c:pt>
                <c:pt idx="5310">
                  <c:v>5.1401869158878503E-2</c:v>
                </c:pt>
                <c:pt idx="5311">
                  <c:v>5.1401869158878503E-2</c:v>
                </c:pt>
                <c:pt idx="5312">
                  <c:v>5.1321928460342156E-2</c:v>
                </c:pt>
                <c:pt idx="5313">
                  <c:v>5.1321928460342156E-2</c:v>
                </c:pt>
                <c:pt idx="5314">
                  <c:v>5.124223602484472E-2</c:v>
                </c:pt>
                <c:pt idx="5315">
                  <c:v>5.124223602484472E-2</c:v>
                </c:pt>
                <c:pt idx="5316">
                  <c:v>5.124223602484472E-2</c:v>
                </c:pt>
                <c:pt idx="5317">
                  <c:v>5.124223602484472E-2</c:v>
                </c:pt>
                <c:pt idx="5318">
                  <c:v>5.124223602484472E-2</c:v>
                </c:pt>
                <c:pt idx="5319">
                  <c:v>5.124223602484472E-2</c:v>
                </c:pt>
                <c:pt idx="5320">
                  <c:v>5.1162790697674425E-2</c:v>
                </c:pt>
                <c:pt idx="5321">
                  <c:v>5.1162790697674425E-2</c:v>
                </c:pt>
                <c:pt idx="5322">
                  <c:v>5.108359133126935E-2</c:v>
                </c:pt>
                <c:pt idx="5323">
                  <c:v>5.108359133126935E-2</c:v>
                </c:pt>
                <c:pt idx="5324">
                  <c:v>5.108359133126935E-2</c:v>
                </c:pt>
                <c:pt idx="5325">
                  <c:v>5.1004636785162295E-2</c:v>
                </c:pt>
                <c:pt idx="5326">
                  <c:v>5.1004636785162295E-2</c:v>
                </c:pt>
                <c:pt idx="5327">
                  <c:v>5.0847457627118647E-2</c:v>
                </c:pt>
                <c:pt idx="5328">
                  <c:v>5.0847457627118647E-2</c:v>
                </c:pt>
                <c:pt idx="5329">
                  <c:v>5.0847457627118647E-2</c:v>
                </c:pt>
                <c:pt idx="5330">
                  <c:v>5.0847457627118647E-2</c:v>
                </c:pt>
                <c:pt idx="5331">
                  <c:v>5.0847457627118647E-2</c:v>
                </c:pt>
                <c:pt idx="5332">
                  <c:v>5.0769230769230768E-2</c:v>
                </c:pt>
                <c:pt idx="5333">
                  <c:v>5.0769230769230768E-2</c:v>
                </c:pt>
                <c:pt idx="5334">
                  <c:v>5.0691244239631346E-2</c:v>
                </c:pt>
                <c:pt idx="5335">
                  <c:v>5.0691244239631346E-2</c:v>
                </c:pt>
                <c:pt idx="5336">
                  <c:v>5.0691244239631346E-2</c:v>
                </c:pt>
                <c:pt idx="5337">
                  <c:v>5.0691244239631346E-2</c:v>
                </c:pt>
                <c:pt idx="5338">
                  <c:v>5.0691244239631346E-2</c:v>
                </c:pt>
                <c:pt idx="5339">
                  <c:v>5.0535987748851458E-2</c:v>
                </c:pt>
                <c:pt idx="5340">
                  <c:v>5.0535987748851458E-2</c:v>
                </c:pt>
                <c:pt idx="5341">
                  <c:v>5.0535987748851458E-2</c:v>
                </c:pt>
                <c:pt idx="5342">
                  <c:v>5.0535987748851458E-2</c:v>
                </c:pt>
                <c:pt idx="5343">
                  <c:v>5.0535987748851458E-2</c:v>
                </c:pt>
                <c:pt idx="5344">
                  <c:v>5.0535987748851458E-2</c:v>
                </c:pt>
                <c:pt idx="5345">
                  <c:v>5.0535987748851458E-2</c:v>
                </c:pt>
                <c:pt idx="5346">
                  <c:v>5.0535987748851458E-2</c:v>
                </c:pt>
                <c:pt idx="5347">
                  <c:v>5.0458715596330278E-2</c:v>
                </c:pt>
                <c:pt idx="5348">
                  <c:v>5.0458715596330278E-2</c:v>
                </c:pt>
                <c:pt idx="5349">
                  <c:v>5.0381679389312983E-2</c:v>
                </c:pt>
                <c:pt idx="5350">
                  <c:v>5.0381679389312983E-2</c:v>
                </c:pt>
                <c:pt idx="5351">
                  <c:v>5.0381679389312983E-2</c:v>
                </c:pt>
                <c:pt idx="5352">
                  <c:v>5.0381679389312983E-2</c:v>
                </c:pt>
                <c:pt idx="5353">
                  <c:v>5.0381679389312983E-2</c:v>
                </c:pt>
                <c:pt idx="5354">
                  <c:v>5.0304878048780498E-2</c:v>
                </c:pt>
                <c:pt idx="5355">
                  <c:v>5.0304878048780498E-2</c:v>
                </c:pt>
                <c:pt idx="5356">
                  <c:v>5.0304878048780498E-2</c:v>
                </c:pt>
                <c:pt idx="5357">
                  <c:v>5.0304878048780498E-2</c:v>
                </c:pt>
                <c:pt idx="5358">
                  <c:v>5.0304878048780498E-2</c:v>
                </c:pt>
                <c:pt idx="5359">
                  <c:v>5.0228310502283102E-2</c:v>
                </c:pt>
                <c:pt idx="5360">
                  <c:v>5.0228310502283102E-2</c:v>
                </c:pt>
                <c:pt idx="5361">
                  <c:v>5.0228310502283102E-2</c:v>
                </c:pt>
                <c:pt idx="5362">
                  <c:v>5.0151975683890584E-2</c:v>
                </c:pt>
                <c:pt idx="5363">
                  <c:v>5.0151975683890584E-2</c:v>
                </c:pt>
                <c:pt idx="5364">
                  <c:v>5.0151975683890584E-2</c:v>
                </c:pt>
                <c:pt idx="5365">
                  <c:v>5.0151975683890584E-2</c:v>
                </c:pt>
                <c:pt idx="5366">
                  <c:v>5.0151975683890584E-2</c:v>
                </c:pt>
                <c:pt idx="5367">
                  <c:v>5.0228310502283102E-2</c:v>
                </c:pt>
                <c:pt idx="5368">
                  <c:v>5.0228310502283102E-2</c:v>
                </c:pt>
                <c:pt idx="5369">
                  <c:v>5.0151975683890584E-2</c:v>
                </c:pt>
                <c:pt idx="5370">
                  <c:v>5.0151975683890584E-2</c:v>
                </c:pt>
                <c:pt idx="5371">
                  <c:v>5.0151975683890584E-2</c:v>
                </c:pt>
                <c:pt idx="5372">
                  <c:v>5.0075872534142647E-2</c:v>
                </c:pt>
                <c:pt idx="5373">
                  <c:v>5.0075872534142647E-2</c:v>
                </c:pt>
                <c:pt idx="5374">
                  <c:v>5.0075872534142647E-2</c:v>
                </c:pt>
                <c:pt idx="5375">
                  <c:v>5.0075872534142647E-2</c:v>
                </c:pt>
                <c:pt idx="5376">
                  <c:v>5.0075872534142647E-2</c:v>
                </c:pt>
                <c:pt idx="5377">
                  <c:v>5.0075872534142647E-2</c:v>
                </c:pt>
                <c:pt idx="5378">
                  <c:v>5.0075872534142647E-2</c:v>
                </c:pt>
                <c:pt idx="5379">
                  <c:v>5.000000000000001E-2</c:v>
                </c:pt>
                <c:pt idx="5380">
                  <c:v>5.000000000000001E-2</c:v>
                </c:pt>
                <c:pt idx="5381">
                  <c:v>4.9848942598187312E-2</c:v>
                </c:pt>
                <c:pt idx="5382">
                  <c:v>4.9848942598187312E-2</c:v>
                </c:pt>
                <c:pt idx="5383">
                  <c:v>4.9848942598187312E-2</c:v>
                </c:pt>
                <c:pt idx="5384">
                  <c:v>4.9848942598187312E-2</c:v>
                </c:pt>
                <c:pt idx="5385">
                  <c:v>4.9848942598187312E-2</c:v>
                </c:pt>
                <c:pt idx="5386">
                  <c:v>4.9848942598187312E-2</c:v>
                </c:pt>
                <c:pt idx="5387">
                  <c:v>4.9848942598187312E-2</c:v>
                </c:pt>
                <c:pt idx="5388">
                  <c:v>4.9848942598187312E-2</c:v>
                </c:pt>
                <c:pt idx="5389">
                  <c:v>4.9848942598187312E-2</c:v>
                </c:pt>
                <c:pt idx="5390">
                  <c:v>4.9848942598187312E-2</c:v>
                </c:pt>
                <c:pt idx="5391">
                  <c:v>4.9698795180722899E-2</c:v>
                </c:pt>
                <c:pt idx="5392">
                  <c:v>4.9698795180722899E-2</c:v>
                </c:pt>
                <c:pt idx="5393">
                  <c:v>4.9698795180722899E-2</c:v>
                </c:pt>
                <c:pt idx="5394">
                  <c:v>4.9698795180722899E-2</c:v>
                </c:pt>
                <c:pt idx="5395">
                  <c:v>4.9698795180722899E-2</c:v>
                </c:pt>
                <c:pt idx="5396">
                  <c:v>4.954954954954955E-2</c:v>
                </c:pt>
                <c:pt idx="5397">
                  <c:v>4.954954954954955E-2</c:v>
                </c:pt>
                <c:pt idx="5398">
                  <c:v>4.954954954954955E-2</c:v>
                </c:pt>
                <c:pt idx="5399">
                  <c:v>4.9475262368815595E-2</c:v>
                </c:pt>
                <c:pt idx="5400">
                  <c:v>4.9475262368815595E-2</c:v>
                </c:pt>
                <c:pt idx="5401">
                  <c:v>4.9401197604790427E-2</c:v>
                </c:pt>
                <c:pt idx="5402">
                  <c:v>4.9401197604790427E-2</c:v>
                </c:pt>
                <c:pt idx="5403">
                  <c:v>4.9401197604790427E-2</c:v>
                </c:pt>
                <c:pt idx="5404">
                  <c:v>4.9401197604790427E-2</c:v>
                </c:pt>
                <c:pt idx="5405">
                  <c:v>4.9401197604790427E-2</c:v>
                </c:pt>
                <c:pt idx="5406">
                  <c:v>4.9327354260089683E-2</c:v>
                </c:pt>
                <c:pt idx="5407">
                  <c:v>4.9327354260089683E-2</c:v>
                </c:pt>
                <c:pt idx="5408">
                  <c:v>4.9327354260089683E-2</c:v>
                </c:pt>
                <c:pt idx="5409">
                  <c:v>4.9327354260089683E-2</c:v>
                </c:pt>
                <c:pt idx="5410">
                  <c:v>4.9327354260089683E-2</c:v>
                </c:pt>
                <c:pt idx="5411">
                  <c:v>4.9253731343283584E-2</c:v>
                </c:pt>
                <c:pt idx="5412">
                  <c:v>4.9253731343283584E-2</c:v>
                </c:pt>
                <c:pt idx="5413">
                  <c:v>4.9180327868852465E-2</c:v>
                </c:pt>
                <c:pt idx="5414">
                  <c:v>4.9180327868852465E-2</c:v>
                </c:pt>
                <c:pt idx="5415">
                  <c:v>4.9180327868852465E-2</c:v>
                </c:pt>
                <c:pt idx="5416">
                  <c:v>4.9180327868852465E-2</c:v>
                </c:pt>
                <c:pt idx="5417">
                  <c:v>4.9180327868852465E-2</c:v>
                </c:pt>
                <c:pt idx="5418">
                  <c:v>4.9180327868852465E-2</c:v>
                </c:pt>
                <c:pt idx="5419">
                  <c:v>4.9180327868852465E-2</c:v>
                </c:pt>
                <c:pt idx="5420">
                  <c:v>4.9180327868852465E-2</c:v>
                </c:pt>
                <c:pt idx="5421">
                  <c:v>4.9107142857142863E-2</c:v>
                </c:pt>
                <c:pt idx="5422">
                  <c:v>4.9107142857142863E-2</c:v>
                </c:pt>
                <c:pt idx="5423">
                  <c:v>4.9034175334323922E-2</c:v>
                </c:pt>
                <c:pt idx="5424">
                  <c:v>4.9034175334323922E-2</c:v>
                </c:pt>
                <c:pt idx="5425">
                  <c:v>4.9034175334323922E-2</c:v>
                </c:pt>
                <c:pt idx="5426">
                  <c:v>4.9034175334323922E-2</c:v>
                </c:pt>
                <c:pt idx="5427">
                  <c:v>4.9034175334323922E-2</c:v>
                </c:pt>
                <c:pt idx="5428">
                  <c:v>4.8888888888888885E-2</c:v>
                </c:pt>
                <c:pt idx="5429">
                  <c:v>4.8888888888888885E-2</c:v>
                </c:pt>
                <c:pt idx="5430">
                  <c:v>4.8888888888888885E-2</c:v>
                </c:pt>
                <c:pt idx="5431">
                  <c:v>4.8888888888888885E-2</c:v>
                </c:pt>
                <c:pt idx="5432">
                  <c:v>4.8888888888888885E-2</c:v>
                </c:pt>
                <c:pt idx="5433">
                  <c:v>4.8816568047337285E-2</c:v>
                </c:pt>
                <c:pt idx="5434">
                  <c:v>4.8816568047337285E-2</c:v>
                </c:pt>
                <c:pt idx="5435">
                  <c:v>4.8816568047337285E-2</c:v>
                </c:pt>
                <c:pt idx="5436">
                  <c:v>4.8816568047337285E-2</c:v>
                </c:pt>
                <c:pt idx="5437">
                  <c:v>4.8816568047337285E-2</c:v>
                </c:pt>
                <c:pt idx="5438">
                  <c:v>4.8816568047337285E-2</c:v>
                </c:pt>
                <c:pt idx="5439">
                  <c:v>4.8816568047337285E-2</c:v>
                </c:pt>
                <c:pt idx="5440">
                  <c:v>4.8961424332344211E-2</c:v>
                </c:pt>
                <c:pt idx="5441">
                  <c:v>4.8961424332344211E-2</c:v>
                </c:pt>
                <c:pt idx="5442">
                  <c:v>4.8961424332344211E-2</c:v>
                </c:pt>
                <c:pt idx="5443">
                  <c:v>4.8961424332344211E-2</c:v>
                </c:pt>
                <c:pt idx="5444">
                  <c:v>4.8961424332344211E-2</c:v>
                </c:pt>
                <c:pt idx="5445">
                  <c:v>4.8961424332344211E-2</c:v>
                </c:pt>
                <c:pt idx="5446">
                  <c:v>4.8961424332344211E-2</c:v>
                </c:pt>
                <c:pt idx="5447">
                  <c:v>4.8961424332344211E-2</c:v>
                </c:pt>
                <c:pt idx="5448">
                  <c:v>4.8888888888888885E-2</c:v>
                </c:pt>
                <c:pt idx="5449">
                  <c:v>4.8888888888888885E-2</c:v>
                </c:pt>
                <c:pt idx="5450">
                  <c:v>4.8888888888888885E-2</c:v>
                </c:pt>
                <c:pt idx="5451">
                  <c:v>4.8888888888888885E-2</c:v>
                </c:pt>
                <c:pt idx="5452">
                  <c:v>4.8888888888888885E-2</c:v>
                </c:pt>
                <c:pt idx="5453">
                  <c:v>4.8888888888888885E-2</c:v>
                </c:pt>
                <c:pt idx="5454">
                  <c:v>4.8888888888888885E-2</c:v>
                </c:pt>
                <c:pt idx="5455">
                  <c:v>4.8816568047337285E-2</c:v>
                </c:pt>
                <c:pt idx="5456">
                  <c:v>4.8816568047337285E-2</c:v>
                </c:pt>
                <c:pt idx="5457">
                  <c:v>4.8816568047337285E-2</c:v>
                </c:pt>
                <c:pt idx="5458">
                  <c:v>4.8816568047337285E-2</c:v>
                </c:pt>
                <c:pt idx="5459">
                  <c:v>4.8816568047337285E-2</c:v>
                </c:pt>
                <c:pt idx="5460">
                  <c:v>4.8816568047337285E-2</c:v>
                </c:pt>
                <c:pt idx="5461">
                  <c:v>4.8816568047337285E-2</c:v>
                </c:pt>
                <c:pt idx="5462">
                  <c:v>4.8816568047337285E-2</c:v>
                </c:pt>
                <c:pt idx="5463">
                  <c:v>4.8744460856720837E-2</c:v>
                </c:pt>
                <c:pt idx="5464">
                  <c:v>4.8744460856720837E-2</c:v>
                </c:pt>
                <c:pt idx="5465">
                  <c:v>4.8744460856720837E-2</c:v>
                </c:pt>
                <c:pt idx="5466">
                  <c:v>4.8744460856720837E-2</c:v>
                </c:pt>
                <c:pt idx="5467">
                  <c:v>4.8744460856720837E-2</c:v>
                </c:pt>
                <c:pt idx="5468">
                  <c:v>4.8744460856720837E-2</c:v>
                </c:pt>
                <c:pt idx="5469">
                  <c:v>4.8744460856720837E-2</c:v>
                </c:pt>
                <c:pt idx="5470">
                  <c:v>4.8600883652430045E-2</c:v>
                </c:pt>
                <c:pt idx="5471">
                  <c:v>4.8600883652430045E-2</c:v>
                </c:pt>
                <c:pt idx="5472">
                  <c:v>4.8600883652430045E-2</c:v>
                </c:pt>
                <c:pt idx="5473">
                  <c:v>4.8529411764705883E-2</c:v>
                </c:pt>
                <c:pt idx="5474">
                  <c:v>4.8529411764705883E-2</c:v>
                </c:pt>
                <c:pt idx="5475">
                  <c:v>4.8529411764705883E-2</c:v>
                </c:pt>
                <c:pt idx="5476">
                  <c:v>4.8529411764705883E-2</c:v>
                </c:pt>
                <c:pt idx="5477">
                  <c:v>4.8529411764705883E-2</c:v>
                </c:pt>
                <c:pt idx="5478">
                  <c:v>4.8458149779735685E-2</c:v>
                </c:pt>
                <c:pt idx="5479">
                  <c:v>4.8458149779735685E-2</c:v>
                </c:pt>
                <c:pt idx="5480">
                  <c:v>4.8458149779735685E-2</c:v>
                </c:pt>
                <c:pt idx="5481">
                  <c:v>4.8387096774193547E-2</c:v>
                </c:pt>
                <c:pt idx="5482">
                  <c:v>4.8387096774193547E-2</c:v>
                </c:pt>
                <c:pt idx="5483">
                  <c:v>4.8245614035087724E-2</c:v>
                </c:pt>
                <c:pt idx="5484">
                  <c:v>4.8245614035087724E-2</c:v>
                </c:pt>
                <c:pt idx="5485">
                  <c:v>4.8245614035087724E-2</c:v>
                </c:pt>
                <c:pt idx="5486">
                  <c:v>4.8104956268221574E-2</c:v>
                </c:pt>
                <c:pt idx="5487">
                  <c:v>4.8104956268221574E-2</c:v>
                </c:pt>
                <c:pt idx="5488">
                  <c:v>4.8034934497816602E-2</c:v>
                </c:pt>
                <c:pt idx="5489">
                  <c:v>4.8034934497816602E-2</c:v>
                </c:pt>
                <c:pt idx="5490">
                  <c:v>4.7965116279069769E-2</c:v>
                </c:pt>
                <c:pt idx="5491">
                  <c:v>4.7965116279069769E-2</c:v>
                </c:pt>
                <c:pt idx="5492">
                  <c:v>4.7965116279069769E-2</c:v>
                </c:pt>
                <c:pt idx="5493">
                  <c:v>4.8034934497816602E-2</c:v>
                </c:pt>
                <c:pt idx="5494">
                  <c:v>4.8034934497816602E-2</c:v>
                </c:pt>
                <c:pt idx="5495">
                  <c:v>4.8034934497816602E-2</c:v>
                </c:pt>
                <c:pt idx="5496">
                  <c:v>4.7895500725689419E-2</c:v>
                </c:pt>
                <c:pt idx="5497">
                  <c:v>4.7895500725689419E-2</c:v>
                </c:pt>
                <c:pt idx="5498">
                  <c:v>4.7895500725689419E-2</c:v>
                </c:pt>
                <c:pt idx="5499">
                  <c:v>4.7895500725689419E-2</c:v>
                </c:pt>
                <c:pt idx="5500">
                  <c:v>4.7895500725689419E-2</c:v>
                </c:pt>
                <c:pt idx="5501">
                  <c:v>4.7895500725689419E-2</c:v>
                </c:pt>
                <c:pt idx="5502">
                  <c:v>4.7895500725689419E-2</c:v>
                </c:pt>
                <c:pt idx="5503">
                  <c:v>4.7895500725689419E-2</c:v>
                </c:pt>
                <c:pt idx="5504">
                  <c:v>4.7895500725689419E-2</c:v>
                </c:pt>
                <c:pt idx="5505">
                  <c:v>4.7826086956521734E-2</c:v>
                </c:pt>
                <c:pt idx="5506">
                  <c:v>4.7826086956521734E-2</c:v>
                </c:pt>
                <c:pt idx="5507">
                  <c:v>4.7826086956521734E-2</c:v>
                </c:pt>
                <c:pt idx="5508">
                  <c:v>4.7687861271676305E-2</c:v>
                </c:pt>
                <c:pt idx="5509">
                  <c:v>4.7687861271676305E-2</c:v>
                </c:pt>
                <c:pt idx="5510">
                  <c:v>4.7687861271676305E-2</c:v>
                </c:pt>
                <c:pt idx="5511">
                  <c:v>4.7687861271676305E-2</c:v>
                </c:pt>
                <c:pt idx="5512">
                  <c:v>4.7687861271676305E-2</c:v>
                </c:pt>
                <c:pt idx="5513">
                  <c:v>4.761904761904763E-2</c:v>
                </c:pt>
                <c:pt idx="5514">
                  <c:v>4.761904761904763E-2</c:v>
                </c:pt>
                <c:pt idx="5515">
                  <c:v>4.761904761904763E-2</c:v>
                </c:pt>
                <c:pt idx="5516">
                  <c:v>4.761904761904763E-2</c:v>
                </c:pt>
                <c:pt idx="5517">
                  <c:v>4.761904761904763E-2</c:v>
                </c:pt>
                <c:pt idx="5518">
                  <c:v>4.761904761904763E-2</c:v>
                </c:pt>
                <c:pt idx="5519">
                  <c:v>4.761904761904763E-2</c:v>
                </c:pt>
                <c:pt idx="5520">
                  <c:v>4.761904761904763E-2</c:v>
                </c:pt>
                <c:pt idx="5521">
                  <c:v>4.761904761904763E-2</c:v>
                </c:pt>
                <c:pt idx="5522">
                  <c:v>4.761904761904763E-2</c:v>
                </c:pt>
                <c:pt idx="5523">
                  <c:v>4.761904761904763E-2</c:v>
                </c:pt>
                <c:pt idx="5524">
                  <c:v>4.761904761904763E-2</c:v>
                </c:pt>
                <c:pt idx="5525">
                  <c:v>4.761904761904763E-2</c:v>
                </c:pt>
                <c:pt idx="5526">
                  <c:v>4.7550432276657062E-2</c:v>
                </c:pt>
                <c:pt idx="5527">
                  <c:v>4.7550432276657062E-2</c:v>
                </c:pt>
                <c:pt idx="5528">
                  <c:v>4.7482014388489216E-2</c:v>
                </c:pt>
                <c:pt idx="5529">
                  <c:v>4.7482014388489216E-2</c:v>
                </c:pt>
                <c:pt idx="5530">
                  <c:v>4.7482014388489216E-2</c:v>
                </c:pt>
                <c:pt idx="5531">
                  <c:v>4.741379310344828E-2</c:v>
                </c:pt>
                <c:pt idx="5532">
                  <c:v>4.741379310344828E-2</c:v>
                </c:pt>
                <c:pt idx="5533">
                  <c:v>4.7345767575322821E-2</c:v>
                </c:pt>
                <c:pt idx="5534">
                  <c:v>4.7345767575322821E-2</c:v>
                </c:pt>
                <c:pt idx="5535">
                  <c:v>4.7345767575322821E-2</c:v>
                </c:pt>
                <c:pt idx="5536">
                  <c:v>4.741379310344828E-2</c:v>
                </c:pt>
                <c:pt idx="5537">
                  <c:v>4.741379310344828E-2</c:v>
                </c:pt>
                <c:pt idx="5538">
                  <c:v>4.7345767575322821E-2</c:v>
                </c:pt>
                <c:pt idx="5539">
                  <c:v>4.7345767575322821E-2</c:v>
                </c:pt>
                <c:pt idx="5540">
                  <c:v>4.7345767575322821E-2</c:v>
                </c:pt>
                <c:pt idx="5541">
                  <c:v>4.7345767575322821E-2</c:v>
                </c:pt>
                <c:pt idx="5542">
                  <c:v>4.7345767575322821E-2</c:v>
                </c:pt>
                <c:pt idx="5543">
                  <c:v>4.7210300429184553E-2</c:v>
                </c:pt>
                <c:pt idx="5544">
                  <c:v>4.7210300429184553E-2</c:v>
                </c:pt>
                <c:pt idx="5545">
                  <c:v>4.7210300429184553E-2</c:v>
                </c:pt>
                <c:pt idx="5546">
                  <c:v>4.7210300429184553E-2</c:v>
                </c:pt>
                <c:pt idx="5547">
                  <c:v>4.7210300429184553E-2</c:v>
                </c:pt>
                <c:pt idx="5548">
                  <c:v>4.7210300429184553E-2</c:v>
                </c:pt>
                <c:pt idx="5549">
                  <c:v>4.7210300429184553E-2</c:v>
                </c:pt>
                <c:pt idx="5550">
                  <c:v>4.7210300429184553E-2</c:v>
                </c:pt>
                <c:pt idx="5551">
                  <c:v>4.7142857142857146E-2</c:v>
                </c:pt>
                <c:pt idx="5552">
                  <c:v>4.7142857142857146E-2</c:v>
                </c:pt>
                <c:pt idx="5553">
                  <c:v>4.7142857142857146E-2</c:v>
                </c:pt>
                <c:pt idx="5554">
                  <c:v>4.7142857142857146E-2</c:v>
                </c:pt>
                <c:pt idx="5555">
                  <c:v>4.7142857142857146E-2</c:v>
                </c:pt>
                <c:pt idx="5556">
                  <c:v>4.7075606276747513E-2</c:v>
                </c:pt>
                <c:pt idx="5557">
                  <c:v>4.7075606276747513E-2</c:v>
                </c:pt>
                <c:pt idx="5558">
                  <c:v>4.7008547008547015E-2</c:v>
                </c:pt>
                <c:pt idx="5559">
                  <c:v>4.7008547008547015E-2</c:v>
                </c:pt>
                <c:pt idx="5560">
                  <c:v>4.7008547008547015E-2</c:v>
                </c:pt>
                <c:pt idx="5561">
                  <c:v>4.7008547008547015E-2</c:v>
                </c:pt>
                <c:pt idx="5562">
                  <c:v>4.7008547008547015E-2</c:v>
                </c:pt>
                <c:pt idx="5563">
                  <c:v>4.7008547008547015E-2</c:v>
                </c:pt>
                <c:pt idx="5564">
                  <c:v>4.7008547008547015E-2</c:v>
                </c:pt>
                <c:pt idx="5565">
                  <c:v>4.7008547008547015E-2</c:v>
                </c:pt>
                <c:pt idx="5566">
                  <c:v>4.694167852062589E-2</c:v>
                </c:pt>
                <c:pt idx="5567">
                  <c:v>4.694167852062589E-2</c:v>
                </c:pt>
                <c:pt idx="5568">
                  <c:v>4.6808510638297877E-2</c:v>
                </c:pt>
                <c:pt idx="5569">
                  <c:v>4.6808510638297877E-2</c:v>
                </c:pt>
                <c:pt idx="5570">
                  <c:v>4.6808510638297877E-2</c:v>
                </c:pt>
                <c:pt idx="5571">
                  <c:v>4.6742209631728052E-2</c:v>
                </c:pt>
                <c:pt idx="5572">
                  <c:v>4.6742209631728052E-2</c:v>
                </c:pt>
                <c:pt idx="5573">
                  <c:v>4.6808510638297877E-2</c:v>
                </c:pt>
                <c:pt idx="5574">
                  <c:v>4.6808510638297877E-2</c:v>
                </c:pt>
                <c:pt idx="5575">
                  <c:v>4.6742209631728052E-2</c:v>
                </c:pt>
                <c:pt idx="5576">
                  <c:v>4.6742209631728052E-2</c:v>
                </c:pt>
                <c:pt idx="5577">
                  <c:v>4.6742209631728052E-2</c:v>
                </c:pt>
                <c:pt idx="5578">
                  <c:v>4.6676096181046678E-2</c:v>
                </c:pt>
                <c:pt idx="5579">
                  <c:v>4.6676096181046678E-2</c:v>
                </c:pt>
                <c:pt idx="5580">
                  <c:v>4.6676096181046678E-2</c:v>
                </c:pt>
                <c:pt idx="5581">
                  <c:v>4.6610169491525417E-2</c:v>
                </c:pt>
                <c:pt idx="5582">
                  <c:v>4.6610169491525417E-2</c:v>
                </c:pt>
                <c:pt idx="5583">
                  <c:v>4.6544428772919609E-2</c:v>
                </c:pt>
                <c:pt idx="5584">
                  <c:v>4.6544428772919609E-2</c:v>
                </c:pt>
                <c:pt idx="5585">
                  <c:v>4.6544428772919609E-2</c:v>
                </c:pt>
                <c:pt idx="5586">
                  <c:v>4.647887323943662E-2</c:v>
                </c:pt>
                <c:pt idx="5587">
                  <c:v>4.647887323943662E-2</c:v>
                </c:pt>
                <c:pt idx="5588">
                  <c:v>4.6413502109704644E-2</c:v>
                </c:pt>
                <c:pt idx="5589">
                  <c:v>4.6413502109704644E-2</c:v>
                </c:pt>
                <c:pt idx="5590">
                  <c:v>4.6413502109704644E-2</c:v>
                </c:pt>
                <c:pt idx="5591">
                  <c:v>4.6413502109704644E-2</c:v>
                </c:pt>
                <c:pt idx="5592">
                  <c:v>4.6413502109704644E-2</c:v>
                </c:pt>
                <c:pt idx="5593">
                  <c:v>4.6348314606741568E-2</c:v>
                </c:pt>
                <c:pt idx="5594">
                  <c:v>4.6348314606741568E-2</c:v>
                </c:pt>
                <c:pt idx="5595">
                  <c:v>4.6348314606741568E-2</c:v>
                </c:pt>
                <c:pt idx="5596">
                  <c:v>4.6348314606741568E-2</c:v>
                </c:pt>
                <c:pt idx="5597">
                  <c:v>4.6348314606741568E-2</c:v>
                </c:pt>
                <c:pt idx="5598">
                  <c:v>4.6283309957924269E-2</c:v>
                </c:pt>
                <c:pt idx="5599">
                  <c:v>4.6283309957924269E-2</c:v>
                </c:pt>
                <c:pt idx="5600">
                  <c:v>4.6283309957924269E-2</c:v>
                </c:pt>
                <c:pt idx="5601">
                  <c:v>4.6283309957924269E-2</c:v>
                </c:pt>
                <c:pt idx="5602">
                  <c:v>4.6283309957924269E-2</c:v>
                </c:pt>
                <c:pt idx="5603">
                  <c:v>4.6283309957924269E-2</c:v>
                </c:pt>
                <c:pt idx="5604">
                  <c:v>4.6283309957924269E-2</c:v>
                </c:pt>
                <c:pt idx="5605">
                  <c:v>4.6218487394957992E-2</c:v>
                </c:pt>
                <c:pt idx="5606">
                  <c:v>4.6218487394957992E-2</c:v>
                </c:pt>
                <c:pt idx="5607">
                  <c:v>4.6218487394957992E-2</c:v>
                </c:pt>
                <c:pt idx="5608">
                  <c:v>4.6153846153846156E-2</c:v>
                </c:pt>
                <c:pt idx="5609">
                  <c:v>4.6153846153846156E-2</c:v>
                </c:pt>
                <c:pt idx="5610">
                  <c:v>4.6089385474860342E-2</c:v>
                </c:pt>
                <c:pt idx="5611">
                  <c:v>4.6089385474860342E-2</c:v>
                </c:pt>
                <c:pt idx="5612">
                  <c:v>4.6089385474860342E-2</c:v>
                </c:pt>
                <c:pt idx="5613">
                  <c:v>4.5961002785515327E-2</c:v>
                </c:pt>
                <c:pt idx="5614">
                  <c:v>4.5961002785515327E-2</c:v>
                </c:pt>
                <c:pt idx="5615">
                  <c:v>4.5961002785515327E-2</c:v>
                </c:pt>
                <c:pt idx="5616">
                  <c:v>4.5961002785515327E-2</c:v>
                </c:pt>
                <c:pt idx="5617">
                  <c:v>4.5961002785515327E-2</c:v>
                </c:pt>
                <c:pt idx="5618">
                  <c:v>4.5897079276773292E-2</c:v>
                </c:pt>
                <c:pt idx="5619">
                  <c:v>4.5897079276773292E-2</c:v>
                </c:pt>
                <c:pt idx="5620">
                  <c:v>4.5833333333333337E-2</c:v>
                </c:pt>
                <c:pt idx="5621">
                  <c:v>4.5833333333333337E-2</c:v>
                </c:pt>
                <c:pt idx="5622">
                  <c:v>4.5833333333333337E-2</c:v>
                </c:pt>
                <c:pt idx="5623">
                  <c:v>4.5833333333333337E-2</c:v>
                </c:pt>
                <c:pt idx="5624">
                  <c:v>4.5833333333333337E-2</c:v>
                </c:pt>
                <c:pt idx="5625">
                  <c:v>4.5769764216366166E-2</c:v>
                </c:pt>
                <c:pt idx="5626">
                  <c:v>4.5769764216366166E-2</c:v>
                </c:pt>
                <c:pt idx="5627">
                  <c:v>4.5769764216366166E-2</c:v>
                </c:pt>
                <c:pt idx="5628">
                  <c:v>4.5706371191135742E-2</c:v>
                </c:pt>
                <c:pt idx="5629">
                  <c:v>4.5706371191135742E-2</c:v>
                </c:pt>
                <c:pt idx="5630">
                  <c:v>4.5643153526970952E-2</c:v>
                </c:pt>
                <c:pt idx="5631">
                  <c:v>4.5643153526970952E-2</c:v>
                </c:pt>
                <c:pt idx="5632">
                  <c:v>4.5580110497237571E-2</c:v>
                </c:pt>
                <c:pt idx="5633">
                  <c:v>4.5580110497237571E-2</c:v>
                </c:pt>
                <c:pt idx="5634">
                  <c:v>4.5580110497237571E-2</c:v>
                </c:pt>
                <c:pt idx="5635">
                  <c:v>4.5517241379310347E-2</c:v>
                </c:pt>
                <c:pt idx="5636">
                  <c:v>4.5517241379310347E-2</c:v>
                </c:pt>
                <c:pt idx="5637">
                  <c:v>4.5454545454545463E-2</c:v>
                </c:pt>
                <c:pt idx="5638">
                  <c:v>4.5454545454545463E-2</c:v>
                </c:pt>
                <c:pt idx="5639">
                  <c:v>4.5454545454545463E-2</c:v>
                </c:pt>
                <c:pt idx="5640">
                  <c:v>4.5392022008253097E-2</c:v>
                </c:pt>
                <c:pt idx="5641">
                  <c:v>4.5392022008253097E-2</c:v>
                </c:pt>
                <c:pt idx="5642">
                  <c:v>4.5392022008253097E-2</c:v>
                </c:pt>
                <c:pt idx="5643">
                  <c:v>4.5392022008253097E-2</c:v>
                </c:pt>
                <c:pt idx="5644">
                  <c:v>4.5392022008253097E-2</c:v>
                </c:pt>
                <c:pt idx="5645">
                  <c:v>4.5329670329670335E-2</c:v>
                </c:pt>
                <c:pt idx="5646">
                  <c:v>4.5329670329670335E-2</c:v>
                </c:pt>
                <c:pt idx="5647">
                  <c:v>4.5329670329670335E-2</c:v>
                </c:pt>
                <c:pt idx="5648">
                  <c:v>4.5329670329670335E-2</c:v>
                </c:pt>
                <c:pt idx="5649">
                  <c:v>4.5329670329670335E-2</c:v>
                </c:pt>
                <c:pt idx="5650">
                  <c:v>4.5267489711934158E-2</c:v>
                </c:pt>
                <c:pt idx="5651">
                  <c:v>4.5267489711934158E-2</c:v>
                </c:pt>
                <c:pt idx="5652">
                  <c:v>4.5267489711934158E-2</c:v>
                </c:pt>
                <c:pt idx="5653">
                  <c:v>4.5267489711934158E-2</c:v>
                </c:pt>
                <c:pt idx="5654">
                  <c:v>4.5267489711934158E-2</c:v>
                </c:pt>
                <c:pt idx="5655">
                  <c:v>4.5267489711934158E-2</c:v>
                </c:pt>
                <c:pt idx="5656">
                  <c:v>4.5267489711934158E-2</c:v>
                </c:pt>
                <c:pt idx="5657">
                  <c:v>4.5143638850889192E-2</c:v>
                </c:pt>
                <c:pt idx="5658">
                  <c:v>4.5143638850889192E-2</c:v>
                </c:pt>
                <c:pt idx="5659">
                  <c:v>4.5143638850889192E-2</c:v>
                </c:pt>
                <c:pt idx="5660">
                  <c:v>4.5081967213114756E-2</c:v>
                </c:pt>
                <c:pt idx="5661">
                  <c:v>4.5081967213114756E-2</c:v>
                </c:pt>
                <c:pt idx="5662">
                  <c:v>4.5081967213114756E-2</c:v>
                </c:pt>
                <c:pt idx="5663">
                  <c:v>4.5081967213114756E-2</c:v>
                </c:pt>
                <c:pt idx="5664">
                  <c:v>4.5081967213114756E-2</c:v>
                </c:pt>
                <c:pt idx="5665">
                  <c:v>4.5020463847203276E-2</c:v>
                </c:pt>
                <c:pt idx="5666">
                  <c:v>4.5020463847203276E-2</c:v>
                </c:pt>
                <c:pt idx="5667">
                  <c:v>4.5020463847203276E-2</c:v>
                </c:pt>
                <c:pt idx="5668">
                  <c:v>4.5020463847203276E-2</c:v>
                </c:pt>
                <c:pt idx="5669">
                  <c:v>4.5020463847203276E-2</c:v>
                </c:pt>
                <c:pt idx="5670">
                  <c:v>4.5020463847203276E-2</c:v>
                </c:pt>
                <c:pt idx="5671">
                  <c:v>4.5020463847203276E-2</c:v>
                </c:pt>
                <c:pt idx="5672">
                  <c:v>4.49591280653951E-2</c:v>
                </c:pt>
                <c:pt idx="5673">
                  <c:v>4.49591280653951E-2</c:v>
                </c:pt>
                <c:pt idx="5674">
                  <c:v>4.49591280653951E-2</c:v>
                </c:pt>
                <c:pt idx="5675">
                  <c:v>4.49591280653951E-2</c:v>
                </c:pt>
                <c:pt idx="5676">
                  <c:v>4.49591280653951E-2</c:v>
                </c:pt>
                <c:pt idx="5677">
                  <c:v>4.4897959183673466E-2</c:v>
                </c:pt>
                <c:pt idx="5678">
                  <c:v>4.4897959183673466E-2</c:v>
                </c:pt>
                <c:pt idx="5679">
                  <c:v>4.4897959183673466E-2</c:v>
                </c:pt>
                <c:pt idx="5680">
                  <c:v>4.4897959183673466E-2</c:v>
                </c:pt>
                <c:pt idx="5681">
                  <c:v>4.4897959183673466E-2</c:v>
                </c:pt>
                <c:pt idx="5682">
                  <c:v>4.4897959183673466E-2</c:v>
                </c:pt>
                <c:pt idx="5683">
                  <c:v>4.4897959183673466E-2</c:v>
                </c:pt>
                <c:pt idx="5684">
                  <c:v>4.4897959183673466E-2</c:v>
                </c:pt>
                <c:pt idx="5685">
                  <c:v>4.4836956521739128E-2</c:v>
                </c:pt>
                <c:pt idx="5686">
                  <c:v>4.4836956521739128E-2</c:v>
                </c:pt>
                <c:pt idx="5687">
                  <c:v>4.4836956521739128E-2</c:v>
                </c:pt>
                <c:pt idx="5688">
                  <c:v>4.4836956521739128E-2</c:v>
                </c:pt>
                <c:pt idx="5689">
                  <c:v>4.4836956521739128E-2</c:v>
                </c:pt>
                <c:pt idx="5690">
                  <c:v>4.4776119402985072E-2</c:v>
                </c:pt>
                <c:pt idx="5691">
                  <c:v>4.4776119402985072E-2</c:v>
                </c:pt>
                <c:pt idx="5692">
                  <c:v>4.4776119402985072E-2</c:v>
                </c:pt>
                <c:pt idx="5693">
                  <c:v>4.4776119402985072E-2</c:v>
                </c:pt>
                <c:pt idx="5694">
                  <c:v>4.4776119402985072E-2</c:v>
                </c:pt>
                <c:pt idx="5695">
                  <c:v>4.4715447154471552E-2</c:v>
                </c:pt>
                <c:pt idx="5696">
                  <c:v>4.4715447154471552E-2</c:v>
                </c:pt>
                <c:pt idx="5697">
                  <c:v>4.4715447154471552E-2</c:v>
                </c:pt>
                <c:pt idx="5698">
                  <c:v>4.4715447154471552E-2</c:v>
                </c:pt>
                <c:pt idx="5699">
                  <c:v>4.4715447154471552E-2</c:v>
                </c:pt>
                <c:pt idx="5700">
                  <c:v>4.4715447154471552E-2</c:v>
                </c:pt>
                <c:pt idx="5701">
                  <c:v>4.4715447154471552E-2</c:v>
                </c:pt>
                <c:pt idx="5702">
                  <c:v>4.4715447154471552E-2</c:v>
                </c:pt>
                <c:pt idx="5703">
                  <c:v>4.4654939106901215E-2</c:v>
                </c:pt>
                <c:pt idx="5704">
                  <c:v>4.4654939106901215E-2</c:v>
                </c:pt>
                <c:pt idx="5705">
                  <c:v>4.4715447154471552E-2</c:v>
                </c:pt>
                <c:pt idx="5706">
                  <c:v>4.4715447154471552E-2</c:v>
                </c:pt>
                <c:pt idx="5707">
                  <c:v>4.4715447154471552E-2</c:v>
                </c:pt>
                <c:pt idx="5708">
                  <c:v>4.4715447154471552E-2</c:v>
                </c:pt>
                <c:pt idx="5709">
                  <c:v>4.4715447154471552E-2</c:v>
                </c:pt>
                <c:pt idx="5710">
                  <c:v>4.4715447154471552E-2</c:v>
                </c:pt>
                <c:pt idx="5711">
                  <c:v>4.4715447154471552E-2</c:v>
                </c:pt>
                <c:pt idx="5712">
                  <c:v>4.4715447154471552E-2</c:v>
                </c:pt>
                <c:pt idx="5713">
                  <c:v>4.4715447154471552E-2</c:v>
                </c:pt>
                <c:pt idx="5714">
                  <c:v>4.4715447154471552E-2</c:v>
                </c:pt>
                <c:pt idx="5715">
                  <c:v>4.4715447154471552E-2</c:v>
                </c:pt>
                <c:pt idx="5716">
                  <c:v>4.4715447154471552E-2</c:v>
                </c:pt>
                <c:pt idx="5717">
                  <c:v>4.4715447154471552E-2</c:v>
                </c:pt>
                <c:pt idx="5718">
                  <c:v>4.4715447154471552E-2</c:v>
                </c:pt>
                <c:pt idx="5719">
                  <c:v>4.4715447154471552E-2</c:v>
                </c:pt>
                <c:pt idx="5720">
                  <c:v>4.4654939106901215E-2</c:v>
                </c:pt>
                <c:pt idx="5721">
                  <c:v>4.4654939106901215E-2</c:v>
                </c:pt>
                <c:pt idx="5722">
                  <c:v>4.4654939106901215E-2</c:v>
                </c:pt>
                <c:pt idx="5723">
                  <c:v>4.4654939106901215E-2</c:v>
                </c:pt>
                <c:pt idx="5724">
                  <c:v>4.4654939106901215E-2</c:v>
                </c:pt>
                <c:pt idx="5725">
                  <c:v>4.459459459459459E-2</c:v>
                </c:pt>
                <c:pt idx="5726">
                  <c:v>4.459459459459459E-2</c:v>
                </c:pt>
                <c:pt idx="5727">
                  <c:v>4.4654939106901215E-2</c:v>
                </c:pt>
                <c:pt idx="5728">
                  <c:v>4.4654939106901215E-2</c:v>
                </c:pt>
                <c:pt idx="5729">
                  <c:v>4.4654939106901215E-2</c:v>
                </c:pt>
                <c:pt idx="5730">
                  <c:v>4.459459459459459E-2</c:v>
                </c:pt>
                <c:pt idx="5731">
                  <c:v>4.459459459459459E-2</c:v>
                </c:pt>
                <c:pt idx="5732">
                  <c:v>4.4534412955465584E-2</c:v>
                </c:pt>
                <c:pt idx="5733">
                  <c:v>4.4534412955465584E-2</c:v>
                </c:pt>
                <c:pt idx="5734">
                  <c:v>4.4534412955465584E-2</c:v>
                </c:pt>
                <c:pt idx="5735">
                  <c:v>4.4534412955465584E-2</c:v>
                </c:pt>
                <c:pt idx="5736">
                  <c:v>4.4534412955465584E-2</c:v>
                </c:pt>
                <c:pt idx="5737">
                  <c:v>4.4534412955465584E-2</c:v>
                </c:pt>
                <c:pt idx="5738">
                  <c:v>4.4534412955465584E-2</c:v>
                </c:pt>
                <c:pt idx="5739">
                  <c:v>4.4534412955465584E-2</c:v>
                </c:pt>
                <c:pt idx="5740">
                  <c:v>4.4474393530997303E-2</c:v>
                </c:pt>
                <c:pt idx="5741">
                  <c:v>4.4474393530997303E-2</c:v>
                </c:pt>
                <c:pt idx="5742">
                  <c:v>4.4354838709677422E-2</c:v>
                </c:pt>
                <c:pt idx="5743">
                  <c:v>4.4354838709677422E-2</c:v>
                </c:pt>
                <c:pt idx="5744">
                  <c:v>4.4354838709677422E-2</c:v>
                </c:pt>
                <c:pt idx="5745">
                  <c:v>4.4354838709677422E-2</c:v>
                </c:pt>
                <c:pt idx="5746">
                  <c:v>4.4354838709677422E-2</c:v>
                </c:pt>
                <c:pt idx="5747">
                  <c:v>4.4295302013422813E-2</c:v>
                </c:pt>
                <c:pt idx="5748">
                  <c:v>4.4295302013422813E-2</c:v>
                </c:pt>
                <c:pt idx="5749">
                  <c:v>4.4295302013422813E-2</c:v>
                </c:pt>
                <c:pt idx="5750">
                  <c:v>4.4176706827309245E-2</c:v>
                </c:pt>
                <c:pt idx="5751">
                  <c:v>4.4176706827309245E-2</c:v>
                </c:pt>
                <c:pt idx="5752">
                  <c:v>4.405874499332444E-2</c:v>
                </c:pt>
                <c:pt idx="5753">
                  <c:v>4.405874499332444E-2</c:v>
                </c:pt>
                <c:pt idx="5754">
                  <c:v>4.405874499332444E-2</c:v>
                </c:pt>
                <c:pt idx="5755">
                  <c:v>4.3999999999999997E-2</c:v>
                </c:pt>
                <c:pt idx="5756">
                  <c:v>4.3999999999999997E-2</c:v>
                </c:pt>
                <c:pt idx="5757">
                  <c:v>4.3941411451398141E-2</c:v>
                </c:pt>
                <c:pt idx="5758">
                  <c:v>4.3941411451398141E-2</c:v>
                </c:pt>
                <c:pt idx="5759">
                  <c:v>4.3941411451398141E-2</c:v>
                </c:pt>
                <c:pt idx="5760">
                  <c:v>4.3941411451398141E-2</c:v>
                </c:pt>
                <c:pt idx="5761">
                  <c:v>4.3941411451398141E-2</c:v>
                </c:pt>
                <c:pt idx="5762">
                  <c:v>4.388297872340427E-2</c:v>
                </c:pt>
                <c:pt idx="5763">
                  <c:v>4.388297872340427E-2</c:v>
                </c:pt>
                <c:pt idx="5764">
                  <c:v>4.388297872340427E-2</c:v>
                </c:pt>
                <c:pt idx="5765">
                  <c:v>4.388297872340427E-2</c:v>
                </c:pt>
                <c:pt idx="5766">
                  <c:v>4.388297872340427E-2</c:v>
                </c:pt>
                <c:pt idx="5767">
                  <c:v>4.3824701195219126E-2</c:v>
                </c:pt>
                <c:pt idx="5768">
                  <c:v>4.3824701195219126E-2</c:v>
                </c:pt>
                <c:pt idx="5769">
                  <c:v>4.3824701195219126E-2</c:v>
                </c:pt>
                <c:pt idx="5770">
                  <c:v>4.3824701195219126E-2</c:v>
                </c:pt>
                <c:pt idx="5771">
                  <c:v>4.3824701195219126E-2</c:v>
                </c:pt>
                <c:pt idx="5772">
                  <c:v>4.3766578249336871E-2</c:v>
                </c:pt>
                <c:pt idx="5773">
                  <c:v>4.3766578249336871E-2</c:v>
                </c:pt>
                <c:pt idx="5774">
                  <c:v>4.3766578249336871E-2</c:v>
                </c:pt>
                <c:pt idx="5775">
                  <c:v>4.3766578249336871E-2</c:v>
                </c:pt>
                <c:pt idx="5776">
                  <c:v>4.3766578249336871E-2</c:v>
                </c:pt>
                <c:pt idx="5777">
                  <c:v>4.3766578249336871E-2</c:v>
                </c:pt>
                <c:pt idx="5778">
                  <c:v>4.3766578249336871E-2</c:v>
                </c:pt>
                <c:pt idx="5779">
                  <c:v>4.3766578249336871E-2</c:v>
                </c:pt>
                <c:pt idx="5780">
                  <c:v>4.3708609271523188E-2</c:v>
                </c:pt>
                <c:pt idx="5781">
                  <c:v>4.3708609271523188E-2</c:v>
                </c:pt>
                <c:pt idx="5782">
                  <c:v>4.3708609271523188E-2</c:v>
                </c:pt>
                <c:pt idx="5783">
                  <c:v>4.3708609271523188E-2</c:v>
                </c:pt>
                <c:pt idx="5784">
                  <c:v>4.3708609271523188E-2</c:v>
                </c:pt>
                <c:pt idx="5785">
                  <c:v>4.3708609271523188E-2</c:v>
                </c:pt>
                <c:pt idx="5786">
                  <c:v>4.3708609271523188E-2</c:v>
                </c:pt>
                <c:pt idx="5787">
                  <c:v>4.3708609271523188E-2</c:v>
                </c:pt>
                <c:pt idx="5788">
                  <c:v>4.3708609271523188E-2</c:v>
                </c:pt>
                <c:pt idx="5789">
                  <c:v>4.3708609271523188E-2</c:v>
                </c:pt>
                <c:pt idx="5790">
                  <c:v>4.3593130779392343E-2</c:v>
                </c:pt>
                <c:pt idx="5791">
                  <c:v>4.3593130779392343E-2</c:v>
                </c:pt>
                <c:pt idx="5792">
                  <c:v>4.3593130779392343E-2</c:v>
                </c:pt>
                <c:pt idx="5793">
                  <c:v>4.3593130779392343E-2</c:v>
                </c:pt>
                <c:pt idx="5794">
                  <c:v>4.3535620052770452E-2</c:v>
                </c:pt>
                <c:pt idx="5795">
                  <c:v>4.3535620052770452E-2</c:v>
                </c:pt>
                <c:pt idx="5796">
                  <c:v>4.3535620052770452E-2</c:v>
                </c:pt>
                <c:pt idx="5797">
                  <c:v>4.3478260869565216E-2</c:v>
                </c:pt>
                <c:pt idx="5798">
                  <c:v>4.3478260869565216E-2</c:v>
                </c:pt>
                <c:pt idx="5799">
                  <c:v>4.3478260869565216E-2</c:v>
                </c:pt>
                <c:pt idx="5800">
                  <c:v>4.3478260869565216E-2</c:v>
                </c:pt>
                <c:pt idx="5801">
                  <c:v>4.3478260869565216E-2</c:v>
                </c:pt>
                <c:pt idx="5802">
                  <c:v>4.3478260869565216E-2</c:v>
                </c:pt>
                <c:pt idx="5803">
                  <c:v>4.3478260869565216E-2</c:v>
                </c:pt>
                <c:pt idx="5804">
                  <c:v>4.3421052631578957E-2</c:v>
                </c:pt>
                <c:pt idx="5805">
                  <c:v>4.3421052631578957E-2</c:v>
                </c:pt>
                <c:pt idx="5806">
                  <c:v>4.3421052631578957E-2</c:v>
                </c:pt>
                <c:pt idx="5807">
                  <c:v>4.3363994743758218E-2</c:v>
                </c:pt>
                <c:pt idx="5808">
                  <c:v>4.3363994743758218E-2</c:v>
                </c:pt>
                <c:pt idx="5809">
                  <c:v>4.3363994743758218E-2</c:v>
                </c:pt>
                <c:pt idx="5810">
                  <c:v>4.3363994743758218E-2</c:v>
                </c:pt>
                <c:pt idx="5811">
                  <c:v>4.3363994743758218E-2</c:v>
                </c:pt>
                <c:pt idx="5812">
                  <c:v>4.3307086614173235E-2</c:v>
                </c:pt>
                <c:pt idx="5813">
                  <c:v>4.3307086614173235E-2</c:v>
                </c:pt>
                <c:pt idx="5814">
                  <c:v>4.3250327653997382E-2</c:v>
                </c:pt>
                <c:pt idx="5815">
                  <c:v>4.3250327653997382E-2</c:v>
                </c:pt>
                <c:pt idx="5816">
                  <c:v>4.3250327653997382E-2</c:v>
                </c:pt>
                <c:pt idx="5817">
                  <c:v>4.3193717277486908E-2</c:v>
                </c:pt>
                <c:pt idx="5818">
                  <c:v>4.3193717277486908E-2</c:v>
                </c:pt>
                <c:pt idx="5819">
                  <c:v>4.3193717277486908E-2</c:v>
                </c:pt>
                <c:pt idx="5820">
                  <c:v>4.3193717277486908E-2</c:v>
                </c:pt>
                <c:pt idx="5821">
                  <c:v>4.3137254901960784E-2</c:v>
                </c:pt>
                <c:pt idx="5822">
                  <c:v>4.3137254901960784E-2</c:v>
                </c:pt>
                <c:pt idx="5823">
                  <c:v>4.3080939947780686E-2</c:v>
                </c:pt>
                <c:pt idx="5824">
                  <c:v>4.3080939947780686E-2</c:v>
                </c:pt>
                <c:pt idx="5825">
                  <c:v>4.3080939947780686E-2</c:v>
                </c:pt>
                <c:pt idx="5826">
                  <c:v>4.3024771838331158E-2</c:v>
                </c:pt>
                <c:pt idx="5827">
                  <c:v>4.3024771838331158E-2</c:v>
                </c:pt>
                <c:pt idx="5828">
                  <c:v>4.3024771838331158E-2</c:v>
                </c:pt>
                <c:pt idx="5829">
                  <c:v>4.3024771838331158E-2</c:v>
                </c:pt>
                <c:pt idx="5830">
                  <c:v>4.3024771838331158E-2</c:v>
                </c:pt>
                <c:pt idx="5831">
                  <c:v>4.2968750000000007E-2</c:v>
                </c:pt>
                <c:pt idx="5832">
                  <c:v>4.2968750000000007E-2</c:v>
                </c:pt>
                <c:pt idx="5833">
                  <c:v>4.2968750000000007E-2</c:v>
                </c:pt>
                <c:pt idx="5834">
                  <c:v>4.2968750000000007E-2</c:v>
                </c:pt>
                <c:pt idx="5835">
                  <c:v>4.2968750000000007E-2</c:v>
                </c:pt>
                <c:pt idx="5836">
                  <c:v>4.2801556420233464E-2</c:v>
                </c:pt>
                <c:pt idx="5837">
                  <c:v>4.2801556420233464E-2</c:v>
                </c:pt>
                <c:pt idx="5838">
                  <c:v>4.2801556420233464E-2</c:v>
                </c:pt>
                <c:pt idx="5839">
                  <c:v>4.2801556420233464E-2</c:v>
                </c:pt>
                <c:pt idx="5840">
                  <c:v>4.2801556420233464E-2</c:v>
                </c:pt>
                <c:pt idx="5841">
                  <c:v>4.2690815006468305E-2</c:v>
                </c:pt>
                <c:pt idx="5842">
                  <c:v>4.2690815006468305E-2</c:v>
                </c:pt>
                <c:pt idx="5843">
                  <c:v>4.2635658914728689E-2</c:v>
                </c:pt>
                <c:pt idx="5844">
                  <c:v>4.2635658914728689E-2</c:v>
                </c:pt>
                <c:pt idx="5845">
                  <c:v>4.2635658914728689E-2</c:v>
                </c:pt>
                <c:pt idx="5846">
                  <c:v>4.2580645161290329E-2</c:v>
                </c:pt>
                <c:pt idx="5847">
                  <c:v>4.2580645161290329E-2</c:v>
                </c:pt>
                <c:pt idx="5848">
                  <c:v>4.2580645161290329E-2</c:v>
                </c:pt>
                <c:pt idx="5849">
                  <c:v>4.2580645161290329E-2</c:v>
                </c:pt>
                <c:pt idx="5850">
                  <c:v>4.2580645161290329E-2</c:v>
                </c:pt>
                <c:pt idx="5851">
                  <c:v>4.2580645161290329E-2</c:v>
                </c:pt>
                <c:pt idx="5852">
                  <c:v>4.2580645161290329E-2</c:v>
                </c:pt>
                <c:pt idx="5853">
                  <c:v>4.2471042471042476E-2</c:v>
                </c:pt>
                <c:pt idx="5854">
                  <c:v>4.2471042471042476E-2</c:v>
                </c:pt>
                <c:pt idx="5855">
                  <c:v>4.2471042471042476E-2</c:v>
                </c:pt>
                <c:pt idx="5856">
                  <c:v>4.2471042471042476E-2</c:v>
                </c:pt>
                <c:pt idx="5857">
                  <c:v>4.2471042471042476E-2</c:v>
                </c:pt>
                <c:pt idx="5858">
                  <c:v>4.2416452442159386E-2</c:v>
                </c:pt>
                <c:pt idx="5859">
                  <c:v>4.2416452442159386E-2</c:v>
                </c:pt>
                <c:pt idx="5860">
                  <c:v>4.2416452442159386E-2</c:v>
                </c:pt>
                <c:pt idx="5861">
                  <c:v>4.2362002567394093E-2</c:v>
                </c:pt>
                <c:pt idx="5862">
                  <c:v>4.2362002567394093E-2</c:v>
                </c:pt>
                <c:pt idx="5863">
                  <c:v>4.2362002567394093E-2</c:v>
                </c:pt>
                <c:pt idx="5864">
                  <c:v>4.2362002567394093E-2</c:v>
                </c:pt>
                <c:pt idx="5865">
                  <c:v>4.2307692307692317E-2</c:v>
                </c:pt>
                <c:pt idx="5866">
                  <c:v>4.2307692307692317E-2</c:v>
                </c:pt>
                <c:pt idx="5867">
                  <c:v>4.2307692307692317E-2</c:v>
                </c:pt>
                <c:pt idx="5868">
                  <c:v>4.2307692307692317E-2</c:v>
                </c:pt>
                <c:pt idx="5869">
                  <c:v>4.2307692307692317E-2</c:v>
                </c:pt>
                <c:pt idx="5870">
                  <c:v>4.2145593869731802E-2</c:v>
                </c:pt>
                <c:pt idx="5871">
                  <c:v>4.2145593869731802E-2</c:v>
                </c:pt>
                <c:pt idx="5872">
                  <c:v>4.2145593869731802E-2</c:v>
                </c:pt>
                <c:pt idx="5873">
                  <c:v>4.2145593869731802E-2</c:v>
                </c:pt>
                <c:pt idx="5874">
                  <c:v>4.2145593869731802E-2</c:v>
                </c:pt>
                <c:pt idx="5875">
                  <c:v>4.2145593869731802E-2</c:v>
                </c:pt>
                <c:pt idx="5876">
                  <c:v>4.2145593869731802E-2</c:v>
                </c:pt>
                <c:pt idx="5877">
                  <c:v>4.2145593869731802E-2</c:v>
                </c:pt>
                <c:pt idx="5878">
                  <c:v>4.2091836734693883E-2</c:v>
                </c:pt>
                <c:pt idx="5879">
                  <c:v>4.2091836734693883E-2</c:v>
                </c:pt>
                <c:pt idx="5880">
                  <c:v>4.1984732824427481E-2</c:v>
                </c:pt>
                <c:pt idx="5881">
                  <c:v>4.1984732824427481E-2</c:v>
                </c:pt>
                <c:pt idx="5882">
                  <c:v>4.1984732824427481E-2</c:v>
                </c:pt>
                <c:pt idx="5883">
                  <c:v>4.1984732824427481E-2</c:v>
                </c:pt>
                <c:pt idx="5884">
                  <c:v>4.1984732824427481E-2</c:v>
                </c:pt>
                <c:pt idx="5885">
                  <c:v>4.1984732824427481E-2</c:v>
                </c:pt>
                <c:pt idx="5886">
                  <c:v>4.1984732824427481E-2</c:v>
                </c:pt>
                <c:pt idx="5887">
                  <c:v>4.1984732824427481E-2</c:v>
                </c:pt>
                <c:pt idx="5888">
                  <c:v>4.1931385006353246E-2</c:v>
                </c:pt>
                <c:pt idx="5889">
                  <c:v>4.1931385006353246E-2</c:v>
                </c:pt>
                <c:pt idx="5890">
                  <c:v>4.1878172588832495E-2</c:v>
                </c:pt>
                <c:pt idx="5891">
                  <c:v>4.1878172588832495E-2</c:v>
                </c:pt>
                <c:pt idx="5892">
                  <c:v>4.1878172588832495E-2</c:v>
                </c:pt>
                <c:pt idx="5893">
                  <c:v>4.1878172588832495E-2</c:v>
                </c:pt>
                <c:pt idx="5894">
                  <c:v>4.1878172588832495E-2</c:v>
                </c:pt>
                <c:pt idx="5895">
                  <c:v>4.1825095057034224E-2</c:v>
                </c:pt>
                <c:pt idx="5896">
                  <c:v>4.1825095057034224E-2</c:v>
                </c:pt>
                <c:pt idx="5897">
                  <c:v>4.1772151898734178E-2</c:v>
                </c:pt>
                <c:pt idx="5898">
                  <c:v>4.1772151898734178E-2</c:v>
                </c:pt>
                <c:pt idx="5899">
                  <c:v>4.1772151898734178E-2</c:v>
                </c:pt>
                <c:pt idx="5900">
                  <c:v>4.1719342604298361E-2</c:v>
                </c:pt>
                <c:pt idx="5901">
                  <c:v>4.1719342604298361E-2</c:v>
                </c:pt>
                <c:pt idx="5902">
                  <c:v>4.1719342604298361E-2</c:v>
                </c:pt>
                <c:pt idx="5903">
                  <c:v>4.1666666666666671E-2</c:v>
                </c:pt>
                <c:pt idx="5904">
                  <c:v>4.1666666666666671E-2</c:v>
                </c:pt>
                <c:pt idx="5905">
                  <c:v>4.1614123581336697E-2</c:v>
                </c:pt>
                <c:pt idx="5906">
                  <c:v>4.1614123581336697E-2</c:v>
                </c:pt>
                <c:pt idx="5907">
                  <c:v>4.1614123581336697E-2</c:v>
                </c:pt>
                <c:pt idx="5908">
                  <c:v>4.1614123581336697E-2</c:v>
                </c:pt>
                <c:pt idx="5909">
                  <c:v>4.1614123581336697E-2</c:v>
                </c:pt>
                <c:pt idx="5910">
                  <c:v>4.1614123581336697E-2</c:v>
                </c:pt>
                <c:pt idx="5911">
                  <c:v>4.1614123581336697E-2</c:v>
                </c:pt>
                <c:pt idx="5912">
                  <c:v>4.1561712846347611E-2</c:v>
                </c:pt>
                <c:pt idx="5913">
                  <c:v>4.1561712846347611E-2</c:v>
                </c:pt>
                <c:pt idx="5914">
                  <c:v>4.1561712846347611E-2</c:v>
                </c:pt>
                <c:pt idx="5915">
                  <c:v>4.1457286432160803E-2</c:v>
                </c:pt>
                <c:pt idx="5916">
                  <c:v>4.1457286432160803E-2</c:v>
                </c:pt>
                <c:pt idx="5917">
                  <c:v>4.1457286432160803E-2</c:v>
                </c:pt>
                <c:pt idx="5918">
                  <c:v>4.1457286432160803E-2</c:v>
                </c:pt>
                <c:pt idx="5919">
                  <c:v>4.1457286432160803E-2</c:v>
                </c:pt>
                <c:pt idx="5920">
                  <c:v>4.140526976160603E-2</c:v>
                </c:pt>
                <c:pt idx="5921">
                  <c:v>4.140526976160603E-2</c:v>
                </c:pt>
                <c:pt idx="5922">
                  <c:v>4.1353383458646621E-2</c:v>
                </c:pt>
                <c:pt idx="5923">
                  <c:v>4.1353383458646621E-2</c:v>
                </c:pt>
                <c:pt idx="5924">
                  <c:v>4.1353383458646621E-2</c:v>
                </c:pt>
                <c:pt idx="5925">
                  <c:v>4.1353383458646621E-2</c:v>
                </c:pt>
                <c:pt idx="5926">
                  <c:v>4.1353383458646621E-2</c:v>
                </c:pt>
                <c:pt idx="5927">
                  <c:v>4.1353383458646621E-2</c:v>
                </c:pt>
                <c:pt idx="5928">
                  <c:v>4.1353383458646621E-2</c:v>
                </c:pt>
                <c:pt idx="5929">
                  <c:v>4.1353383458646621E-2</c:v>
                </c:pt>
                <c:pt idx="5930">
                  <c:v>4.1301627033792247E-2</c:v>
                </c:pt>
                <c:pt idx="5931">
                  <c:v>4.1301627033792247E-2</c:v>
                </c:pt>
                <c:pt idx="5932">
                  <c:v>4.1250000000000002E-2</c:v>
                </c:pt>
                <c:pt idx="5933">
                  <c:v>4.1250000000000002E-2</c:v>
                </c:pt>
                <c:pt idx="5934">
                  <c:v>4.1250000000000002E-2</c:v>
                </c:pt>
                <c:pt idx="5935">
                  <c:v>4.1250000000000002E-2</c:v>
                </c:pt>
                <c:pt idx="5936">
                  <c:v>4.1250000000000002E-2</c:v>
                </c:pt>
                <c:pt idx="5937">
                  <c:v>4.1250000000000002E-2</c:v>
                </c:pt>
                <c:pt idx="5938">
                  <c:v>4.1250000000000002E-2</c:v>
                </c:pt>
                <c:pt idx="5939">
                  <c:v>4.1250000000000002E-2</c:v>
                </c:pt>
                <c:pt idx="5940">
                  <c:v>4.1250000000000002E-2</c:v>
                </c:pt>
                <c:pt idx="5941">
                  <c:v>4.1250000000000002E-2</c:v>
                </c:pt>
                <c:pt idx="5942">
                  <c:v>4.1250000000000002E-2</c:v>
                </c:pt>
                <c:pt idx="5943">
                  <c:v>4.1250000000000002E-2</c:v>
                </c:pt>
                <c:pt idx="5944">
                  <c:v>4.1198501872659173E-2</c:v>
                </c:pt>
                <c:pt idx="5945">
                  <c:v>4.1198501872659173E-2</c:v>
                </c:pt>
                <c:pt idx="5946">
                  <c:v>4.1198501872659173E-2</c:v>
                </c:pt>
                <c:pt idx="5947">
                  <c:v>4.1147132169576064E-2</c:v>
                </c:pt>
                <c:pt idx="5948">
                  <c:v>4.1147132169576064E-2</c:v>
                </c:pt>
                <c:pt idx="5949">
                  <c:v>4.1147132169576064E-2</c:v>
                </c:pt>
                <c:pt idx="5950">
                  <c:v>4.1095890410958916E-2</c:v>
                </c:pt>
                <c:pt idx="5951">
                  <c:v>4.1095890410958916E-2</c:v>
                </c:pt>
                <c:pt idx="5952">
                  <c:v>4.1095890410958916E-2</c:v>
                </c:pt>
                <c:pt idx="5953">
                  <c:v>4.1095890410958916E-2</c:v>
                </c:pt>
                <c:pt idx="5954">
                  <c:v>4.1095890410958916E-2</c:v>
                </c:pt>
                <c:pt idx="5955">
                  <c:v>4.1044776119402993E-2</c:v>
                </c:pt>
                <c:pt idx="5956">
                  <c:v>4.1044776119402993E-2</c:v>
                </c:pt>
                <c:pt idx="5957">
                  <c:v>4.0993788819875775E-2</c:v>
                </c:pt>
                <c:pt idx="5958">
                  <c:v>4.0993788819875775E-2</c:v>
                </c:pt>
                <c:pt idx="5959">
                  <c:v>4.0993788819875775E-2</c:v>
                </c:pt>
                <c:pt idx="5960">
                  <c:v>4.0993788819875775E-2</c:v>
                </c:pt>
                <c:pt idx="5961">
                  <c:v>4.0993788819875775E-2</c:v>
                </c:pt>
                <c:pt idx="5962">
                  <c:v>4.0942928039702231E-2</c:v>
                </c:pt>
                <c:pt idx="5963">
                  <c:v>4.0942928039702231E-2</c:v>
                </c:pt>
                <c:pt idx="5964">
                  <c:v>4.0942928039702231E-2</c:v>
                </c:pt>
                <c:pt idx="5965">
                  <c:v>4.0892193308550186E-2</c:v>
                </c:pt>
                <c:pt idx="5966">
                  <c:v>4.0892193308550186E-2</c:v>
                </c:pt>
                <c:pt idx="5967">
                  <c:v>4.0791100123609397E-2</c:v>
                </c:pt>
                <c:pt idx="5968">
                  <c:v>4.0791100123609397E-2</c:v>
                </c:pt>
                <c:pt idx="5969">
                  <c:v>4.0740740740740744E-2</c:v>
                </c:pt>
                <c:pt idx="5970">
                  <c:v>4.0740740740740744E-2</c:v>
                </c:pt>
                <c:pt idx="5971">
                  <c:v>4.0740740740740744E-2</c:v>
                </c:pt>
                <c:pt idx="5972">
                  <c:v>4.0740740740740744E-2</c:v>
                </c:pt>
                <c:pt idx="5973">
                  <c:v>4.0740740740740744E-2</c:v>
                </c:pt>
                <c:pt idx="5974">
                  <c:v>4.0690505548705305E-2</c:v>
                </c:pt>
                <c:pt idx="5975">
                  <c:v>4.0690505548705305E-2</c:v>
                </c:pt>
                <c:pt idx="5976">
                  <c:v>3.3915690129785368E-2</c:v>
                </c:pt>
                <c:pt idx="5977">
                  <c:v>3.3880869092691134E-2</c:v>
                </c:pt>
                <c:pt idx="5978">
                  <c:v>3.38461194833653E-2</c:v>
                </c:pt>
                <c:pt idx="5979">
                  <c:v>3.38461194833653E-2</c:v>
                </c:pt>
                <c:pt idx="5980">
                  <c:v>3.38461194833653E-2</c:v>
                </c:pt>
                <c:pt idx="5981">
                  <c:v>3.38461194833653E-2</c:v>
                </c:pt>
                <c:pt idx="5982">
                  <c:v>3.38461194833653E-2</c:v>
                </c:pt>
                <c:pt idx="5983">
                  <c:v>3.381144108225529E-2</c:v>
                </c:pt>
                <c:pt idx="5984">
                  <c:v>3.381144108225529E-2</c:v>
                </c:pt>
                <c:pt idx="5985">
                  <c:v>3.381144108225529E-2</c:v>
                </c:pt>
                <c:pt idx="5986">
                  <c:v>3.381144108225529E-2</c:v>
                </c:pt>
                <c:pt idx="5987">
                  <c:v>3.381144108225529E-2</c:v>
                </c:pt>
                <c:pt idx="5988">
                  <c:v>3.3776833670707433E-2</c:v>
                </c:pt>
                <c:pt idx="5989">
                  <c:v>3.3776833670707433E-2</c:v>
                </c:pt>
                <c:pt idx="5990">
                  <c:v>3.3776833670707433E-2</c:v>
                </c:pt>
                <c:pt idx="5991">
                  <c:v>3.3776833670707433E-2</c:v>
                </c:pt>
                <c:pt idx="5992">
                  <c:v>3.3776833670707433E-2</c:v>
                </c:pt>
                <c:pt idx="5993">
                  <c:v>3.3776833670707433E-2</c:v>
                </c:pt>
                <c:pt idx="5994">
                  <c:v>3.3776833670707433E-2</c:v>
                </c:pt>
                <c:pt idx="5995">
                  <c:v>3.3707830946150319E-2</c:v>
                </c:pt>
                <c:pt idx="5996">
                  <c:v>3.3707830946150319E-2</c:v>
                </c:pt>
                <c:pt idx="5997">
                  <c:v>3.3707830946150319E-2</c:v>
                </c:pt>
                <c:pt idx="5998">
                  <c:v>3.3707830946150319E-2</c:v>
                </c:pt>
                <c:pt idx="5999">
                  <c:v>3.3707830946150319E-2</c:v>
                </c:pt>
                <c:pt idx="6000">
                  <c:v>3.3673435200286907E-2</c:v>
                </c:pt>
                <c:pt idx="6001">
                  <c:v>3.3673435200286907E-2</c:v>
                </c:pt>
                <c:pt idx="6002">
                  <c:v>3.3673435200286907E-2</c:v>
                </c:pt>
                <c:pt idx="6003">
                  <c:v>3.3673435200286907E-2</c:v>
                </c:pt>
                <c:pt idx="6004">
                  <c:v>3.3673435200286907E-2</c:v>
                </c:pt>
                <c:pt idx="6005">
                  <c:v>3.363910957826826E-2</c:v>
                </c:pt>
                <c:pt idx="6006">
                  <c:v>3.363910957826826E-2</c:v>
                </c:pt>
                <c:pt idx="6007">
                  <c:v>3.363910957826826E-2</c:v>
                </c:pt>
                <c:pt idx="6008">
                  <c:v>3.3604853865866764E-2</c:v>
                </c:pt>
                <c:pt idx="6009">
                  <c:v>3.3604853865866764E-2</c:v>
                </c:pt>
                <c:pt idx="6010">
                  <c:v>3.3570667849726517E-2</c:v>
                </c:pt>
                <c:pt idx="6011">
                  <c:v>3.3570667849726517E-2</c:v>
                </c:pt>
                <c:pt idx="6012">
                  <c:v>3.3570667849726517E-2</c:v>
                </c:pt>
                <c:pt idx="6013">
                  <c:v>3.3536551317358908E-2</c:v>
                </c:pt>
                <c:pt idx="6014">
                  <c:v>3.3536551317358908E-2</c:v>
                </c:pt>
                <c:pt idx="6015">
                  <c:v>3.3536551317358908E-2</c:v>
                </c:pt>
                <c:pt idx="6016">
                  <c:v>3.3536551317358908E-2</c:v>
                </c:pt>
                <c:pt idx="6017">
                  <c:v>3.3536551317358908E-2</c:v>
                </c:pt>
                <c:pt idx="6018">
                  <c:v>3.3502504057138241E-2</c:v>
                </c:pt>
                <c:pt idx="6019">
                  <c:v>3.3502504057138241E-2</c:v>
                </c:pt>
                <c:pt idx="6020">
                  <c:v>3.3502504057138241E-2</c:v>
                </c:pt>
                <c:pt idx="6021">
                  <c:v>3.3502504057138241E-2</c:v>
                </c:pt>
                <c:pt idx="6022">
                  <c:v>3.3502504057138241E-2</c:v>
                </c:pt>
                <c:pt idx="6023">
                  <c:v>3.3536551317358908E-2</c:v>
                </c:pt>
                <c:pt idx="6024">
                  <c:v>3.3536551317358908E-2</c:v>
                </c:pt>
                <c:pt idx="6025">
                  <c:v>3.3536551317358908E-2</c:v>
                </c:pt>
                <c:pt idx="6026">
                  <c:v>3.3502504057138241E-2</c:v>
                </c:pt>
                <c:pt idx="6027">
                  <c:v>3.3502504057138241E-2</c:v>
                </c:pt>
                <c:pt idx="6028">
                  <c:v>3.3502504057138241E-2</c:v>
                </c:pt>
                <c:pt idx="6029">
                  <c:v>3.3502504057138241E-2</c:v>
                </c:pt>
                <c:pt idx="6030">
                  <c:v>3.3502504057138241E-2</c:v>
                </c:pt>
                <c:pt idx="6031">
                  <c:v>3.3502504057138241E-2</c:v>
                </c:pt>
                <c:pt idx="6032">
                  <c:v>3.3502504057138241E-2</c:v>
                </c:pt>
                <c:pt idx="6033">
                  <c:v>3.3468525858297328E-2</c:v>
                </c:pt>
                <c:pt idx="6034">
                  <c:v>3.3468525858297328E-2</c:v>
                </c:pt>
                <c:pt idx="6035">
                  <c:v>3.3468525858297328E-2</c:v>
                </c:pt>
                <c:pt idx="6036">
                  <c:v>3.3468525858297328E-2</c:v>
                </c:pt>
                <c:pt idx="6037">
                  <c:v>3.3468525858297328E-2</c:v>
                </c:pt>
                <c:pt idx="6038">
                  <c:v>3.3434616510923165E-2</c:v>
                </c:pt>
                <c:pt idx="6039">
                  <c:v>3.3434616510923165E-2</c:v>
                </c:pt>
                <c:pt idx="6040">
                  <c:v>3.3434616510923165E-2</c:v>
                </c:pt>
                <c:pt idx="6041">
                  <c:v>3.340077580595259E-2</c:v>
                </c:pt>
                <c:pt idx="6042">
                  <c:v>3.340077580595259E-2</c:v>
                </c:pt>
                <c:pt idx="6043">
                  <c:v>3.3367003535168013E-2</c:v>
                </c:pt>
                <c:pt idx="6044">
                  <c:v>3.3367003535168013E-2</c:v>
                </c:pt>
                <c:pt idx="6045">
                  <c:v>3.3367003535168013E-2</c:v>
                </c:pt>
                <c:pt idx="6046">
                  <c:v>3.3367003535168013E-2</c:v>
                </c:pt>
                <c:pt idx="6047">
                  <c:v>3.3367003535168013E-2</c:v>
                </c:pt>
                <c:pt idx="6048">
                  <c:v>3.333329949119309E-2</c:v>
                </c:pt>
                <c:pt idx="6049">
                  <c:v>3.333329949119309E-2</c:v>
                </c:pt>
                <c:pt idx="6050">
                  <c:v>3.333329949119309E-2</c:v>
                </c:pt>
                <c:pt idx="6051">
                  <c:v>3.333329949119309E-2</c:v>
                </c:pt>
                <c:pt idx="6052">
                  <c:v>3.333329949119309E-2</c:v>
                </c:pt>
                <c:pt idx="6053">
                  <c:v>3.326609525834795E-2</c:v>
                </c:pt>
                <c:pt idx="6054">
                  <c:v>3.326609525834795E-2</c:v>
                </c:pt>
                <c:pt idx="6055">
                  <c:v>3.326609525834795E-2</c:v>
                </c:pt>
                <c:pt idx="6056">
                  <c:v>3.3232594658893423E-2</c:v>
                </c:pt>
                <c:pt idx="6057">
                  <c:v>3.3232594658893423E-2</c:v>
                </c:pt>
                <c:pt idx="6058">
                  <c:v>3.3199161465071597E-2</c:v>
                </c:pt>
                <c:pt idx="6059">
                  <c:v>3.3199161465071597E-2</c:v>
                </c:pt>
                <c:pt idx="6060">
                  <c:v>3.3199161465071597E-2</c:v>
                </c:pt>
                <c:pt idx="6061">
                  <c:v>3.3165795473649409E-2</c:v>
                </c:pt>
                <c:pt idx="6062">
                  <c:v>3.3165795473649409E-2</c:v>
                </c:pt>
                <c:pt idx="6063">
                  <c:v>3.3165795473649409E-2</c:v>
                </c:pt>
                <c:pt idx="6064">
                  <c:v>3.3165795473649409E-2</c:v>
                </c:pt>
                <c:pt idx="6065">
                  <c:v>3.3165795473649409E-2</c:v>
                </c:pt>
                <c:pt idx="6066">
                  <c:v>3.3132496482210005E-2</c:v>
                </c:pt>
                <c:pt idx="6067">
                  <c:v>3.3132496482210005E-2</c:v>
                </c:pt>
                <c:pt idx="6068">
                  <c:v>3.3132496482210005E-2</c:v>
                </c:pt>
                <c:pt idx="6069">
                  <c:v>3.3132496482210005E-2</c:v>
                </c:pt>
                <c:pt idx="6070">
                  <c:v>3.3132496482210005E-2</c:v>
                </c:pt>
                <c:pt idx="6071">
                  <c:v>3.30660986936685E-2</c:v>
                </c:pt>
                <c:pt idx="6072">
                  <c:v>3.30660986936685E-2</c:v>
                </c:pt>
                <c:pt idx="6073">
                  <c:v>3.30660986936685E-2</c:v>
                </c:pt>
                <c:pt idx="6074">
                  <c:v>3.30660986936685E-2</c:v>
                </c:pt>
                <c:pt idx="6075">
                  <c:v>3.30660986936685E-2</c:v>
                </c:pt>
                <c:pt idx="6076">
                  <c:v>3.3032999495776948E-2</c:v>
                </c:pt>
                <c:pt idx="6077">
                  <c:v>3.3032999495776948E-2</c:v>
                </c:pt>
                <c:pt idx="6078">
                  <c:v>3.2999966496281168E-2</c:v>
                </c:pt>
                <c:pt idx="6079">
                  <c:v>3.2999966496281168E-2</c:v>
                </c:pt>
                <c:pt idx="6080">
                  <c:v>3.2999966496281168E-2</c:v>
                </c:pt>
                <c:pt idx="6081">
                  <c:v>3.2966999496784381E-2</c:v>
                </c:pt>
                <c:pt idx="6082">
                  <c:v>3.2966999496784381E-2</c:v>
                </c:pt>
                <c:pt idx="6083">
                  <c:v>3.2966999496784381E-2</c:v>
                </c:pt>
                <c:pt idx="6084">
                  <c:v>3.2966999496784381E-2</c:v>
                </c:pt>
                <c:pt idx="6085">
                  <c:v>3.2966999496784381E-2</c:v>
                </c:pt>
                <c:pt idx="6086">
                  <c:v>3.2901262708156694E-2</c:v>
                </c:pt>
                <c:pt idx="6087">
                  <c:v>3.2901262708156694E-2</c:v>
                </c:pt>
                <c:pt idx="6088">
                  <c:v>3.2901262708156694E-2</c:v>
                </c:pt>
                <c:pt idx="6089">
                  <c:v>3.2901262708156694E-2</c:v>
                </c:pt>
                <c:pt idx="6090">
                  <c:v>3.2901262708156694E-2</c:v>
                </c:pt>
                <c:pt idx="6091">
                  <c:v>3.2901262708156694E-2</c:v>
                </c:pt>
                <c:pt idx="6092">
                  <c:v>3.2835787558488719E-2</c:v>
                </c:pt>
                <c:pt idx="6093">
                  <c:v>3.2835787558488719E-2</c:v>
                </c:pt>
                <c:pt idx="6094">
                  <c:v>3.2803147610617457E-2</c:v>
                </c:pt>
                <c:pt idx="6095">
                  <c:v>3.2803147610617457E-2</c:v>
                </c:pt>
                <c:pt idx="6096">
                  <c:v>3.2803147610617457E-2</c:v>
                </c:pt>
                <c:pt idx="6097">
                  <c:v>3.2770572488859152E-2</c:v>
                </c:pt>
                <c:pt idx="6098">
                  <c:v>3.2770572488859152E-2</c:v>
                </c:pt>
                <c:pt idx="6099">
                  <c:v>3.2770572488859152E-2</c:v>
                </c:pt>
                <c:pt idx="6100">
                  <c:v>3.2770572488859152E-2</c:v>
                </c:pt>
                <c:pt idx="6101">
                  <c:v>3.2770572488859152E-2</c:v>
                </c:pt>
                <c:pt idx="6102">
                  <c:v>3.2738062000278935E-2</c:v>
                </c:pt>
                <c:pt idx="6103">
                  <c:v>3.2738062000278935E-2</c:v>
                </c:pt>
                <c:pt idx="6104">
                  <c:v>3.2705615952706803E-2</c:v>
                </c:pt>
                <c:pt idx="6105">
                  <c:v>3.2705615952706803E-2</c:v>
                </c:pt>
                <c:pt idx="6106">
                  <c:v>3.2705615952706803E-2</c:v>
                </c:pt>
                <c:pt idx="6107">
                  <c:v>3.2705615952706803E-2</c:v>
                </c:pt>
                <c:pt idx="6108">
                  <c:v>3.2705615952706803E-2</c:v>
                </c:pt>
                <c:pt idx="6109">
                  <c:v>3.2673234154733825E-2</c:v>
                </c:pt>
                <c:pt idx="6110">
                  <c:v>3.2673234154733825E-2</c:v>
                </c:pt>
                <c:pt idx="6111">
                  <c:v>3.2673234154733825E-2</c:v>
                </c:pt>
                <c:pt idx="6112">
                  <c:v>3.2673234154733825E-2</c:v>
                </c:pt>
                <c:pt idx="6113">
                  <c:v>3.2673234154733825E-2</c:v>
                </c:pt>
                <c:pt idx="6114">
                  <c:v>3.2640916415708369E-2</c:v>
                </c:pt>
                <c:pt idx="6115">
                  <c:v>3.2640916415708369E-2</c:v>
                </c:pt>
                <c:pt idx="6116">
                  <c:v>3.2640916415708369E-2</c:v>
                </c:pt>
                <c:pt idx="6117">
                  <c:v>3.2608662545732386E-2</c:v>
                </c:pt>
                <c:pt idx="6118">
                  <c:v>3.2608662545732386E-2</c:v>
                </c:pt>
                <c:pt idx="6119">
                  <c:v>3.2544345657082016E-2</c:v>
                </c:pt>
                <c:pt idx="6120">
                  <c:v>3.2544345657082016E-2</c:v>
                </c:pt>
                <c:pt idx="6121">
                  <c:v>3.2544345657082016E-2</c:v>
                </c:pt>
                <c:pt idx="6122">
                  <c:v>3.2544345657082016E-2</c:v>
                </c:pt>
                <c:pt idx="6123">
                  <c:v>3.2544345657082016E-2</c:v>
                </c:pt>
                <c:pt idx="6124">
                  <c:v>3.2544345657082016E-2</c:v>
                </c:pt>
                <c:pt idx="6125">
                  <c:v>3.2512282262345982E-2</c:v>
                </c:pt>
                <c:pt idx="6126">
                  <c:v>3.2512282262345982E-2</c:v>
                </c:pt>
                <c:pt idx="6127">
                  <c:v>3.2512282262345982E-2</c:v>
                </c:pt>
                <c:pt idx="6128">
                  <c:v>3.2512282262345982E-2</c:v>
                </c:pt>
                <c:pt idx="6129">
                  <c:v>3.2512282262345982E-2</c:v>
                </c:pt>
                <c:pt idx="6130">
                  <c:v>3.2480281984528708E-2</c:v>
                </c:pt>
                <c:pt idx="6131">
                  <c:v>3.2480281984528708E-2</c:v>
                </c:pt>
                <c:pt idx="6132">
                  <c:v>3.2416470035639647E-2</c:v>
                </c:pt>
                <c:pt idx="6133">
                  <c:v>3.2416470035639647E-2</c:v>
                </c:pt>
                <c:pt idx="6134">
                  <c:v>3.2416470035639647E-2</c:v>
                </c:pt>
                <c:pt idx="6135">
                  <c:v>3.2384657994387799E-2</c:v>
                </c:pt>
                <c:pt idx="6136">
                  <c:v>3.2384657994387799E-2</c:v>
                </c:pt>
                <c:pt idx="6137">
                  <c:v>3.2352908329687423E-2</c:v>
                </c:pt>
                <c:pt idx="6138">
                  <c:v>3.2352908329687423E-2</c:v>
                </c:pt>
                <c:pt idx="6139">
                  <c:v>3.2352908329687423E-2</c:v>
                </c:pt>
                <c:pt idx="6140">
                  <c:v>3.2321220858257754E-2</c:v>
                </c:pt>
                <c:pt idx="6141">
                  <c:v>3.2321220858257754E-2</c:v>
                </c:pt>
                <c:pt idx="6142">
                  <c:v>3.2321220858257754E-2</c:v>
                </c:pt>
                <c:pt idx="6143">
                  <c:v>3.2321220858257754E-2</c:v>
                </c:pt>
                <c:pt idx="6144">
                  <c:v>3.2321220858257754E-2</c:v>
                </c:pt>
                <c:pt idx="6145">
                  <c:v>3.2289595397535384E-2</c:v>
                </c:pt>
                <c:pt idx="6146">
                  <c:v>3.2289595397535384E-2</c:v>
                </c:pt>
                <c:pt idx="6147">
                  <c:v>3.2258031765670742E-2</c:v>
                </c:pt>
                <c:pt idx="6148">
                  <c:v>3.2258031765670742E-2</c:v>
                </c:pt>
                <c:pt idx="6149">
                  <c:v>3.2258031765670742E-2</c:v>
                </c:pt>
                <c:pt idx="6150">
                  <c:v>3.2258031765670742E-2</c:v>
                </c:pt>
                <c:pt idx="6151">
                  <c:v>3.2258031765670742E-2</c:v>
                </c:pt>
                <c:pt idx="6152">
                  <c:v>3.2226529781524571E-2</c:v>
                </c:pt>
                <c:pt idx="6153">
                  <c:v>3.2226529781524571E-2</c:v>
                </c:pt>
                <c:pt idx="6154">
                  <c:v>3.2226529781524571E-2</c:v>
                </c:pt>
                <c:pt idx="6155">
                  <c:v>3.2226529781524571E-2</c:v>
                </c:pt>
                <c:pt idx="6156">
                  <c:v>3.2226529781524571E-2</c:v>
                </c:pt>
                <c:pt idx="6157">
                  <c:v>3.216371003536176E-2</c:v>
                </c:pt>
                <c:pt idx="6158">
                  <c:v>3.216371003536176E-2</c:v>
                </c:pt>
                <c:pt idx="6159">
                  <c:v>3.216371003536176E-2</c:v>
                </c:pt>
                <c:pt idx="6160">
                  <c:v>3.216371003536176E-2</c:v>
                </c:pt>
                <c:pt idx="6161">
                  <c:v>3.216371003536176E-2</c:v>
                </c:pt>
                <c:pt idx="6162">
                  <c:v>3.216371003536176E-2</c:v>
                </c:pt>
                <c:pt idx="6163">
                  <c:v>3.2132391914587312E-2</c:v>
                </c:pt>
                <c:pt idx="6164">
                  <c:v>3.2132391914587312E-2</c:v>
                </c:pt>
                <c:pt idx="6165">
                  <c:v>3.2101134724008926E-2</c:v>
                </c:pt>
                <c:pt idx="6166">
                  <c:v>3.2101134724008926E-2</c:v>
                </c:pt>
                <c:pt idx="6167">
                  <c:v>3.2101134724008926E-2</c:v>
                </c:pt>
                <c:pt idx="6168">
                  <c:v>3.2069938285987531E-2</c:v>
                </c:pt>
                <c:pt idx="6169">
                  <c:v>3.2069938285987531E-2</c:v>
                </c:pt>
                <c:pt idx="6170">
                  <c:v>3.2069938285987531E-2</c:v>
                </c:pt>
                <c:pt idx="6171">
                  <c:v>3.2069938285987531E-2</c:v>
                </c:pt>
                <c:pt idx="6172">
                  <c:v>3.2007726960505495E-2</c:v>
                </c:pt>
                <c:pt idx="6173">
                  <c:v>3.2007726960505495E-2</c:v>
                </c:pt>
                <c:pt idx="6174">
                  <c:v>3.2007726960505495E-2</c:v>
                </c:pt>
                <c:pt idx="6175">
                  <c:v>3.1976711721202679E-2</c:v>
                </c:pt>
                <c:pt idx="6176">
                  <c:v>3.1976711721202679E-2</c:v>
                </c:pt>
                <c:pt idx="6177">
                  <c:v>3.1945756530765888E-2</c:v>
                </c:pt>
                <c:pt idx="6178">
                  <c:v>3.1945756530765888E-2</c:v>
                </c:pt>
                <c:pt idx="6179">
                  <c:v>3.1945756530765888E-2</c:v>
                </c:pt>
                <c:pt idx="6180">
                  <c:v>3.1945756530765888E-2</c:v>
                </c:pt>
                <c:pt idx="6181">
                  <c:v>3.1945756530765888E-2</c:v>
                </c:pt>
                <c:pt idx="6182">
                  <c:v>3.1914861214972119E-2</c:v>
                </c:pt>
                <c:pt idx="6183">
                  <c:v>3.1914861214972119E-2</c:v>
                </c:pt>
                <c:pt idx="6184">
                  <c:v>3.1914861214972119E-2</c:v>
                </c:pt>
                <c:pt idx="6185">
                  <c:v>3.1884025600271655E-2</c:v>
                </c:pt>
                <c:pt idx="6186">
                  <c:v>3.1884025600271655E-2</c:v>
                </c:pt>
                <c:pt idx="6187">
                  <c:v>3.1884025600271655E-2</c:v>
                </c:pt>
                <c:pt idx="6188">
                  <c:v>3.1884025600271655E-2</c:v>
                </c:pt>
                <c:pt idx="6189">
                  <c:v>3.1884025600271655E-2</c:v>
                </c:pt>
                <c:pt idx="6190">
                  <c:v>3.1853249513784918E-2</c:v>
                </c:pt>
                <c:pt idx="6191">
                  <c:v>3.1853249513784918E-2</c:v>
                </c:pt>
                <c:pt idx="6192">
                  <c:v>3.1853249513784918E-2</c:v>
                </c:pt>
                <c:pt idx="6193">
                  <c:v>3.1822532783299107E-2</c:v>
                </c:pt>
                <c:pt idx="6194">
                  <c:v>3.1822532783299107E-2</c:v>
                </c:pt>
                <c:pt idx="6195">
                  <c:v>3.1822532783299107E-2</c:v>
                </c:pt>
                <c:pt idx="6196">
                  <c:v>3.1822532783299107E-2</c:v>
                </c:pt>
                <c:pt idx="6197">
                  <c:v>3.1791875237265087E-2</c:v>
                </c:pt>
                <c:pt idx="6198">
                  <c:v>3.1791875237265087E-2</c:v>
                </c:pt>
                <c:pt idx="6199">
                  <c:v>3.1791875237265087E-2</c:v>
                </c:pt>
                <c:pt idx="6200">
                  <c:v>3.1761276704794193E-2</c:v>
                </c:pt>
                <c:pt idx="6201">
                  <c:v>3.1761276704794193E-2</c:v>
                </c:pt>
                <c:pt idx="6202">
                  <c:v>3.1761276704794193E-2</c:v>
                </c:pt>
                <c:pt idx="6203">
                  <c:v>3.1761276704794193E-2</c:v>
                </c:pt>
                <c:pt idx="6204">
                  <c:v>3.1761276704794193E-2</c:v>
                </c:pt>
                <c:pt idx="6205">
                  <c:v>3.1700256000270093E-2</c:v>
                </c:pt>
                <c:pt idx="6206">
                  <c:v>3.1700256000270093E-2</c:v>
                </c:pt>
                <c:pt idx="6207">
                  <c:v>3.1700256000270093E-2</c:v>
                </c:pt>
                <c:pt idx="6208">
                  <c:v>3.1700256000270093E-2</c:v>
                </c:pt>
                <c:pt idx="6209">
                  <c:v>3.1700256000270093E-2</c:v>
                </c:pt>
                <c:pt idx="6210">
                  <c:v>3.1700256000270093E-2</c:v>
                </c:pt>
                <c:pt idx="6211">
                  <c:v>3.1700256000270093E-2</c:v>
                </c:pt>
                <c:pt idx="6212">
                  <c:v>3.1700256000270093E-2</c:v>
                </c:pt>
                <c:pt idx="6213">
                  <c:v>3.1669833489713216E-2</c:v>
                </c:pt>
                <c:pt idx="6214">
                  <c:v>3.1669833489713216E-2</c:v>
                </c:pt>
                <c:pt idx="6215">
                  <c:v>3.1609163310614148E-2</c:v>
                </c:pt>
                <c:pt idx="6216">
                  <c:v>3.1609163310614148E-2</c:v>
                </c:pt>
                <c:pt idx="6217">
                  <c:v>3.1578915307446095E-2</c:v>
                </c:pt>
                <c:pt idx="6218">
                  <c:v>3.1578915307446095E-2</c:v>
                </c:pt>
                <c:pt idx="6219">
                  <c:v>3.1578915307446095E-2</c:v>
                </c:pt>
                <c:pt idx="6220">
                  <c:v>3.1548725139848147E-2</c:v>
                </c:pt>
                <c:pt idx="6221">
                  <c:v>3.1548725139848147E-2</c:v>
                </c:pt>
                <c:pt idx="6222">
                  <c:v>3.1548725139848147E-2</c:v>
                </c:pt>
                <c:pt idx="6223">
                  <c:v>3.1548725139848147E-2</c:v>
                </c:pt>
                <c:pt idx="6224">
                  <c:v>3.1548725139848147E-2</c:v>
                </c:pt>
                <c:pt idx="6225">
                  <c:v>3.1518592642102355E-2</c:v>
                </c:pt>
                <c:pt idx="6226">
                  <c:v>3.1518592642102355E-2</c:v>
                </c:pt>
                <c:pt idx="6227">
                  <c:v>3.1518592642102355E-2</c:v>
                </c:pt>
                <c:pt idx="6228">
                  <c:v>3.1458499996454878E-2</c:v>
                </c:pt>
                <c:pt idx="6229">
                  <c:v>3.1458499996454878E-2</c:v>
                </c:pt>
                <c:pt idx="6230">
                  <c:v>3.1458499996454878E-2</c:v>
                </c:pt>
                <c:pt idx="6231">
                  <c:v>3.1458499996454878E-2</c:v>
                </c:pt>
                <c:pt idx="6232">
                  <c:v>3.1458499996454878E-2</c:v>
                </c:pt>
                <c:pt idx="6233">
                  <c:v>3.1428539520267779E-2</c:v>
                </c:pt>
                <c:pt idx="6234">
                  <c:v>3.1428539520267779E-2</c:v>
                </c:pt>
                <c:pt idx="6235">
                  <c:v>3.1428539520267779E-2</c:v>
                </c:pt>
                <c:pt idx="6236">
                  <c:v>3.1428539520267779E-2</c:v>
                </c:pt>
                <c:pt idx="6237">
                  <c:v>3.1428539520267779E-2</c:v>
                </c:pt>
                <c:pt idx="6238">
                  <c:v>3.1398636057356009E-2</c:v>
                </c:pt>
                <c:pt idx="6239">
                  <c:v>3.1398636057356009E-2</c:v>
                </c:pt>
                <c:pt idx="6240">
                  <c:v>3.1368789445134188E-2</c:v>
                </c:pt>
                <c:pt idx="6241">
                  <c:v>3.1368789445134188E-2</c:v>
                </c:pt>
                <c:pt idx="6242">
                  <c:v>3.1368789445134188E-2</c:v>
                </c:pt>
                <c:pt idx="6243">
                  <c:v>3.1368789445134188E-2</c:v>
                </c:pt>
                <c:pt idx="6244">
                  <c:v>3.1368789445134188E-2</c:v>
                </c:pt>
                <c:pt idx="6245">
                  <c:v>3.1368789445134188E-2</c:v>
                </c:pt>
                <c:pt idx="6246">
                  <c:v>3.133899952163454E-2</c:v>
                </c:pt>
                <c:pt idx="6247">
                  <c:v>3.133899952163454E-2</c:v>
                </c:pt>
                <c:pt idx="6248">
                  <c:v>3.133899952163454E-2</c:v>
                </c:pt>
                <c:pt idx="6249">
                  <c:v>3.133899952163454E-2</c:v>
                </c:pt>
                <c:pt idx="6250">
                  <c:v>3.133899952163454E-2</c:v>
                </c:pt>
                <c:pt idx="6251">
                  <c:v>3.1309266125503957E-2</c:v>
                </c:pt>
                <c:pt idx="6252">
                  <c:v>3.1309266125503957E-2</c:v>
                </c:pt>
                <c:pt idx="6253">
                  <c:v>3.1309266125503957E-2</c:v>
                </c:pt>
                <c:pt idx="6254">
                  <c:v>3.1279589096001106E-2</c:v>
                </c:pt>
                <c:pt idx="6255">
                  <c:v>3.1279589096001106E-2</c:v>
                </c:pt>
                <c:pt idx="6256">
                  <c:v>3.1220403496954749E-2</c:v>
                </c:pt>
                <c:pt idx="6257">
                  <c:v>3.1220403496954749E-2</c:v>
                </c:pt>
                <c:pt idx="6258">
                  <c:v>3.1220403496954749E-2</c:v>
                </c:pt>
                <c:pt idx="6259">
                  <c:v>3.1190894608961406E-2</c:v>
                </c:pt>
                <c:pt idx="6260">
                  <c:v>3.1190894608961406E-2</c:v>
                </c:pt>
                <c:pt idx="6261">
                  <c:v>3.1190894608961406E-2</c:v>
                </c:pt>
                <c:pt idx="6262">
                  <c:v>3.1190894608961406E-2</c:v>
                </c:pt>
                <c:pt idx="6263">
                  <c:v>3.1190894608961406E-2</c:v>
                </c:pt>
                <c:pt idx="6264">
                  <c:v>3.1161441450690427E-2</c:v>
                </c:pt>
                <c:pt idx="6265">
                  <c:v>3.1161441450690427E-2</c:v>
                </c:pt>
                <c:pt idx="6266">
                  <c:v>3.1161441450690427E-2</c:v>
                </c:pt>
                <c:pt idx="6267">
                  <c:v>3.1132043864416196E-2</c:v>
                </c:pt>
                <c:pt idx="6268">
                  <c:v>3.1132043864416196E-2</c:v>
                </c:pt>
                <c:pt idx="6269">
                  <c:v>3.1102701693007703E-2</c:v>
                </c:pt>
                <c:pt idx="6270">
                  <c:v>3.1102701693007703E-2</c:v>
                </c:pt>
                <c:pt idx="6271">
                  <c:v>3.1102701693007703E-2</c:v>
                </c:pt>
                <c:pt idx="6272">
                  <c:v>3.1073414779925774E-2</c:v>
                </c:pt>
                <c:pt idx="6273">
                  <c:v>3.1073414779925774E-2</c:v>
                </c:pt>
                <c:pt idx="6274">
                  <c:v>3.1015006105527414E-2</c:v>
                </c:pt>
                <c:pt idx="6275">
                  <c:v>3.1015006105527414E-2</c:v>
                </c:pt>
                <c:pt idx="6276">
                  <c:v>3.1015006105527414E-2</c:v>
                </c:pt>
                <c:pt idx="6277">
                  <c:v>3.1015006105527414E-2</c:v>
                </c:pt>
                <c:pt idx="6278">
                  <c:v>3.1015006105527414E-2</c:v>
                </c:pt>
                <c:pt idx="6279">
                  <c:v>3.0985884034066824E-2</c:v>
                </c:pt>
                <c:pt idx="6280">
                  <c:v>3.0985884034066824E-2</c:v>
                </c:pt>
                <c:pt idx="6281">
                  <c:v>3.0956816600638988E-2</c:v>
                </c:pt>
                <c:pt idx="6282">
                  <c:v>3.0956816600638988E-2</c:v>
                </c:pt>
                <c:pt idx="6283">
                  <c:v>3.0956816600638988E-2</c:v>
                </c:pt>
                <c:pt idx="6284">
                  <c:v>3.0927803651622458E-2</c:v>
                </c:pt>
                <c:pt idx="6285">
                  <c:v>3.0927803651622458E-2</c:v>
                </c:pt>
                <c:pt idx="6286">
                  <c:v>3.0898845033971133E-2</c:v>
                </c:pt>
                <c:pt idx="6287">
                  <c:v>3.0898845033971133E-2</c:v>
                </c:pt>
                <c:pt idx="6288">
                  <c:v>3.0898845033971133E-2</c:v>
                </c:pt>
                <c:pt idx="6289">
                  <c:v>3.0898845033971133E-2</c:v>
                </c:pt>
                <c:pt idx="6290">
                  <c:v>3.0898845033971133E-2</c:v>
                </c:pt>
                <c:pt idx="6291">
                  <c:v>3.0841090183440344E-2</c:v>
                </c:pt>
                <c:pt idx="6292">
                  <c:v>3.0841090183440344E-2</c:v>
                </c:pt>
                <c:pt idx="6293">
                  <c:v>3.0841090183440344E-2</c:v>
                </c:pt>
                <c:pt idx="6294">
                  <c:v>3.0812293647321347E-2</c:v>
                </c:pt>
                <c:pt idx="6295">
                  <c:v>3.0812293647321347E-2</c:v>
                </c:pt>
                <c:pt idx="6296">
                  <c:v>3.0783550836083175E-2</c:v>
                </c:pt>
                <c:pt idx="6297">
                  <c:v>3.0783550836083175E-2</c:v>
                </c:pt>
                <c:pt idx="6298">
                  <c:v>3.0783550836083175E-2</c:v>
                </c:pt>
                <c:pt idx="6299">
                  <c:v>3.0754861599516462E-2</c:v>
                </c:pt>
                <c:pt idx="6300">
                  <c:v>3.0754861599516462E-2</c:v>
                </c:pt>
                <c:pt idx="6301">
                  <c:v>3.0726225787971288E-2</c:v>
                </c:pt>
                <c:pt idx="6302">
                  <c:v>3.0726225787971288E-2</c:v>
                </c:pt>
                <c:pt idx="6303">
                  <c:v>3.0726225787971288E-2</c:v>
                </c:pt>
                <c:pt idx="6304">
                  <c:v>3.0726225787971288E-2</c:v>
                </c:pt>
                <c:pt idx="6305">
                  <c:v>3.0726225787971288E-2</c:v>
                </c:pt>
                <c:pt idx="6306">
                  <c:v>3.0697643252354575E-2</c:v>
                </c:pt>
                <c:pt idx="6307">
                  <c:v>3.0697643252354575E-2</c:v>
                </c:pt>
                <c:pt idx="6308">
                  <c:v>3.0697643252354575E-2</c:v>
                </c:pt>
                <c:pt idx="6309">
                  <c:v>3.0669113844127478E-2</c:v>
                </c:pt>
                <c:pt idx="6310">
                  <c:v>3.0669113844127478E-2</c:v>
                </c:pt>
                <c:pt idx="6311">
                  <c:v>3.0669113844127478E-2</c:v>
                </c:pt>
                <c:pt idx="6312">
                  <c:v>3.0669113844127478E-2</c:v>
                </c:pt>
                <c:pt idx="6313">
                  <c:v>3.0669113844127478E-2</c:v>
                </c:pt>
                <c:pt idx="6314">
                  <c:v>3.0640637415302853E-2</c:v>
                </c:pt>
                <c:pt idx="6315">
                  <c:v>3.0640637415302853E-2</c:v>
                </c:pt>
                <c:pt idx="6316">
                  <c:v>3.0612213818442643E-2</c:v>
                </c:pt>
                <c:pt idx="6317">
                  <c:v>3.0612213818442643E-2</c:v>
                </c:pt>
                <c:pt idx="6318">
                  <c:v>3.0583842906655393E-2</c:v>
                </c:pt>
                <c:pt idx="6319">
                  <c:v>3.0583842906655393E-2</c:v>
                </c:pt>
                <c:pt idx="6320">
                  <c:v>3.0583842906655393E-2</c:v>
                </c:pt>
                <c:pt idx="6321">
                  <c:v>3.0555524533593673E-2</c:v>
                </c:pt>
                <c:pt idx="6322">
                  <c:v>3.0555524533593673E-2</c:v>
                </c:pt>
                <c:pt idx="6323">
                  <c:v>3.0555524533593673E-2</c:v>
                </c:pt>
                <c:pt idx="6324">
                  <c:v>3.0527258553451588E-2</c:v>
                </c:pt>
                <c:pt idx="6325">
                  <c:v>3.0527258553451588E-2</c:v>
                </c:pt>
                <c:pt idx="6326">
                  <c:v>3.0470883191395352E-2</c:v>
                </c:pt>
                <c:pt idx="6327">
                  <c:v>3.0470883191395352E-2</c:v>
                </c:pt>
                <c:pt idx="6328">
                  <c:v>3.0442773520554578E-2</c:v>
                </c:pt>
                <c:pt idx="6329">
                  <c:v>3.0442773520554578E-2</c:v>
                </c:pt>
                <c:pt idx="6330">
                  <c:v>3.0442773520554578E-2</c:v>
                </c:pt>
                <c:pt idx="6331">
                  <c:v>3.0442773520554578E-2</c:v>
                </c:pt>
                <c:pt idx="6332">
                  <c:v>3.0442773520554578E-2</c:v>
                </c:pt>
                <c:pt idx="6333">
                  <c:v>3.0442773520554578E-2</c:v>
                </c:pt>
                <c:pt idx="6334">
                  <c:v>3.0442773520554578E-2</c:v>
                </c:pt>
                <c:pt idx="6335">
                  <c:v>3.0442773520554578E-2</c:v>
                </c:pt>
                <c:pt idx="6336">
                  <c:v>3.0414715664775271E-2</c:v>
                </c:pt>
                <c:pt idx="6337">
                  <c:v>3.0414715664775271E-2</c:v>
                </c:pt>
                <c:pt idx="6338">
                  <c:v>3.0386709480921887E-2</c:v>
                </c:pt>
                <c:pt idx="6339">
                  <c:v>3.0386709480921887E-2</c:v>
                </c:pt>
                <c:pt idx="6340">
                  <c:v>3.0386709480921887E-2</c:v>
                </c:pt>
                <c:pt idx="6341">
                  <c:v>3.0386709480921887E-2</c:v>
                </c:pt>
                <c:pt idx="6342">
                  <c:v>3.0386709480921887E-2</c:v>
                </c:pt>
                <c:pt idx="6343">
                  <c:v>3.0358754826385618E-2</c:v>
                </c:pt>
                <c:pt idx="6344">
                  <c:v>3.0358754826385618E-2</c:v>
                </c:pt>
                <c:pt idx="6345">
                  <c:v>3.0330851559081953E-2</c:v>
                </c:pt>
                <c:pt idx="6346">
                  <c:v>3.0330851559081953E-2</c:v>
                </c:pt>
                <c:pt idx="6347">
                  <c:v>3.0330851559081953E-2</c:v>
                </c:pt>
                <c:pt idx="6348">
                  <c:v>3.0330851559081953E-2</c:v>
                </c:pt>
                <c:pt idx="6349">
                  <c:v>3.0330851559081953E-2</c:v>
                </c:pt>
                <c:pt idx="6350">
                  <c:v>3.0275198620441438E-2</c:v>
                </c:pt>
                <c:pt idx="6351">
                  <c:v>3.0275198620441438E-2</c:v>
                </c:pt>
                <c:pt idx="6352">
                  <c:v>3.0275198620441438E-2</c:v>
                </c:pt>
                <c:pt idx="6353">
                  <c:v>3.0275198620441438E-2</c:v>
                </c:pt>
                <c:pt idx="6354">
                  <c:v>3.0275198620441438E-2</c:v>
                </c:pt>
                <c:pt idx="6355">
                  <c:v>3.0275198620441438E-2</c:v>
                </c:pt>
                <c:pt idx="6356">
                  <c:v>3.0219749538719014E-2</c:v>
                </c:pt>
                <c:pt idx="6357">
                  <c:v>3.0219749538719014E-2</c:v>
                </c:pt>
                <c:pt idx="6358">
                  <c:v>3.0192101094493291E-2</c:v>
                </c:pt>
                <c:pt idx="6359">
                  <c:v>3.0192101094493291E-2</c:v>
                </c:pt>
                <c:pt idx="6360">
                  <c:v>3.0192101094493291E-2</c:v>
                </c:pt>
                <c:pt idx="6361">
                  <c:v>3.0192101094493291E-2</c:v>
                </c:pt>
                <c:pt idx="6362">
                  <c:v>3.0192101094493291E-2</c:v>
                </c:pt>
                <c:pt idx="6363">
                  <c:v>3.0082011391322851E-2</c:v>
                </c:pt>
                <c:pt idx="6364">
                  <c:v>3.0082011391322851E-2</c:v>
                </c:pt>
                <c:pt idx="6365">
                  <c:v>3.0082011391322851E-2</c:v>
                </c:pt>
                <c:pt idx="6366">
                  <c:v>3.0082011391322851E-2</c:v>
                </c:pt>
                <c:pt idx="6367">
                  <c:v>3.0082011391322851E-2</c:v>
                </c:pt>
                <c:pt idx="6368">
                  <c:v>3.0054614295338039E-2</c:v>
                </c:pt>
                <c:pt idx="6369">
                  <c:v>3.0054614295338039E-2</c:v>
                </c:pt>
                <c:pt idx="6370">
                  <c:v>3.0054614295338039E-2</c:v>
                </c:pt>
                <c:pt idx="6371">
                  <c:v>3.002726705758068E-2</c:v>
                </c:pt>
                <c:pt idx="6372">
                  <c:v>3.002726705758068E-2</c:v>
                </c:pt>
                <c:pt idx="6373">
                  <c:v>2.9999969542073783E-2</c:v>
                </c:pt>
                <c:pt idx="6374">
                  <c:v>2.9999969542073783E-2</c:v>
                </c:pt>
                <c:pt idx="6375">
                  <c:v>2.9999969542073783E-2</c:v>
                </c:pt>
                <c:pt idx="6376">
                  <c:v>2.9972721613334394E-2</c:v>
                </c:pt>
                <c:pt idx="6377">
                  <c:v>2.9972721613334394E-2</c:v>
                </c:pt>
                <c:pt idx="6378">
                  <c:v>2.9945523136371294E-2</c:v>
                </c:pt>
                <c:pt idx="6379">
                  <c:v>2.9945523136371294E-2</c:v>
                </c:pt>
                <c:pt idx="6380">
                  <c:v>2.9945523136371294E-2</c:v>
                </c:pt>
                <c:pt idx="6381">
                  <c:v>2.991837397668284E-2</c:v>
                </c:pt>
                <c:pt idx="6382">
                  <c:v>2.991837397668284E-2</c:v>
                </c:pt>
                <c:pt idx="6383">
                  <c:v>2.9864223073557617E-2</c:v>
                </c:pt>
                <c:pt idx="6384">
                  <c:v>2.9864223073557617E-2</c:v>
                </c:pt>
                <c:pt idx="6385">
                  <c:v>2.9864223073557617E-2</c:v>
                </c:pt>
                <c:pt idx="6386">
                  <c:v>2.9837221063545357E-2</c:v>
                </c:pt>
                <c:pt idx="6387">
                  <c:v>2.9837221063545357E-2</c:v>
                </c:pt>
                <c:pt idx="6388">
                  <c:v>2.9837221063545357E-2</c:v>
                </c:pt>
                <c:pt idx="6389">
                  <c:v>2.9837221063545357E-2</c:v>
                </c:pt>
                <c:pt idx="6390">
                  <c:v>2.9837221063545357E-2</c:v>
                </c:pt>
                <c:pt idx="6391">
                  <c:v>2.9810267837652362E-2</c:v>
                </c:pt>
                <c:pt idx="6392">
                  <c:v>2.9810267837652362E-2</c:v>
                </c:pt>
                <c:pt idx="6393">
                  <c:v>2.9756507210352723E-2</c:v>
                </c:pt>
                <c:pt idx="6394">
                  <c:v>2.9756507210352723E-2</c:v>
                </c:pt>
                <c:pt idx="6395">
                  <c:v>2.9756507210352723E-2</c:v>
                </c:pt>
                <c:pt idx="6396">
                  <c:v>2.9729699546199254E-2</c:v>
                </c:pt>
                <c:pt idx="6397">
                  <c:v>2.9729699546199254E-2</c:v>
                </c:pt>
                <c:pt idx="6398">
                  <c:v>2.9729699546199254E-2</c:v>
                </c:pt>
                <c:pt idx="6399">
                  <c:v>2.9729699546199254E-2</c:v>
                </c:pt>
                <c:pt idx="6400">
                  <c:v>2.9702940140667121E-2</c:v>
                </c:pt>
                <c:pt idx="6401">
                  <c:v>2.9702940140667121E-2</c:v>
                </c:pt>
                <c:pt idx="6402">
                  <c:v>2.9702940140667121E-2</c:v>
                </c:pt>
                <c:pt idx="6403">
                  <c:v>2.9676228863562203E-2</c:v>
                </c:pt>
                <c:pt idx="6404">
                  <c:v>2.9676228863562203E-2</c:v>
                </c:pt>
                <c:pt idx="6405">
                  <c:v>2.9649565585158282E-2</c:v>
                </c:pt>
                <c:pt idx="6406">
                  <c:v>2.9649565585158282E-2</c:v>
                </c:pt>
                <c:pt idx="6407">
                  <c:v>2.9649565585158282E-2</c:v>
                </c:pt>
                <c:pt idx="6408">
                  <c:v>2.9649565585158282E-2</c:v>
                </c:pt>
                <c:pt idx="6409">
                  <c:v>2.9649565585158282E-2</c:v>
                </c:pt>
                <c:pt idx="6410">
                  <c:v>2.9622950176194943E-2</c:v>
                </c:pt>
                <c:pt idx="6411">
                  <c:v>2.9622950176194943E-2</c:v>
                </c:pt>
                <c:pt idx="6412">
                  <c:v>2.9622950176194943E-2</c:v>
                </c:pt>
                <c:pt idx="6413">
                  <c:v>2.9622950176194943E-2</c:v>
                </c:pt>
                <c:pt idx="6414">
                  <c:v>2.9622950176194943E-2</c:v>
                </c:pt>
                <c:pt idx="6415">
                  <c:v>2.956986245186484E-2</c:v>
                </c:pt>
                <c:pt idx="6416">
                  <c:v>2.956986245186484E-2</c:v>
                </c:pt>
                <c:pt idx="6417">
                  <c:v>2.956986245186484E-2</c:v>
                </c:pt>
                <c:pt idx="6418">
                  <c:v>2.956986245186484E-2</c:v>
                </c:pt>
                <c:pt idx="6419">
                  <c:v>2.956986245186484E-2</c:v>
                </c:pt>
                <c:pt idx="6420">
                  <c:v>2.956986245186484E-2</c:v>
                </c:pt>
                <c:pt idx="6421">
                  <c:v>2.956986245186484E-2</c:v>
                </c:pt>
                <c:pt idx="6422">
                  <c:v>2.9543389880287527E-2</c:v>
                </c:pt>
                <c:pt idx="6423">
                  <c:v>2.9543389880287527E-2</c:v>
                </c:pt>
                <c:pt idx="6424">
                  <c:v>2.9543389880287527E-2</c:v>
                </c:pt>
                <c:pt idx="6425">
                  <c:v>2.9543389880287527E-2</c:v>
                </c:pt>
                <c:pt idx="6426">
                  <c:v>2.9543389880287527E-2</c:v>
                </c:pt>
                <c:pt idx="6427">
                  <c:v>2.9516964665725554E-2</c:v>
                </c:pt>
                <c:pt idx="6428">
                  <c:v>2.9516964665725554E-2</c:v>
                </c:pt>
                <c:pt idx="6429">
                  <c:v>2.9516964665725554E-2</c:v>
                </c:pt>
                <c:pt idx="6430">
                  <c:v>2.9490586681216416E-2</c:v>
                </c:pt>
                <c:pt idx="6431">
                  <c:v>2.9490586681216416E-2</c:v>
                </c:pt>
                <c:pt idx="6432">
                  <c:v>2.9490586681216416E-2</c:v>
                </c:pt>
                <c:pt idx="6433">
                  <c:v>2.9490586681216416E-2</c:v>
                </c:pt>
                <c:pt idx="6434">
                  <c:v>2.9490586681216416E-2</c:v>
                </c:pt>
                <c:pt idx="6435">
                  <c:v>2.9464255800251041E-2</c:v>
                </c:pt>
                <c:pt idx="6436">
                  <c:v>2.9464255800251041E-2</c:v>
                </c:pt>
                <c:pt idx="6437">
                  <c:v>2.9464255800251041E-2</c:v>
                </c:pt>
                <c:pt idx="6438">
                  <c:v>2.9437971896771782E-2</c:v>
                </c:pt>
                <c:pt idx="6439">
                  <c:v>2.9437971896771782E-2</c:v>
                </c:pt>
                <c:pt idx="6440">
                  <c:v>2.9437971896771782E-2</c:v>
                </c:pt>
                <c:pt idx="6441">
                  <c:v>2.9437971896771782E-2</c:v>
                </c:pt>
                <c:pt idx="6442">
                  <c:v>2.9437971896771782E-2</c:v>
                </c:pt>
                <c:pt idx="6443">
                  <c:v>2.9385544520285987E-2</c:v>
                </c:pt>
                <c:pt idx="6444">
                  <c:v>2.9385544520285987E-2</c:v>
                </c:pt>
                <c:pt idx="6445">
                  <c:v>2.9359400797403176E-2</c:v>
                </c:pt>
                <c:pt idx="6446">
                  <c:v>2.9359400797403176E-2</c:v>
                </c:pt>
                <c:pt idx="6447">
                  <c:v>2.9359400797403176E-2</c:v>
                </c:pt>
                <c:pt idx="6448">
                  <c:v>2.9359400797403176E-2</c:v>
                </c:pt>
                <c:pt idx="6449">
                  <c:v>2.9359400797403176E-2</c:v>
                </c:pt>
                <c:pt idx="6450">
                  <c:v>2.9333303552249924E-2</c:v>
                </c:pt>
                <c:pt idx="6451">
                  <c:v>2.9333303552249924E-2</c:v>
                </c:pt>
                <c:pt idx="6452">
                  <c:v>2.9333303552249924E-2</c:v>
                </c:pt>
                <c:pt idx="6453">
                  <c:v>2.9333303552249924E-2</c:v>
                </c:pt>
                <c:pt idx="6454">
                  <c:v>2.9333303552249924E-2</c:v>
                </c:pt>
                <c:pt idx="6455">
                  <c:v>2.9307252660995708E-2</c:v>
                </c:pt>
                <c:pt idx="6456">
                  <c:v>2.9307252660995708E-2</c:v>
                </c:pt>
                <c:pt idx="6457">
                  <c:v>2.9307252660995708E-2</c:v>
                </c:pt>
                <c:pt idx="6458">
                  <c:v>2.9281248000249484E-2</c:v>
                </c:pt>
                <c:pt idx="6459">
                  <c:v>2.9281248000249484E-2</c:v>
                </c:pt>
                <c:pt idx="6460">
                  <c:v>2.9255289447057773E-2</c:v>
                </c:pt>
                <c:pt idx="6461">
                  <c:v>2.9255289447057773E-2</c:v>
                </c:pt>
                <c:pt idx="6462">
                  <c:v>2.9255289447057773E-2</c:v>
                </c:pt>
                <c:pt idx="6463">
                  <c:v>2.9229376878902716E-2</c:v>
                </c:pt>
                <c:pt idx="6464">
                  <c:v>2.9229376878902716E-2</c:v>
                </c:pt>
                <c:pt idx="6465">
                  <c:v>2.9203510173700143E-2</c:v>
                </c:pt>
                <c:pt idx="6466">
                  <c:v>2.9203510173700143E-2</c:v>
                </c:pt>
                <c:pt idx="6467">
                  <c:v>2.9203510173700143E-2</c:v>
                </c:pt>
                <c:pt idx="6468">
                  <c:v>2.9177689209797672E-2</c:v>
                </c:pt>
                <c:pt idx="6469">
                  <c:v>2.9177689209797672E-2</c:v>
                </c:pt>
                <c:pt idx="6470">
                  <c:v>2.915191386597276E-2</c:v>
                </c:pt>
                <c:pt idx="6471">
                  <c:v>2.915191386597276E-2</c:v>
                </c:pt>
                <c:pt idx="6472">
                  <c:v>2.9100499555803502E-2</c:v>
                </c:pt>
                <c:pt idx="6473">
                  <c:v>2.9100499555803502E-2</c:v>
                </c:pt>
                <c:pt idx="6474">
                  <c:v>2.9100499555803502E-2</c:v>
                </c:pt>
                <c:pt idx="6475">
                  <c:v>2.9049266281937644E-2</c:v>
                </c:pt>
                <c:pt idx="6476">
                  <c:v>2.9049266281937644E-2</c:v>
                </c:pt>
                <c:pt idx="6477">
                  <c:v>2.9023717235075779E-2</c:v>
                </c:pt>
                <c:pt idx="6478">
                  <c:v>2.9023717235075779E-2</c:v>
                </c:pt>
                <c:pt idx="6479">
                  <c:v>2.9023717235075779E-2</c:v>
                </c:pt>
                <c:pt idx="6480">
                  <c:v>2.8998213089878003E-2</c:v>
                </c:pt>
                <c:pt idx="6481">
                  <c:v>2.8998213089878003E-2</c:v>
                </c:pt>
                <c:pt idx="6482">
                  <c:v>2.8947339031825583E-2</c:v>
                </c:pt>
                <c:pt idx="6483">
                  <c:v>2.8947339031825583E-2</c:v>
                </c:pt>
                <c:pt idx="6484">
                  <c:v>2.8947339031825583E-2</c:v>
                </c:pt>
                <c:pt idx="6485">
                  <c:v>2.8921968883682002E-2</c:v>
                </c:pt>
                <c:pt idx="6486">
                  <c:v>2.8921968883682002E-2</c:v>
                </c:pt>
                <c:pt idx="6487">
                  <c:v>2.8921968883682002E-2</c:v>
                </c:pt>
                <c:pt idx="6488">
                  <c:v>2.8896643166620987E-2</c:v>
                </c:pt>
                <c:pt idx="6489">
                  <c:v>2.8896643166620987E-2</c:v>
                </c:pt>
                <c:pt idx="6490">
                  <c:v>2.8896643166620987E-2</c:v>
                </c:pt>
                <c:pt idx="6491">
                  <c:v>2.8896643166620987E-2</c:v>
                </c:pt>
                <c:pt idx="6492">
                  <c:v>2.8896643166620987E-2</c:v>
                </c:pt>
                <c:pt idx="6493">
                  <c:v>2.8871361764025518E-2</c:v>
                </c:pt>
                <c:pt idx="6494">
                  <c:v>2.8871361764025518E-2</c:v>
                </c:pt>
                <c:pt idx="6495">
                  <c:v>2.8846124559686333E-2</c:v>
                </c:pt>
                <c:pt idx="6496">
                  <c:v>2.8846124559686333E-2</c:v>
                </c:pt>
                <c:pt idx="6497">
                  <c:v>2.8846124559686333E-2</c:v>
                </c:pt>
                <c:pt idx="6498">
                  <c:v>2.8820931437800148E-2</c:v>
                </c:pt>
                <c:pt idx="6499">
                  <c:v>2.8820931437800148E-2</c:v>
                </c:pt>
                <c:pt idx="6500">
                  <c:v>2.879578228296786E-2</c:v>
                </c:pt>
                <c:pt idx="6501">
                  <c:v>2.879578228296786E-2</c:v>
                </c:pt>
                <c:pt idx="6502">
                  <c:v>2.879578228296786E-2</c:v>
                </c:pt>
                <c:pt idx="6503">
                  <c:v>2.8770676980192821E-2</c:v>
                </c:pt>
                <c:pt idx="6504">
                  <c:v>2.8770676980192821E-2</c:v>
                </c:pt>
                <c:pt idx="6505">
                  <c:v>2.8770676980192821E-2</c:v>
                </c:pt>
                <c:pt idx="6506">
                  <c:v>2.8770676980192821E-2</c:v>
                </c:pt>
                <c:pt idx="6507">
                  <c:v>2.8720597472829557E-2</c:v>
                </c:pt>
                <c:pt idx="6508">
                  <c:v>2.8720597472829557E-2</c:v>
                </c:pt>
                <c:pt idx="6509">
                  <c:v>2.8720597472829557E-2</c:v>
                </c:pt>
                <c:pt idx="6510">
                  <c:v>2.8695623040244492E-2</c:v>
                </c:pt>
                <c:pt idx="6511">
                  <c:v>2.8695623040244492E-2</c:v>
                </c:pt>
                <c:pt idx="6512">
                  <c:v>2.8670692003719519E-2</c:v>
                </c:pt>
                <c:pt idx="6513">
                  <c:v>2.8670692003719519E-2</c:v>
                </c:pt>
                <c:pt idx="6514">
                  <c:v>2.8670692003719519E-2</c:v>
                </c:pt>
                <c:pt idx="6515">
                  <c:v>2.8645804250244069E-2</c:v>
                </c:pt>
                <c:pt idx="6516">
                  <c:v>2.8645804250244069E-2</c:v>
                </c:pt>
                <c:pt idx="6517">
                  <c:v>2.8645804250244069E-2</c:v>
                </c:pt>
                <c:pt idx="6518">
                  <c:v>2.8620959667199623E-2</c:v>
                </c:pt>
                <c:pt idx="6519">
                  <c:v>2.8620959667199623E-2</c:v>
                </c:pt>
                <c:pt idx="6520">
                  <c:v>2.8620959667199623E-2</c:v>
                </c:pt>
                <c:pt idx="6521">
                  <c:v>2.8620959667199623E-2</c:v>
                </c:pt>
                <c:pt idx="6522">
                  <c:v>2.8596158142358032E-2</c:v>
                </c:pt>
                <c:pt idx="6523">
                  <c:v>2.8596158142358032E-2</c:v>
                </c:pt>
                <c:pt idx="6524">
                  <c:v>2.8596158142358032E-2</c:v>
                </c:pt>
                <c:pt idx="6525">
                  <c:v>2.8571399563879798E-2</c:v>
                </c:pt>
                <c:pt idx="6526">
                  <c:v>2.8571399563879798E-2</c:v>
                </c:pt>
                <c:pt idx="6527">
                  <c:v>2.8546683820312425E-2</c:v>
                </c:pt>
                <c:pt idx="6528">
                  <c:v>2.8546683820312425E-2</c:v>
                </c:pt>
                <c:pt idx="6529">
                  <c:v>2.8546683820312425E-2</c:v>
                </c:pt>
                <c:pt idx="6530">
                  <c:v>2.8522010800588731E-2</c:v>
                </c:pt>
                <c:pt idx="6531">
                  <c:v>2.8522010800588731E-2</c:v>
                </c:pt>
                <c:pt idx="6532">
                  <c:v>2.8522010800588731E-2</c:v>
                </c:pt>
                <c:pt idx="6533">
                  <c:v>2.8497380394025187E-2</c:v>
                </c:pt>
                <c:pt idx="6534">
                  <c:v>2.8497380394025187E-2</c:v>
                </c:pt>
                <c:pt idx="6535">
                  <c:v>2.847279249032025E-2</c:v>
                </c:pt>
                <c:pt idx="6536">
                  <c:v>2.847279249032025E-2</c:v>
                </c:pt>
                <c:pt idx="6537">
                  <c:v>2.847279249032025E-2</c:v>
                </c:pt>
                <c:pt idx="6538">
                  <c:v>2.847279249032025E-2</c:v>
                </c:pt>
                <c:pt idx="6539">
                  <c:v>2.847279249032025E-2</c:v>
                </c:pt>
                <c:pt idx="6540">
                  <c:v>2.8448246979552731E-2</c:v>
                </c:pt>
                <c:pt idx="6541">
                  <c:v>2.8448246979552731E-2</c:v>
                </c:pt>
                <c:pt idx="6542">
                  <c:v>2.8399282699037146E-2</c:v>
                </c:pt>
                <c:pt idx="6543">
                  <c:v>2.8399282699037146E-2</c:v>
                </c:pt>
                <c:pt idx="6544">
                  <c:v>2.8399282699037146E-2</c:v>
                </c:pt>
                <c:pt idx="6545">
                  <c:v>2.8399282699037146E-2</c:v>
                </c:pt>
                <c:pt idx="6546">
                  <c:v>2.8399282699037146E-2</c:v>
                </c:pt>
                <c:pt idx="6547">
                  <c:v>2.8399282699037146E-2</c:v>
                </c:pt>
                <c:pt idx="6548">
                  <c:v>2.8399282699037146E-2</c:v>
                </c:pt>
                <c:pt idx="6549">
                  <c:v>2.8399282699037146E-2</c:v>
                </c:pt>
                <c:pt idx="6550">
                  <c:v>2.8374863711333759E-2</c:v>
                </c:pt>
                <c:pt idx="6551">
                  <c:v>2.8374863711333759E-2</c:v>
                </c:pt>
                <c:pt idx="6552">
                  <c:v>2.835048668065392E-2</c:v>
                </c:pt>
                <c:pt idx="6553">
                  <c:v>2.835048668065392E-2</c:v>
                </c:pt>
                <c:pt idx="6554">
                  <c:v>2.835048668065392E-2</c:v>
                </c:pt>
                <c:pt idx="6555">
                  <c:v>2.8326151498953785E-2</c:v>
                </c:pt>
                <c:pt idx="6556">
                  <c:v>2.8326151498953785E-2</c:v>
                </c:pt>
                <c:pt idx="6557">
                  <c:v>2.8301858058560177E-2</c:v>
                </c:pt>
                <c:pt idx="6558">
                  <c:v>2.8301858058560177E-2</c:v>
                </c:pt>
                <c:pt idx="6559">
                  <c:v>2.8301858058560177E-2</c:v>
                </c:pt>
                <c:pt idx="6560">
                  <c:v>2.8301858058560177E-2</c:v>
                </c:pt>
                <c:pt idx="6561">
                  <c:v>2.8301858058560177E-2</c:v>
                </c:pt>
                <c:pt idx="6562">
                  <c:v>2.8301858058560177E-2</c:v>
                </c:pt>
                <c:pt idx="6563">
                  <c:v>2.8301858058560177E-2</c:v>
                </c:pt>
                <c:pt idx="6564">
                  <c:v>2.8277606252168953E-2</c:v>
                </c:pt>
                <c:pt idx="6565">
                  <c:v>2.8277606252168953E-2</c:v>
                </c:pt>
                <c:pt idx="6566">
                  <c:v>2.8277606252168953E-2</c:v>
                </c:pt>
                <c:pt idx="6567">
                  <c:v>2.8253395972843466E-2</c:v>
                </c:pt>
                <c:pt idx="6568">
                  <c:v>2.8253395972843466E-2</c:v>
                </c:pt>
                <c:pt idx="6569">
                  <c:v>2.8253395972843466E-2</c:v>
                </c:pt>
                <c:pt idx="6570">
                  <c:v>2.8253395972843466E-2</c:v>
                </c:pt>
                <c:pt idx="6571">
                  <c:v>2.8253395972843466E-2</c:v>
                </c:pt>
                <c:pt idx="6572">
                  <c:v>2.8229227114012975E-2</c:v>
                </c:pt>
                <c:pt idx="6573">
                  <c:v>2.8229227114012975E-2</c:v>
                </c:pt>
                <c:pt idx="6574">
                  <c:v>2.8205099569471082E-2</c:v>
                </c:pt>
                <c:pt idx="6575">
                  <c:v>2.8205099569471082E-2</c:v>
                </c:pt>
                <c:pt idx="6576">
                  <c:v>2.8205099569471082E-2</c:v>
                </c:pt>
                <c:pt idx="6577">
                  <c:v>2.8205099569471082E-2</c:v>
                </c:pt>
                <c:pt idx="6578">
                  <c:v>2.8205099569471082E-2</c:v>
                </c:pt>
                <c:pt idx="6579">
                  <c:v>2.8181013233374175E-2</c:v>
                </c:pt>
                <c:pt idx="6580">
                  <c:v>2.8181013233374175E-2</c:v>
                </c:pt>
                <c:pt idx="6581">
                  <c:v>2.8181013233374175E-2</c:v>
                </c:pt>
                <c:pt idx="6582">
                  <c:v>2.8156968000239899E-2</c:v>
                </c:pt>
                <c:pt idx="6583">
                  <c:v>2.8156968000239899E-2</c:v>
                </c:pt>
                <c:pt idx="6584">
                  <c:v>2.813296376494558E-2</c:v>
                </c:pt>
                <c:pt idx="6585">
                  <c:v>2.813296376494558E-2</c:v>
                </c:pt>
                <c:pt idx="6586">
                  <c:v>2.813296376494558E-2</c:v>
                </c:pt>
                <c:pt idx="6587">
                  <c:v>2.813296376494558E-2</c:v>
                </c:pt>
                <c:pt idx="6588">
                  <c:v>2.813296376494558E-2</c:v>
                </c:pt>
                <c:pt idx="6589">
                  <c:v>2.8085077869175461E-2</c:v>
                </c:pt>
                <c:pt idx="6590">
                  <c:v>2.8085077869175461E-2</c:v>
                </c:pt>
                <c:pt idx="6591">
                  <c:v>2.8085077869175461E-2</c:v>
                </c:pt>
                <c:pt idx="6592">
                  <c:v>2.8085077869175461E-2</c:v>
                </c:pt>
                <c:pt idx="6593">
                  <c:v>2.8085077869175461E-2</c:v>
                </c:pt>
                <c:pt idx="6594">
                  <c:v>2.8085077869175461E-2</c:v>
                </c:pt>
                <c:pt idx="6595">
                  <c:v>2.8085077869175461E-2</c:v>
                </c:pt>
                <c:pt idx="6596">
                  <c:v>2.8085077869175461E-2</c:v>
                </c:pt>
                <c:pt idx="6597">
                  <c:v>2.806119600023909E-2</c:v>
                </c:pt>
                <c:pt idx="6598">
                  <c:v>2.806119600023909E-2</c:v>
                </c:pt>
                <c:pt idx="6599">
                  <c:v>2.806119600023909E-2</c:v>
                </c:pt>
                <c:pt idx="6600">
                  <c:v>2.8037354712218489E-2</c:v>
                </c:pt>
                <c:pt idx="6601">
                  <c:v>2.8037354712218489E-2</c:v>
                </c:pt>
                <c:pt idx="6602">
                  <c:v>2.8037354712218489E-2</c:v>
                </c:pt>
                <c:pt idx="6603">
                  <c:v>2.8037354712218489E-2</c:v>
                </c:pt>
                <c:pt idx="6604">
                  <c:v>2.8037354712218489E-2</c:v>
                </c:pt>
                <c:pt idx="6605">
                  <c:v>2.8013553901766693E-2</c:v>
                </c:pt>
                <c:pt idx="6606">
                  <c:v>2.8013553901766693E-2</c:v>
                </c:pt>
                <c:pt idx="6607">
                  <c:v>2.7989793465887335E-2</c:v>
                </c:pt>
                <c:pt idx="6608">
                  <c:v>2.7989793465887335E-2</c:v>
                </c:pt>
                <c:pt idx="6609">
                  <c:v>2.7989793465887335E-2</c:v>
                </c:pt>
                <c:pt idx="6610">
                  <c:v>2.7989793465887335E-2</c:v>
                </c:pt>
                <c:pt idx="6611">
                  <c:v>2.7989793465887335E-2</c:v>
                </c:pt>
                <c:pt idx="6612">
                  <c:v>2.7966073301933191E-2</c:v>
                </c:pt>
                <c:pt idx="6613">
                  <c:v>2.7966073301933191E-2</c:v>
                </c:pt>
                <c:pt idx="6614">
                  <c:v>2.7966073301933191E-2</c:v>
                </c:pt>
                <c:pt idx="6615">
                  <c:v>2.7966073301933191E-2</c:v>
                </c:pt>
                <c:pt idx="6616">
                  <c:v>2.7966073301933191E-2</c:v>
                </c:pt>
                <c:pt idx="6617">
                  <c:v>2.7942393307604712E-2</c:v>
                </c:pt>
                <c:pt idx="6618">
                  <c:v>2.7942393307604712E-2</c:v>
                </c:pt>
                <c:pt idx="6619">
                  <c:v>2.7942393307604712E-2</c:v>
                </c:pt>
                <c:pt idx="6620">
                  <c:v>2.7918753380948531E-2</c:v>
                </c:pt>
                <c:pt idx="6621">
                  <c:v>2.7918753380948531E-2</c:v>
                </c:pt>
                <c:pt idx="6622">
                  <c:v>2.7918753380948531E-2</c:v>
                </c:pt>
                <c:pt idx="6623">
                  <c:v>2.7918753380948531E-2</c:v>
                </c:pt>
                <c:pt idx="6624">
                  <c:v>2.7918753380948531E-2</c:v>
                </c:pt>
                <c:pt idx="6625">
                  <c:v>2.7895153420356016E-2</c:v>
                </c:pt>
                <c:pt idx="6626">
                  <c:v>2.7895153420356016E-2</c:v>
                </c:pt>
                <c:pt idx="6627">
                  <c:v>2.7871593324561794E-2</c:v>
                </c:pt>
                <c:pt idx="6628">
                  <c:v>2.7871593324561794E-2</c:v>
                </c:pt>
                <c:pt idx="6629">
                  <c:v>2.7871593324561794E-2</c:v>
                </c:pt>
                <c:pt idx="6630">
                  <c:v>2.7871593324561794E-2</c:v>
                </c:pt>
                <c:pt idx="6631">
                  <c:v>2.7871593324561794E-2</c:v>
                </c:pt>
                <c:pt idx="6632">
                  <c:v>2.7871593324561794E-2</c:v>
                </c:pt>
                <c:pt idx="6633">
                  <c:v>2.7871593324561794E-2</c:v>
                </c:pt>
                <c:pt idx="6634">
                  <c:v>2.7848072992642334E-2</c:v>
                </c:pt>
                <c:pt idx="6635">
                  <c:v>2.7848072992642334E-2</c:v>
                </c:pt>
                <c:pt idx="6636">
                  <c:v>2.7848072992642334E-2</c:v>
                </c:pt>
                <c:pt idx="6637">
                  <c:v>2.7824592324014477E-2</c:v>
                </c:pt>
                <c:pt idx="6638">
                  <c:v>2.7824592324014477E-2</c:v>
                </c:pt>
                <c:pt idx="6639">
                  <c:v>2.7777749575994246E-2</c:v>
                </c:pt>
                <c:pt idx="6640">
                  <c:v>2.7777749575994246E-2</c:v>
                </c:pt>
                <c:pt idx="6641">
                  <c:v>2.7777749575994246E-2</c:v>
                </c:pt>
                <c:pt idx="6642">
                  <c:v>2.7754387297124615E-2</c:v>
                </c:pt>
                <c:pt idx="6643">
                  <c:v>2.7754387297124615E-2</c:v>
                </c:pt>
                <c:pt idx="6644">
                  <c:v>2.7754387297124615E-2</c:v>
                </c:pt>
                <c:pt idx="6645">
                  <c:v>2.7754387297124615E-2</c:v>
                </c:pt>
                <c:pt idx="6646">
                  <c:v>2.7754387297124615E-2</c:v>
                </c:pt>
                <c:pt idx="6647">
                  <c:v>2.7731064282589212E-2</c:v>
                </c:pt>
                <c:pt idx="6648">
                  <c:v>2.7731064282589212E-2</c:v>
                </c:pt>
                <c:pt idx="6649">
                  <c:v>2.7731064282589212E-2</c:v>
                </c:pt>
                <c:pt idx="6650">
                  <c:v>2.7731064282589212E-2</c:v>
                </c:pt>
                <c:pt idx="6651">
                  <c:v>2.7731064282589212E-2</c:v>
                </c:pt>
                <c:pt idx="6652">
                  <c:v>2.7707780433485447E-2</c:v>
                </c:pt>
                <c:pt idx="6653">
                  <c:v>2.7707780433485447E-2</c:v>
                </c:pt>
                <c:pt idx="6654">
                  <c:v>2.7707780433485447E-2</c:v>
                </c:pt>
                <c:pt idx="6655">
                  <c:v>2.7707780433485447E-2</c:v>
                </c:pt>
                <c:pt idx="6656">
                  <c:v>2.7707780433485447E-2</c:v>
                </c:pt>
                <c:pt idx="6657">
                  <c:v>2.7707780433485447E-2</c:v>
                </c:pt>
                <c:pt idx="6658">
                  <c:v>2.7707780433485447E-2</c:v>
                </c:pt>
                <c:pt idx="6659">
                  <c:v>2.7684535651242587E-2</c:v>
                </c:pt>
                <c:pt idx="6660">
                  <c:v>2.7684535651242587E-2</c:v>
                </c:pt>
                <c:pt idx="6661">
                  <c:v>2.7684535651242587E-2</c:v>
                </c:pt>
                <c:pt idx="6662">
                  <c:v>2.7684535651242587E-2</c:v>
                </c:pt>
                <c:pt idx="6663">
                  <c:v>2.7684535651242587E-2</c:v>
                </c:pt>
                <c:pt idx="6664">
                  <c:v>2.7684535651242587E-2</c:v>
                </c:pt>
                <c:pt idx="6665">
                  <c:v>2.7684535651242587E-2</c:v>
                </c:pt>
                <c:pt idx="6666">
                  <c:v>2.7684535651242587E-2</c:v>
                </c:pt>
                <c:pt idx="6667">
                  <c:v>2.7684535651242587E-2</c:v>
                </c:pt>
                <c:pt idx="6668">
                  <c:v>2.7684535651242587E-2</c:v>
                </c:pt>
                <c:pt idx="6669">
                  <c:v>2.7661329837620426E-2</c:v>
                </c:pt>
                <c:pt idx="6670">
                  <c:v>2.7661329837620426E-2</c:v>
                </c:pt>
                <c:pt idx="6671">
                  <c:v>2.7661329837620426E-2</c:v>
                </c:pt>
                <c:pt idx="6672">
                  <c:v>2.7661329837620426E-2</c:v>
                </c:pt>
                <c:pt idx="6673">
                  <c:v>2.7661329837620426E-2</c:v>
                </c:pt>
                <c:pt idx="6674">
                  <c:v>2.7638162894707847E-2</c:v>
                </c:pt>
                <c:pt idx="6675">
                  <c:v>2.7638162894707847E-2</c:v>
                </c:pt>
                <c:pt idx="6676">
                  <c:v>2.7615034724921477E-2</c:v>
                </c:pt>
                <c:pt idx="6677">
                  <c:v>2.7615034724921477E-2</c:v>
                </c:pt>
                <c:pt idx="6678">
                  <c:v>2.7615034724921477E-2</c:v>
                </c:pt>
                <c:pt idx="6679">
                  <c:v>2.7615034724921477E-2</c:v>
                </c:pt>
                <c:pt idx="6680">
                  <c:v>2.7615034724921477E-2</c:v>
                </c:pt>
                <c:pt idx="6681">
                  <c:v>2.7615034724921477E-2</c:v>
                </c:pt>
                <c:pt idx="6682">
                  <c:v>2.759194523100432E-2</c:v>
                </c:pt>
                <c:pt idx="6683">
                  <c:v>2.759194523100432E-2</c:v>
                </c:pt>
                <c:pt idx="6684">
                  <c:v>2.7568894316024363E-2</c:v>
                </c:pt>
                <c:pt idx="6685">
                  <c:v>2.7568894316024363E-2</c:v>
                </c:pt>
                <c:pt idx="6686">
                  <c:v>2.7568894316024363E-2</c:v>
                </c:pt>
                <c:pt idx="6687">
                  <c:v>2.7545881883373258E-2</c:v>
                </c:pt>
                <c:pt idx="6688">
                  <c:v>2.7545881883373258E-2</c:v>
                </c:pt>
                <c:pt idx="6689">
                  <c:v>2.7522907836764945E-2</c:v>
                </c:pt>
                <c:pt idx="6690">
                  <c:v>2.7522907836764945E-2</c:v>
                </c:pt>
                <c:pt idx="6691">
                  <c:v>2.7522907836764945E-2</c:v>
                </c:pt>
                <c:pt idx="6692">
                  <c:v>2.7477074518135861E-2</c:v>
                </c:pt>
                <c:pt idx="6693">
                  <c:v>2.7477074518135861E-2</c:v>
                </c:pt>
                <c:pt idx="6694">
                  <c:v>2.7454215055142402E-2</c:v>
                </c:pt>
                <c:pt idx="6695">
                  <c:v>2.7454215055142402E-2</c:v>
                </c:pt>
                <c:pt idx="6696">
                  <c:v>2.7454215055142402E-2</c:v>
                </c:pt>
                <c:pt idx="6697">
                  <c:v>2.7431393596243699E-2</c:v>
                </c:pt>
                <c:pt idx="6698">
                  <c:v>2.7431393596243699E-2</c:v>
                </c:pt>
                <c:pt idx="6699">
                  <c:v>2.7431393596243699E-2</c:v>
                </c:pt>
                <c:pt idx="6700">
                  <c:v>2.7431393596243699E-2</c:v>
                </c:pt>
                <c:pt idx="6701">
                  <c:v>2.7431393596243699E-2</c:v>
                </c:pt>
                <c:pt idx="6702">
                  <c:v>2.740861004674516E-2</c:v>
                </c:pt>
                <c:pt idx="6703">
                  <c:v>2.740861004674516E-2</c:v>
                </c:pt>
                <c:pt idx="6704">
                  <c:v>2.7385864312266528E-2</c:v>
                </c:pt>
                <c:pt idx="6705">
                  <c:v>2.7385864312266528E-2</c:v>
                </c:pt>
                <c:pt idx="6706">
                  <c:v>2.7385864312266528E-2</c:v>
                </c:pt>
                <c:pt idx="6707">
                  <c:v>2.7385864312266528E-2</c:v>
                </c:pt>
                <c:pt idx="6708">
                  <c:v>2.7385864312266528E-2</c:v>
                </c:pt>
                <c:pt idx="6709">
                  <c:v>2.7363156298740598E-2</c:v>
                </c:pt>
                <c:pt idx="6710">
                  <c:v>2.7363156298740598E-2</c:v>
                </c:pt>
                <c:pt idx="6711">
                  <c:v>2.7363156298740598E-2</c:v>
                </c:pt>
                <c:pt idx="6712">
                  <c:v>2.7363156298740598E-2</c:v>
                </c:pt>
                <c:pt idx="6713">
                  <c:v>2.7363156298740598E-2</c:v>
                </c:pt>
                <c:pt idx="6714">
                  <c:v>2.7340485912411904E-2</c:v>
                </c:pt>
                <c:pt idx="6715">
                  <c:v>2.7340485912411904E-2</c:v>
                </c:pt>
                <c:pt idx="6716">
                  <c:v>2.7317853059835407E-2</c:v>
                </c:pt>
                <c:pt idx="6717">
                  <c:v>2.7317853059835407E-2</c:v>
                </c:pt>
                <c:pt idx="6718">
                  <c:v>2.7317853059835407E-2</c:v>
                </c:pt>
                <c:pt idx="6719">
                  <c:v>2.7317853059835407E-2</c:v>
                </c:pt>
                <c:pt idx="6720">
                  <c:v>2.7317853059835407E-2</c:v>
                </c:pt>
                <c:pt idx="6721">
                  <c:v>2.7317853059835407E-2</c:v>
                </c:pt>
                <c:pt idx="6722">
                  <c:v>2.7317853059835407E-2</c:v>
                </c:pt>
                <c:pt idx="6723">
                  <c:v>2.7295257647875239E-2</c:v>
                </c:pt>
                <c:pt idx="6724">
                  <c:v>2.7295257647875239E-2</c:v>
                </c:pt>
                <c:pt idx="6725">
                  <c:v>2.7295257647875239E-2</c:v>
                </c:pt>
                <c:pt idx="6726">
                  <c:v>2.7272699583703441E-2</c:v>
                </c:pt>
                <c:pt idx="6727">
                  <c:v>2.7272699583703441E-2</c:v>
                </c:pt>
                <c:pt idx="6728">
                  <c:v>2.7272699583703441E-2</c:v>
                </c:pt>
                <c:pt idx="6729">
                  <c:v>2.7272699583703441E-2</c:v>
                </c:pt>
                <c:pt idx="6730">
                  <c:v>2.7272699583703441E-2</c:v>
                </c:pt>
                <c:pt idx="6731">
                  <c:v>2.7250178774798649E-2</c:v>
                </c:pt>
                <c:pt idx="6732">
                  <c:v>2.7250178774798649E-2</c:v>
                </c:pt>
                <c:pt idx="6733">
                  <c:v>2.7250178774798649E-2</c:v>
                </c:pt>
                <c:pt idx="6734">
                  <c:v>2.7250178774798649E-2</c:v>
                </c:pt>
                <c:pt idx="6735">
                  <c:v>2.7250178774798649E-2</c:v>
                </c:pt>
                <c:pt idx="6736">
                  <c:v>2.7250178774798649E-2</c:v>
                </c:pt>
                <c:pt idx="6737">
                  <c:v>2.7250178774798649E-2</c:v>
                </c:pt>
                <c:pt idx="6738">
                  <c:v>2.7227695128944858E-2</c:v>
                </c:pt>
                <c:pt idx="6739">
                  <c:v>2.7227695128944858E-2</c:v>
                </c:pt>
                <c:pt idx="6740">
                  <c:v>2.7227695128944858E-2</c:v>
                </c:pt>
                <c:pt idx="6741">
                  <c:v>2.7182838959045438E-2</c:v>
                </c:pt>
                <c:pt idx="6742">
                  <c:v>2.7182838959045438E-2</c:v>
                </c:pt>
                <c:pt idx="6743">
                  <c:v>2.7182838959045438E-2</c:v>
                </c:pt>
                <c:pt idx="6744">
                  <c:v>2.7182838959045438E-2</c:v>
                </c:pt>
                <c:pt idx="6745">
                  <c:v>2.7182838959045438E-2</c:v>
                </c:pt>
                <c:pt idx="6746">
                  <c:v>2.7182838959045438E-2</c:v>
                </c:pt>
                <c:pt idx="6747">
                  <c:v>2.7182838959045438E-2</c:v>
                </c:pt>
                <c:pt idx="6748">
                  <c:v>2.7160466252083262E-2</c:v>
                </c:pt>
                <c:pt idx="6749">
                  <c:v>2.7160466252083262E-2</c:v>
                </c:pt>
                <c:pt idx="6750">
                  <c:v>2.7138130342336485E-2</c:v>
                </c:pt>
                <c:pt idx="6751">
                  <c:v>2.7138130342336485E-2</c:v>
                </c:pt>
                <c:pt idx="6752">
                  <c:v>2.7138130342336485E-2</c:v>
                </c:pt>
                <c:pt idx="6753">
                  <c:v>2.7115831139097098E-2</c:v>
                </c:pt>
                <c:pt idx="6754">
                  <c:v>2.7115831139097098E-2</c:v>
                </c:pt>
                <c:pt idx="6755">
                  <c:v>2.7138130342336485E-2</c:v>
                </c:pt>
                <c:pt idx="6756">
                  <c:v>2.7138130342336485E-2</c:v>
                </c:pt>
                <c:pt idx="6757">
                  <c:v>2.7138130342336485E-2</c:v>
                </c:pt>
                <c:pt idx="6758">
                  <c:v>2.7115831139097098E-2</c:v>
                </c:pt>
                <c:pt idx="6759">
                  <c:v>2.7115831139097098E-2</c:v>
                </c:pt>
                <c:pt idx="6760">
                  <c:v>2.7115831139097098E-2</c:v>
                </c:pt>
                <c:pt idx="6761">
                  <c:v>2.7115831139097098E-2</c:v>
                </c:pt>
                <c:pt idx="6762">
                  <c:v>2.7115831139097098E-2</c:v>
                </c:pt>
                <c:pt idx="6763">
                  <c:v>2.7115831139097098E-2</c:v>
                </c:pt>
                <c:pt idx="6764">
                  <c:v>2.7115831139097098E-2</c:v>
                </c:pt>
                <c:pt idx="6765">
                  <c:v>2.709356855195498E-2</c:v>
                </c:pt>
                <c:pt idx="6766">
                  <c:v>2.709356855195498E-2</c:v>
                </c:pt>
                <c:pt idx="6767">
                  <c:v>2.709356855195498E-2</c:v>
                </c:pt>
                <c:pt idx="6768">
                  <c:v>2.709356855195498E-2</c:v>
                </c:pt>
                <c:pt idx="6769">
                  <c:v>2.709356855195498E-2</c:v>
                </c:pt>
                <c:pt idx="6770">
                  <c:v>2.709356855195498E-2</c:v>
                </c:pt>
                <c:pt idx="6771">
                  <c:v>2.709356855195498E-2</c:v>
                </c:pt>
                <c:pt idx="6772">
                  <c:v>2.709356855195498E-2</c:v>
                </c:pt>
                <c:pt idx="6773">
                  <c:v>2.709356855195498E-2</c:v>
                </c:pt>
                <c:pt idx="6774">
                  <c:v>2.709356855195498E-2</c:v>
                </c:pt>
                <c:pt idx="6775">
                  <c:v>2.709356855195498E-2</c:v>
                </c:pt>
                <c:pt idx="6776">
                  <c:v>2.709356855195498E-2</c:v>
                </c:pt>
                <c:pt idx="6777">
                  <c:v>2.709356855195498E-2</c:v>
                </c:pt>
                <c:pt idx="6778">
                  <c:v>2.7115831139097098E-2</c:v>
                </c:pt>
                <c:pt idx="6779">
                  <c:v>2.7115831139097098E-2</c:v>
                </c:pt>
                <c:pt idx="6780">
                  <c:v>2.7115831139097098E-2</c:v>
                </c:pt>
                <c:pt idx="6781">
                  <c:v>2.7115831139097098E-2</c:v>
                </c:pt>
                <c:pt idx="6782">
                  <c:v>2.7115831139097098E-2</c:v>
                </c:pt>
                <c:pt idx="6783">
                  <c:v>2.7115831139097098E-2</c:v>
                </c:pt>
                <c:pt idx="6784">
                  <c:v>2.7115831139097098E-2</c:v>
                </c:pt>
                <c:pt idx="6785">
                  <c:v>2.7115831139097098E-2</c:v>
                </c:pt>
                <c:pt idx="6786">
                  <c:v>2.7115831139097098E-2</c:v>
                </c:pt>
                <c:pt idx="6787">
                  <c:v>2.7115831139097098E-2</c:v>
                </c:pt>
                <c:pt idx="6788">
                  <c:v>2.7115831139097098E-2</c:v>
                </c:pt>
                <c:pt idx="6789">
                  <c:v>2.7115831139097098E-2</c:v>
                </c:pt>
                <c:pt idx="6790">
                  <c:v>2.7115831139097098E-2</c:v>
                </c:pt>
                <c:pt idx="6791">
                  <c:v>2.7115831139097098E-2</c:v>
                </c:pt>
                <c:pt idx="6792">
                  <c:v>2.7115831139097098E-2</c:v>
                </c:pt>
                <c:pt idx="6793">
                  <c:v>2.7115831139097098E-2</c:v>
                </c:pt>
                <c:pt idx="6794">
                  <c:v>2.7115831139097098E-2</c:v>
                </c:pt>
                <c:pt idx="6795">
                  <c:v>2.7115831139097098E-2</c:v>
                </c:pt>
                <c:pt idx="6796">
                  <c:v>2.7115831139097098E-2</c:v>
                </c:pt>
                <c:pt idx="6797">
                  <c:v>2.7115831139097098E-2</c:v>
                </c:pt>
                <c:pt idx="6798">
                  <c:v>2.7115831139097098E-2</c:v>
                </c:pt>
                <c:pt idx="6799">
                  <c:v>2.7115831139097098E-2</c:v>
                </c:pt>
                <c:pt idx="6800">
                  <c:v>2.709356855195498E-2</c:v>
                </c:pt>
                <c:pt idx="6801">
                  <c:v>2.709356855195498E-2</c:v>
                </c:pt>
                <c:pt idx="6802">
                  <c:v>2.7115831139097098E-2</c:v>
                </c:pt>
                <c:pt idx="6803">
                  <c:v>2.7115831139097098E-2</c:v>
                </c:pt>
                <c:pt idx="6804">
                  <c:v>2.7115831139097098E-2</c:v>
                </c:pt>
                <c:pt idx="6805">
                  <c:v>2.709356855195498E-2</c:v>
                </c:pt>
                <c:pt idx="6806">
                  <c:v>2.709356855195498E-2</c:v>
                </c:pt>
                <c:pt idx="6807">
                  <c:v>2.709356855195498E-2</c:v>
                </c:pt>
                <c:pt idx="6808">
                  <c:v>2.709356855195498E-2</c:v>
                </c:pt>
                <c:pt idx="6809">
                  <c:v>2.709356855195498E-2</c:v>
                </c:pt>
                <c:pt idx="6810">
                  <c:v>2.709356855195498E-2</c:v>
                </c:pt>
                <c:pt idx="6811">
                  <c:v>2.709356855195498E-2</c:v>
                </c:pt>
                <c:pt idx="6812">
                  <c:v>2.709356855195498E-2</c:v>
                </c:pt>
                <c:pt idx="6813">
                  <c:v>2.709356855195498E-2</c:v>
                </c:pt>
                <c:pt idx="6814">
                  <c:v>2.709356855195498E-2</c:v>
                </c:pt>
                <c:pt idx="6815">
                  <c:v>2.709356855195498E-2</c:v>
                </c:pt>
                <c:pt idx="6816">
                  <c:v>2.709356855195498E-2</c:v>
                </c:pt>
                <c:pt idx="6817">
                  <c:v>2.707134249079669E-2</c:v>
                </c:pt>
                <c:pt idx="6818">
                  <c:v>2.707134249079669E-2</c:v>
                </c:pt>
                <c:pt idx="6819">
                  <c:v>2.707134249079669E-2</c:v>
                </c:pt>
                <c:pt idx="6820">
                  <c:v>2.707134249079669E-2</c:v>
                </c:pt>
                <c:pt idx="6821">
                  <c:v>2.707134249079669E-2</c:v>
                </c:pt>
                <c:pt idx="6822">
                  <c:v>2.707134249079669E-2</c:v>
                </c:pt>
                <c:pt idx="6823">
                  <c:v>2.707134249079669E-2</c:v>
                </c:pt>
                <c:pt idx="6824">
                  <c:v>2.707134249079669E-2</c:v>
                </c:pt>
                <c:pt idx="6825">
                  <c:v>2.7049152865804234E-2</c:v>
                </c:pt>
                <c:pt idx="6826">
                  <c:v>2.7049152865804234E-2</c:v>
                </c:pt>
                <c:pt idx="6827">
                  <c:v>2.7049152865804234E-2</c:v>
                </c:pt>
                <c:pt idx="6828">
                  <c:v>2.7049152865804234E-2</c:v>
                </c:pt>
                <c:pt idx="6829">
                  <c:v>2.7049152865804234E-2</c:v>
                </c:pt>
                <c:pt idx="6830">
                  <c:v>2.7049152865804234E-2</c:v>
                </c:pt>
                <c:pt idx="6831">
                  <c:v>2.7049152865804234E-2</c:v>
                </c:pt>
                <c:pt idx="6832">
                  <c:v>2.7049152865804234E-2</c:v>
                </c:pt>
                <c:pt idx="6833">
                  <c:v>2.7049152865804234E-2</c:v>
                </c:pt>
                <c:pt idx="6834">
                  <c:v>2.7049152865804234E-2</c:v>
                </c:pt>
                <c:pt idx="6835">
                  <c:v>2.7049152865804234E-2</c:v>
                </c:pt>
                <c:pt idx="6836">
                  <c:v>2.7049152865804234E-2</c:v>
                </c:pt>
                <c:pt idx="6837">
                  <c:v>2.7049152865804234E-2</c:v>
                </c:pt>
                <c:pt idx="6838">
                  <c:v>2.7026999587453856E-2</c:v>
                </c:pt>
                <c:pt idx="6839">
                  <c:v>2.7026999587453856E-2</c:v>
                </c:pt>
                <c:pt idx="6840">
                  <c:v>2.7049152865804234E-2</c:v>
                </c:pt>
                <c:pt idx="6841">
                  <c:v>2.7049152865804234E-2</c:v>
                </c:pt>
                <c:pt idx="6842">
                  <c:v>2.7049152865804234E-2</c:v>
                </c:pt>
                <c:pt idx="6843">
                  <c:v>2.7049152865804234E-2</c:v>
                </c:pt>
                <c:pt idx="6844">
                  <c:v>2.7049152865804234E-2</c:v>
                </c:pt>
                <c:pt idx="6845">
                  <c:v>2.7026999587453856E-2</c:v>
                </c:pt>
                <c:pt idx="6846">
                  <c:v>2.7026999587453856E-2</c:v>
                </c:pt>
                <c:pt idx="6847">
                  <c:v>2.7026999587453856E-2</c:v>
                </c:pt>
                <c:pt idx="6848">
                  <c:v>2.7049152865804234E-2</c:v>
                </c:pt>
                <c:pt idx="6849">
                  <c:v>2.7049152865804234E-2</c:v>
                </c:pt>
                <c:pt idx="6850">
                  <c:v>2.7026999587453856E-2</c:v>
                </c:pt>
                <c:pt idx="6851">
                  <c:v>2.7026999587453856E-2</c:v>
                </c:pt>
                <c:pt idx="6852">
                  <c:v>2.7026999587453856E-2</c:v>
                </c:pt>
                <c:pt idx="6853">
                  <c:v>2.7026999587453856E-2</c:v>
                </c:pt>
                <c:pt idx="6854">
                  <c:v>2.7026999587453856E-2</c:v>
                </c:pt>
                <c:pt idx="6855">
                  <c:v>2.7026999587453856E-2</c:v>
                </c:pt>
                <c:pt idx="6856">
                  <c:v>2.7026999587453856E-2</c:v>
                </c:pt>
                <c:pt idx="6857">
                  <c:v>2.7026999587453856E-2</c:v>
                </c:pt>
                <c:pt idx="6858">
                  <c:v>2.7026999587453856E-2</c:v>
                </c:pt>
                <c:pt idx="6859">
                  <c:v>2.7026999587453856E-2</c:v>
                </c:pt>
                <c:pt idx="6860">
                  <c:v>2.7026999587453856E-2</c:v>
                </c:pt>
                <c:pt idx="6861">
                  <c:v>2.7026999587453856E-2</c:v>
                </c:pt>
                <c:pt idx="6862">
                  <c:v>2.7004882566514867E-2</c:v>
                </c:pt>
                <c:pt idx="6863">
                  <c:v>2.7004882566514867E-2</c:v>
                </c:pt>
                <c:pt idx="6864">
                  <c:v>2.7004882566514867E-2</c:v>
                </c:pt>
                <c:pt idx="6865">
                  <c:v>2.7026999587453856E-2</c:v>
                </c:pt>
                <c:pt idx="6866">
                  <c:v>2.7026999587453856E-2</c:v>
                </c:pt>
                <c:pt idx="6867">
                  <c:v>2.7004882566514867E-2</c:v>
                </c:pt>
                <c:pt idx="6868">
                  <c:v>2.7004882566514867E-2</c:v>
                </c:pt>
                <c:pt idx="6869">
                  <c:v>2.7026999587453856E-2</c:v>
                </c:pt>
                <c:pt idx="6870">
                  <c:v>2.7026999587453856E-2</c:v>
                </c:pt>
                <c:pt idx="6871">
                  <c:v>2.7026999587453856E-2</c:v>
                </c:pt>
                <c:pt idx="6872">
                  <c:v>2.7004882566514867E-2</c:v>
                </c:pt>
                <c:pt idx="6873">
                  <c:v>2.7004882566514867E-2</c:v>
                </c:pt>
                <c:pt idx="6874">
                  <c:v>2.7004882566514867E-2</c:v>
                </c:pt>
                <c:pt idx="6875">
                  <c:v>2.7004882566514867E-2</c:v>
                </c:pt>
                <c:pt idx="6876">
                  <c:v>2.7004882566514867E-2</c:v>
                </c:pt>
                <c:pt idx="6877">
                  <c:v>2.7004882566514867E-2</c:v>
                </c:pt>
                <c:pt idx="6878">
                  <c:v>2.7004882566514867E-2</c:v>
                </c:pt>
                <c:pt idx="6879">
                  <c:v>2.7004882566514867E-2</c:v>
                </c:pt>
                <c:pt idx="6880">
                  <c:v>2.7004882566514867E-2</c:v>
                </c:pt>
                <c:pt idx="6881">
                  <c:v>2.7004882566514867E-2</c:v>
                </c:pt>
                <c:pt idx="6882">
                  <c:v>2.7004882566514867E-2</c:v>
                </c:pt>
                <c:pt idx="6883">
                  <c:v>2.7004882566514867E-2</c:v>
                </c:pt>
                <c:pt idx="6884">
                  <c:v>2.7004882566514867E-2</c:v>
                </c:pt>
                <c:pt idx="6885">
                  <c:v>2.7004882566514867E-2</c:v>
                </c:pt>
                <c:pt idx="6886">
                  <c:v>2.7004882566514867E-2</c:v>
                </c:pt>
                <c:pt idx="6887">
                  <c:v>2.7004882566514867E-2</c:v>
                </c:pt>
                <c:pt idx="6888">
                  <c:v>2.7004882566514867E-2</c:v>
                </c:pt>
                <c:pt idx="6889">
                  <c:v>2.7026999587453856E-2</c:v>
                </c:pt>
                <c:pt idx="6890">
                  <c:v>2.7026999587453856E-2</c:v>
                </c:pt>
                <c:pt idx="6891">
                  <c:v>2.7026999587453856E-2</c:v>
                </c:pt>
                <c:pt idx="6892">
                  <c:v>2.7026999587453856E-2</c:v>
                </c:pt>
                <c:pt idx="6893">
                  <c:v>2.7026999587453856E-2</c:v>
                </c:pt>
                <c:pt idx="6894">
                  <c:v>2.7026999587453856E-2</c:v>
                </c:pt>
                <c:pt idx="6895">
                  <c:v>2.7026999587453856E-2</c:v>
                </c:pt>
                <c:pt idx="6896">
                  <c:v>2.7026999587453856E-2</c:v>
                </c:pt>
                <c:pt idx="6897">
                  <c:v>2.7026999587453856E-2</c:v>
                </c:pt>
                <c:pt idx="6898">
                  <c:v>2.7004882566514867E-2</c:v>
                </c:pt>
                <c:pt idx="6899">
                  <c:v>2.7004882566514867E-2</c:v>
                </c:pt>
                <c:pt idx="6900">
                  <c:v>2.7004882566514867E-2</c:v>
                </c:pt>
                <c:pt idx="6901">
                  <c:v>2.7004882566514867E-2</c:v>
                </c:pt>
                <c:pt idx="6902">
                  <c:v>2.7004882566514867E-2</c:v>
                </c:pt>
                <c:pt idx="6903">
                  <c:v>2.7004882566514867E-2</c:v>
                </c:pt>
                <c:pt idx="6904">
                  <c:v>2.7004882566514867E-2</c:v>
                </c:pt>
                <c:pt idx="6905">
                  <c:v>2.7004882566514867E-2</c:v>
                </c:pt>
                <c:pt idx="6906">
                  <c:v>2.7004882566514867E-2</c:v>
                </c:pt>
                <c:pt idx="6907">
                  <c:v>2.7004882566514867E-2</c:v>
                </c:pt>
                <c:pt idx="6908">
                  <c:v>2.7004882566514867E-2</c:v>
                </c:pt>
                <c:pt idx="6909">
                  <c:v>2.7004882566514867E-2</c:v>
                </c:pt>
                <c:pt idx="6910">
                  <c:v>2.7004882566514867E-2</c:v>
                </c:pt>
                <c:pt idx="6911">
                  <c:v>2.7004882566514867E-2</c:v>
                </c:pt>
                <c:pt idx="6912">
                  <c:v>2.7004882566514867E-2</c:v>
                </c:pt>
                <c:pt idx="6913">
                  <c:v>2.7004882566514867E-2</c:v>
                </c:pt>
                <c:pt idx="6914">
                  <c:v>2.7004882566514867E-2</c:v>
                </c:pt>
                <c:pt idx="6915">
                  <c:v>2.7004882566514867E-2</c:v>
                </c:pt>
                <c:pt idx="6916">
                  <c:v>2.7004882566514867E-2</c:v>
                </c:pt>
                <c:pt idx="6917">
                  <c:v>2.7004882566514867E-2</c:v>
                </c:pt>
                <c:pt idx="6918">
                  <c:v>2.7004882566514867E-2</c:v>
                </c:pt>
                <c:pt idx="6919">
                  <c:v>2.7004882566514867E-2</c:v>
                </c:pt>
                <c:pt idx="6920">
                  <c:v>2.7004882566514867E-2</c:v>
                </c:pt>
                <c:pt idx="6921">
                  <c:v>2.7004882566514867E-2</c:v>
                </c:pt>
                <c:pt idx="6922">
                  <c:v>2.7004882566514867E-2</c:v>
                </c:pt>
                <c:pt idx="6923">
                  <c:v>2.7004882566514867E-2</c:v>
                </c:pt>
                <c:pt idx="6924">
                  <c:v>2.7004882566514867E-2</c:v>
                </c:pt>
                <c:pt idx="6925">
                  <c:v>2.7004882566514867E-2</c:v>
                </c:pt>
                <c:pt idx="6926">
                  <c:v>2.7004882566514867E-2</c:v>
                </c:pt>
                <c:pt idx="6927">
                  <c:v>2.7004882566514867E-2</c:v>
                </c:pt>
                <c:pt idx="6928">
                  <c:v>2.7004882566514867E-2</c:v>
                </c:pt>
                <c:pt idx="6929">
                  <c:v>2.7004882566514867E-2</c:v>
                </c:pt>
                <c:pt idx="6930">
                  <c:v>2.7004882566514867E-2</c:v>
                </c:pt>
                <c:pt idx="6931">
                  <c:v>2.7004882566514867E-2</c:v>
                </c:pt>
                <c:pt idx="6932">
                  <c:v>2.7004882566514867E-2</c:v>
                </c:pt>
                <c:pt idx="6933">
                  <c:v>2.7004882566514867E-2</c:v>
                </c:pt>
                <c:pt idx="6934">
                  <c:v>2.7004882566514867E-2</c:v>
                </c:pt>
                <c:pt idx="6935">
                  <c:v>2.7004882566514867E-2</c:v>
                </c:pt>
                <c:pt idx="6936">
                  <c:v>2.7004882566514867E-2</c:v>
                </c:pt>
                <c:pt idx="6937">
                  <c:v>2.7004882566514867E-2</c:v>
                </c:pt>
                <c:pt idx="6938">
                  <c:v>2.7004882566514867E-2</c:v>
                </c:pt>
                <c:pt idx="6939">
                  <c:v>2.7004882566514867E-2</c:v>
                </c:pt>
                <c:pt idx="6940">
                  <c:v>2.7004882566514867E-2</c:v>
                </c:pt>
                <c:pt idx="6941">
                  <c:v>2.7004882566514867E-2</c:v>
                </c:pt>
                <c:pt idx="6942">
                  <c:v>2.7004882566514867E-2</c:v>
                </c:pt>
                <c:pt idx="6943">
                  <c:v>2.7004882566514867E-2</c:v>
                </c:pt>
                <c:pt idx="6944">
                  <c:v>2.7026999587453856E-2</c:v>
                </c:pt>
                <c:pt idx="6945">
                  <c:v>2.7026999587453856E-2</c:v>
                </c:pt>
                <c:pt idx="6946">
                  <c:v>2.7026999587453856E-2</c:v>
                </c:pt>
                <c:pt idx="6947">
                  <c:v>2.7004882566514867E-2</c:v>
                </c:pt>
                <c:pt idx="6948">
                  <c:v>2.7004882566514867E-2</c:v>
                </c:pt>
                <c:pt idx="6949">
                  <c:v>2.7026999587453856E-2</c:v>
                </c:pt>
                <c:pt idx="6950">
                  <c:v>2.7026999587453856E-2</c:v>
                </c:pt>
                <c:pt idx="6951">
                  <c:v>2.7026999587453856E-2</c:v>
                </c:pt>
                <c:pt idx="6952">
                  <c:v>2.7026999587453856E-2</c:v>
                </c:pt>
                <c:pt idx="6953">
                  <c:v>2.7026999587453856E-2</c:v>
                </c:pt>
                <c:pt idx="6954">
                  <c:v>2.7026999587453856E-2</c:v>
                </c:pt>
                <c:pt idx="6955">
                  <c:v>2.7026999587453856E-2</c:v>
                </c:pt>
                <c:pt idx="6956">
                  <c:v>2.7026999587453856E-2</c:v>
                </c:pt>
                <c:pt idx="6957">
                  <c:v>2.7026999587453856E-2</c:v>
                </c:pt>
                <c:pt idx="6958">
                  <c:v>2.7026999587453856E-2</c:v>
                </c:pt>
                <c:pt idx="6959">
                  <c:v>2.7026999587453856E-2</c:v>
                </c:pt>
                <c:pt idx="6960">
                  <c:v>2.7026999587453856E-2</c:v>
                </c:pt>
                <c:pt idx="6961">
                  <c:v>2.7026999587453856E-2</c:v>
                </c:pt>
                <c:pt idx="6962">
                  <c:v>2.7026999587453856E-2</c:v>
                </c:pt>
                <c:pt idx="6963">
                  <c:v>2.7026999587453856E-2</c:v>
                </c:pt>
                <c:pt idx="6964">
                  <c:v>2.7049152865804234E-2</c:v>
                </c:pt>
                <c:pt idx="6965">
                  <c:v>2.7049152865804234E-2</c:v>
                </c:pt>
                <c:pt idx="6966">
                  <c:v>2.7049152865804234E-2</c:v>
                </c:pt>
                <c:pt idx="6967">
                  <c:v>2.7049152865804234E-2</c:v>
                </c:pt>
                <c:pt idx="6968">
                  <c:v>2.7049152865804234E-2</c:v>
                </c:pt>
                <c:pt idx="6969">
                  <c:v>2.7049152865804234E-2</c:v>
                </c:pt>
                <c:pt idx="6970">
                  <c:v>2.7049152865804234E-2</c:v>
                </c:pt>
                <c:pt idx="6971">
                  <c:v>2.7026999587453856E-2</c:v>
                </c:pt>
                <c:pt idx="6972">
                  <c:v>2.7026999587453856E-2</c:v>
                </c:pt>
                <c:pt idx="6973">
                  <c:v>2.7026999587453856E-2</c:v>
                </c:pt>
                <c:pt idx="6974">
                  <c:v>2.7026999587453856E-2</c:v>
                </c:pt>
                <c:pt idx="6975">
                  <c:v>2.7026999587453856E-2</c:v>
                </c:pt>
                <c:pt idx="6976">
                  <c:v>2.7026999587453856E-2</c:v>
                </c:pt>
                <c:pt idx="6977">
                  <c:v>2.7026999587453856E-2</c:v>
                </c:pt>
                <c:pt idx="6978">
                  <c:v>2.7026999587453856E-2</c:v>
                </c:pt>
                <c:pt idx="6979">
                  <c:v>2.7026999587453856E-2</c:v>
                </c:pt>
                <c:pt idx="6980">
                  <c:v>2.7026999587453856E-2</c:v>
                </c:pt>
                <c:pt idx="6981">
                  <c:v>2.7049152865804234E-2</c:v>
                </c:pt>
                <c:pt idx="6982">
                  <c:v>2.7049152865804234E-2</c:v>
                </c:pt>
                <c:pt idx="6983">
                  <c:v>2.7049152865804234E-2</c:v>
                </c:pt>
                <c:pt idx="6984">
                  <c:v>2.7049152865804234E-2</c:v>
                </c:pt>
                <c:pt idx="6985">
                  <c:v>2.7049152865804234E-2</c:v>
                </c:pt>
                <c:pt idx="6986">
                  <c:v>2.7026999587453856E-2</c:v>
                </c:pt>
                <c:pt idx="6987">
                  <c:v>2.7026999587453856E-2</c:v>
                </c:pt>
                <c:pt idx="6988">
                  <c:v>2.7026999587453856E-2</c:v>
                </c:pt>
                <c:pt idx="6989">
                  <c:v>2.7026999587453856E-2</c:v>
                </c:pt>
                <c:pt idx="6990">
                  <c:v>2.7026999587453856E-2</c:v>
                </c:pt>
                <c:pt idx="6991">
                  <c:v>2.7026999587453856E-2</c:v>
                </c:pt>
                <c:pt idx="6992">
                  <c:v>2.7026999587453856E-2</c:v>
                </c:pt>
                <c:pt idx="6993">
                  <c:v>2.7026999587453856E-2</c:v>
                </c:pt>
                <c:pt idx="6994">
                  <c:v>2.7026999587453856E-2</c:v>
                </c:pt>
                <c:pt idx="6995">
                  <c:v>2.7026999587453856E-2</c:v>
                </c:pt>
                <c:pt idx="6996">
                  <c:v>2.7026999587453856E-2</c:v>
                </c:pt>
                <c:pt idx="6997">
                  <c:v>2.7026999587453856E-2</c:v>
                </c:pt>
                <c:pt idx="6998">
                  <c:v>2.7026999587453856E-2</c:v>
                </c:pt>
                <c:pt idx="6999">
                  <c:v>2.7026999587453856E-2</c:v>
                </c:pt>
                <c:pt idx="7000">
                  <c:v>2.7026999587453856E-2</c:v>
                </c:pt>
                <c:pt idx="7001">
                  <c:v>2.7026999587453856E-2</c:v>
                </c:pt>
                <c:pt idx="7002">
                  <c:v>2.7004882566514867E-2</c:v>
                </c:pt>
                <c:pt idx="7003">
                  <c:v>2.7004882566514867E-2</c:v>
                </c:pt>
                <c:pt idx="7004">
                  <c:v>2.7004882566514867E-2</c:v>
                </c:pt>
                <c:pt idx="7005">
                  <c:v>2.7026999587453856E-2</c:v>
                </c:pt>
                <c:pt idx="7006">
                  <c:v>2.7026999587453856E-2</c:v>
                </c:pt>
                <c:pt idx="7007">
                  <c:v>2.7004882566514867E-2</c:v>
                </c:pt>
                <c:pt idx="7008">
                  <c:v>2.7004882566514867E-2</c:v>
                </c:pt>
                <c:pt idx="7009">
                  <c:v>2.7004882566514867E-2</c:v>
                </c:pt>
                <c:pt idx="7010">
                  <c:v>2.7004882566514867E-2</c:v>
                </c:pt>
                <c:pt idx="7011">
                  <c:v>2.7004882566514867E-2</c:v>
                </c:pt>
                <c:pt idx="7012">
                  <c:v>2.7004882566514867E-2</c:v>
                </c:pt>
                <c:pt idx="7013">
                  <c:v>2.7004882566514867E-2</c:v>
                </c:pt>
                <c:pt idx="7014">
                  <c:v>2.7004882566514867E-2</c:v>
                </c:pt>
                <c:pt idx="7015">
                  <c:v>2.7004882566514867E-2</c:v>
                </c:pt>
                <c:pt idx="7016">
                  <c:v>2.7004882566514867E-2</c:v>
                </c:pt>
                <c:pt idx="7017">
                  <c:v>2.7004882566514867E-2</c:v>
                </c:pt>
                <c:pt idx="7018">
                  <c:v>2.7004882566514867E-2</c:v>
                </c:pt>
                <c:pt idx="7019">
                  <c:v>2.7004882566514867E-2</c:v>
                </c:pt>
                <c:pt idx="7020">
                  <c:v>2.7004882566514867E-2</c:v>
                </c:pt>
                <c:pt idx="7021">
                  <c:v>2.7004882566514867E-2</c:v>
                </c:pt>
                <c:pt idx="7022">
                  <c:v>2.7004882566514867E-2</c:v>
                </c:pt>
                <c:pt idx="7023">
                  <c:v>2.7004882566514867E-2</c:v>
                </c:pt>
                <c:pt idx="7024">
                  <c:v>2.7004882566514867E-2</c:v>
                </c:pt>
                <c:pt idx="7025">
                  <c:v>2.7004882566514867E-2</c:v>
                </c:pt>
                <c:pt idx="7026">
                  <c:v>2.7004882566514867E-2</c:v>
                </c:pt>
                <c:pt idx="7027">
                  <c:v>2.7004882566514867E-2</c:v>
                </c:pt>
                <c:pt idx="7028">
                  <c:v>2.7004882566514867E-2</c:v>
                </c:pt>
                <c:pt idx="7029">
                  <c:v>2.7004882566514867E-2</c:v>
                </c:pt>
                <c:pt idx="7030">
                  <c:v>2.7004882566514867E-2</c:v>
                </c:pt>
                <c:pt idx="7031">
                  <c:v>2.7004882566514867E-2</c:v>
                </c:pt>
                <c:pt idx="7032">
                  <c:v>2.7004882566514867E-2</c:v>
                </c:pt>
                <c:pt idx="7033">
                  <c:v>2.7004882566514867E-2</c:v>
                </c:pt>
                <c:pt idx="7034">
                  <c:v>2.7004882566514867E-2</c:v>
                </c:pt>
                <c:pt idx="7035">
                  <c:v>2.7004882566514867E-2</c:v>
                </c:pt>
                <c:pt idx="7036">
                  <c:v>2.6982801714048373E-2</c:v>
                </c:pt>
                <c:pt idx="7037">
                  <c:v>2.6982801714048373E-2</c:v>
                </c:pt>
                <c:pt idx="7038">
                  <c:v>2.6982801714048373E-2</c:v>
                </c:pt>
                <c:pt idx="7039">
                  <c:v>2.6982801714048373E-2</c:v>
                </c:pt>
                <c:pt idx="7040">
                  <c:v>2.6982801714048373E-2</c:v>
                </c:pt>
                <c:pt idx="7041">
                  <c:v>2.6982801714048373E-2</c:v>
                </c:pt>
                <c:pt idx="7042">
                  <c:v>2.6982801714048373E-2</c:v>
                </c:pt>
                <c:pt idx="7043">
                  <c:v>2.6982801714048373E-2</c:v>
                </c:pt>
                <c:pt idx="7044">
                  <c:v>2.6982801714048373E-2</c:v>
                </c:pt>
                <c:pt idx="7045">
                  <c:v>2.6982801714048373E-2</c:v>
                </c:pt>
                <c:pt idx="7046">
                  <c:v>2.6960756941406181E-2</c:v>
                </c:pt>
                <c:pt idx="7047">
                  <c:v>2.6960756941406181E-2</c:v>
                </c:pt>
                <c:pt idx="7048">
                  <c:v>2.6982801714048373E-2</c:v>
                </c:pt>
                <c:pt idx="7049">
                  <c:v>2.6982801714048373E-2</c:v>
                </c:pt>
                <c:pt idx="7050">
                  <c:v>2.6960756941406181E-2</c:v>
                </c:pt>
                <c:pt idx="7051">
                  <c:v>2.6960756941406181E-2</c:v>
                </c:pt>
                <c:pt idx="7052">
                  <c:v>2.6960756941406181E-2</c:v>
                </c:pt>
                <c:pt idx="7053">
                  <c:v>2.6960756941406181E-2</c:v>
                </c:pt>
                <c:pt idx="7054">
                  <c:v>2.6960756941406181E-2</c:v>
                </c:pt>
                <c:pt idx="7055">
                  <c:v>2.6960756941406181E-2</c:v>
                </c:pt>
                <c:pt idx="7056">
                  <c:v>2.6960756941406181E-2</c:v>
                </c:pt>
                <c:pt idx="7057">
                  <c:v>2.6960756941406181E-2</c:v>
                </c:pt>
                <c:pt idx="7058">
                  <c:v>2.6960756941406181E-2</c:v>
                </c:pt>
                <c:pt idx="7059">
                  <c:v>2.6982801714048373E-2</c:v>
                </c:pt>
                <c:pt idx="7060">
                  <c:v>2.6982801714048373E-2</c:v>
                </c:pt>
                <c:pt idx="7061">
                  <c:v>2.6982801714048373E-2</c:v>
                </c:pt>
                <c:pt idx="7062">
                  <c:v>2.6982801714048373E-2</c:v>
                </c:pt>
                <c:pt idx="7063">
                  <c:v>2.6982801714048373E-2</c:v>
                </c:pt>
                <c:pt idx="7064">
                  <c:v>2.6982801714048373E-2</c:v>
                </c:pt>
                <c:pt idx="7065">
                  <c:v>2.6982801714048373E-2</c:v>
                </c:pt>
                <c:pt idx="7066">
                  <c:v>2.6982801714048373E-2</c:v>
                </c:pt>
                <c:pt idx="7067">
                  <c:v>2.6960756941406181E-2</c:v>
                </c:pt>
                <c:pt idx="7068">
                  <c:v>2.6960756941406181E-2</c:v>
                </c:pt>
                <c:pt idx="7069">
                  <c:v>2.6960756941406181E-2</c:v>
                </c:pt>
                <c:pt idx="7070">
                  <c:v>2.6960756941406181E-2</c:v>
                </c:pt>
                <c:pt idx="7071">
                  <c:v>2.6982801714048373E-2</c:v>
                </c:pt>
                <c:pt idx="7072">
                  <c:v>2.6982801714048373E-2</c:v>
                </c:pt>
                <c:pt idx="7073">
                  <c:v>2.6982801714048373E-2</c:v>
                </c:pt>
                <c:pt idx="7074">
                  <c:v>2.6960756941406181E-2</c:v>
                </c:pt>
                <c:pt idx="7075">
                  <c:v>2.6960756941406181E-2</c:v>
                </c:pt>
                <c:pt idx="7076">
                  <c:v>2.6982801714048373E-2</c:v>
                </c:pt>
                <c:pt idx="7077">
                  <c:v>2.6982801714048373E-2</c:v>
                </c:pt>
                <c:pt idx="7078">
                  <c:v>2.6982801714048373E-2</c:v>
                </c:pt>
                <c:pt idx="7079">
                  <c:v>2.6982801714048373E-2</c:v>
                </c:pt>
                <c:pt idx="7080">
                  <c:v>2.6982801714048373E-2</c:v>
                </c:pt>
                <c:pt idx="7081">
                  <c:v>2.6982801714048373E-2</c:v>
                </c:pt>
                <c:pt idx="7082">
                  <c:v>2.6982801714048373E-2</c:v>
                </c:pt>
                <c:pt idx="7083">
                  <c:v>2.6982801714048373E-2</c:v>
                </c:pt>
                <c:pt idx="7084">
                  <c:v>2.6982801714048373E-2</c:v>
                </c:pt>
                <c:pt idx="7085">
                  <c:v>2.6982801714048373E-2</c:v>
                </c:pt>
                <c:pt idx="7086">
                  <c:v>2.6982801714048373E-2</c:v>
                </c:pt>
                <c:pt idx="7087">
                  <c:v>2.6982801714048373E-2</c:v>
                </c:pt>
                <c:pt idx="7088">
                  <c:v>2.6982801714048373E-2</c:v>
                </c:pt>
                <c:pt idx="7089">
                  <c:v>2.6982801714048373E-2</c:v>
                </c:pt>
                <c:pt idx="7090">
                  <c:v>2.6982801714048373E-2</c:v>
                </c:pt>
                <c:pt idx="7091">
                  <c:v>2.6982801714048373E-2</c:v>
                </c:pt>
                <c:pt idx="7092">
                  <c:v>2.6982801714048373E-2</c:v>
                </c:pt>
                <c:pt idx="7093">
                  <c:v>2.6982801714048373E-2</c:v>
                </c:pt>
                <c:pt idx="7094">
                  <c:v>2.6982801714048373E-2</c:v>
                </c:pt>
                <c:pt idx="7095">
                  <c:v>2.6982801714048373E-2</c:v>
                </c:pt>
                <c:pt idx="7096">
                  <c:v>2.7004882566514867E-2</c:v>
                </c:pt>
                <c:pt idx="7097">
                  <c:v>2.7004882566514867E-2</c:v>
                </c:pt>
                <c:pt idx="7098">
                  <c:v>2.7004882566514867E-2</c:v>
                </c:pt>
                <c:pt idx="7099">
                  <c:v>2.7004882566514867E-2</c:v>
                </c:pt>
                <c:pt idx="7100">
                  <c:v>2.7004882566514867E-2</c:v>
                </c:pt>
                <c:pt idx="7101">
                  <c:v>2.6982801714048373E-2</c:v>
                </c:pt>
                <c:pt idx="7102">
                  <c:v>2.6982801714048373E-2</c:v>
                </c:pt>
                <c:pt idx="7103">
                  <c:v>2.6982801714048373E-2</c:v>
                </c:pt>
                <c:pt idx="7104">
                  <c:v>2.6982801714048373E-2</c:v>
                </c:pt>
                <c:pt idx="7105">
                  <c:v>2.6982801714048373E-2</c:v>
                </c:pt>
                <c:pt idx="7106">
                  <c:v>2.6982801714048373E-2</c:v>
                </c:pt>
                <c:pt idx="7107">
                  <c:v>2.6982801714048373E-2</c:v>
                </c:pt>
                <c:pt idx="7108">
                  <c:v>2.6982801714048373E-2</c:v>
                </c:pt>
                <c:pt idx="7109">
                  <c:v>2.6982801714048373E-2</c:v>
                </c:pt>
                <c:pt idx="7110">
                  <c:v>2.6982801714048373E-2</c:v>
                </c:pt>
                <c:pt idx="7111">
                  <c:v>2.6982801714048373E-2</c:v>
                </c:pt>
                <c:pt idx="7112">
                  <c:v>2.6982801714048373E-2</c:v>
                </c:pt>
                <c:pt idx="7113">
                  <c:v>2.7004882566514867E-2</c:v>
                </c:pt>
                <c:pt idx="7114">
                  <c:v>2.7004882566514867E-2</c:v>
                </c:pt>
                <c:pt idx="7115">
                  <c:v>2.7004882566514867E-2</c:v>
                </c:pt>
                <c:pt idx="7116">
                  <c:v>2.6982801714048373E-2</c:v>
                </c:pt>
                <c:pt idx="7117">
                  <c:v>2.6982801714048373E-2</c:v>
                </c:pt>
                <c:pt idx="7118">
                  <c:v>2.6982801714048373E-2</c:v>
                </c:pt>
                <c:pt idx="7119">
                  <c:v>2.6982801714048373E-2</c:v>
                </c:pt>
                <c:pt idx="7120">
                  <c:v>2.6982801714048373E-2</c:v>
                </c:pt>
                <c:pt idx="7121">
                  <c:v>2.7004882566514867E-2</c:v>
                </c:pt>
                <c:pt idx="7122">
                  <c:v>2.7004882566514867E-2</c:v>
                </c:pt>
                <c:pt idx="7123">
                  <c:v>2.7004882566514867E-2</c:v>
                </c:pt>
                <c:pt idx="7124">
                  <c:v>2.7004882566514867E-2</c:v>
                </c:pt>
                <c:pt idx="7125">
                  <c:v>2.7004882566514867E-2</c:v>
                </c:pt>
                <c:pt idx="7126">
                  <c:v>2.7004882566514867E-2</c:v>
                </c:pt>
                <c:pt idx="7127">
                  <c:v>2.7004882566514867E-2</c:v>
                </c:pt>
                <c:pt idx="7128">
                  <c:v>2.7004882566514867E-2</c:v>
                </c:pt>
                <c:pt idx="7129">
                  <c:v>2.7004882566514867E-2</c:v>
                </c:pt>
                <c:pt idx="7130">
                  <c:v>2.7004882566514867E-2</c:v>
                </c:pt>
                <c:pt idx="7131">
                  <c:v>2.7004882566514867E-2</c:v>
                </c:pt>
                <c:pt idx="7132">
                  <c:v>2.7004882566514867E-2</c:v>
                </c:pt>
                <c:pt idx="7133">
                  <c:v>2.7004882566514867E-2</c:v>
                </c:pt>
                <c:pt idx="7134">
                  <c:v>2.7004882566514867E-2</c:v>
                </c:pt>
                <c:pt idx="7135">
                  <c:v>2.7004882566514867E-2</c:v>
                </c:pt>
                <c:pt idx="7136">
                  <c:v>2.7004882566514867E-2</c:v>
                </c:pt>
                <c:pt idx="7137">
                  <c:v>2.7026999587453856E-2</c:v>
                </c:pt>
                <c:pt idx="7138">
                  <c:v>2.7026999587453856E-2</c:v>
                </c:pt>
                <c:pt idx="7139">
                  <c:v>2.7026999587453856E-2</c:v>
                </c:pt>
                <c:pt idx="7140">
                  <c:v>2.7004882566514867E-2</c:v>
                </c:pt>
                <c:pt idx="7141">
                  <c:v>2.7004882566514867E-2</c:v>
                </c:pt>
                <c:pt idx="7142">
                  <c:v>2.7004882566514867E-2</c:v>
                </c:pt>
                <c:pt idx="7143">
                  <c:v>2.7004882566514867E-2</c:v>
                </c:pt>
                <c:pt idx="7144">
                  <c:v>2.7004882566514867E-2</c:v>
                </c:pt>
                <c:pt idx="7145">
                  <c:v>2.7004882566514867E-2</c:v>
                </c:pt>
                <c:pt idx="7146">
                  <c:v>2.7004882566514867E-2</c:v>
                </c:pt>
                <c:pt idx="7147">
                  <c:v>2.7004882566514867E-2</c:v>
                </c:pt>
                <c:pt idx="7148">
                  <c:v>2.7004882566514867E-2</c:v>
                </c:pt>
                <c:pt idx="7149">
                  <c:v>2.7004882566514867E-2</c:v>
                </c:pt>
                <c:pt idx="7150">
                  <c:v>2.7004882566514867E-2</c:v>
                </c:pt>
                <c:pt idx="7151">
                  <c:v>2.7004882566514867E-2</c:v>
                </c:pt>
                <c:pt idx="7152">
                  <c:v>2.7026999587453856E-2</c:v>
                </c:pt>
                <c:pt idx="7153">
                  <c:v>2.7026999587453856E-2</c:v>
                </c:pt>
                <c:pt idx="7154">
                  <c:v>2.7026999587453856E-2</c:v>
                </c:pt>
                <c:pt idx="7155">
                  <c:v>2.7026999587453856E-2</c:v>
                </c:pt>
                <c:pt idx="7156">
                  <c:v>2.7026999587453856E-2</c:v>
                </c:pt>
                <c:pt idx="7157">
                  <c:v>2.7026999587453856E-2</c:v>
                </c:pt>
                <c:pt idx="7158">
                  <c:v>2.7026999587453856E-2</c:v>
                </c:pt>
                <c:pt idx="7159">
                  <c:v>2.7026999587453856E-2</c:v>
                </c:pt>
                <c:pt idx="7160">
                  <c:v>2.7004882566514867E-2</c:v>
                </c:pt>
                <c:pt idx="7161">
                  <c:v>2.7004882566514867E-2</c:v>
                </c:pt>
                <c:pt idx="7162">
                  <c:v>2.7026999587453856E-2</c:v>
                </c:pt>
                <c:pt idx="7163">
                  <c:v>2.7026999587453856E-2</c:v>
                </c:pt>
                <c:pt idx="7164">
                  <c:v>2.7026999587453856E-2</c:v>
                </c:pt>
                <c:pt idx="7165">
                  <c:v>2.7004882566514867E-2</c:v>
                </c:pt>
                <c:pt idx="7166">
                  <c:v>2.7004882566514867E-2</c:v>
                </c:pt>
                <c:pt idx="7167">
                  <c:v>2.7026999587453856E-2</c:v>
                </c:pt>
                <c:pt idx="7168">
                  <c:v>2.7026999587453856E-2</c:v>
                </c:pt>
                <c:pt idx="7169">
                  <c:v>2.7026999587453856E-2</c:v>
                </c:pt>
                <c:pt idx="7170">
                  <c:v>2.7026999587453856E-2</c:v>
                </c:pt>
                <c:pt idx="7171">
                  <c:v>2.7026999587453856E-2</c:v>
                </c:pt>
                <c:pt idx="7172">
                  <c:v>2.7026999587453856E-2</c:v>
                </c:pt>
                <c:pt idx="7173">
                  <c:v>2.7026999587453856E-2</c:v>
                </c:pt>
                <c:pt idx="7174">
                  <c:v>2.7026999587453856E-2</c:v>
                </c:pt>
                <c:pt idx="7175">
                  <c:v>2.7026999587453856E-2</c:v>
                </c:pt>
                <c:pt idx="7176">
                  <c:v>2.7026999587453856E-2</c:v>
                </c:pt>
                <c:pt idx="7177">
                  <c:v>2.7026999587453856E-2</c:v>
                </c:pt>
                <c:pt idx="7178">
                  <c:v>2.7026999587453856E-2</c:v>
                </c:pt>
                <c:pt idx="7179">
                  <c:v>2.7026999587453856E-2</c:v>
                </c:pt>
                <c:pt idx="7180">
                  <c:v>2.7026999587453856E-2</c:v>
                </c:pt>
                <c:pt idx="7181">
                  <c:v>2.7026999587453856E-2</c:v>
                </c:pt>
                <c:pt idx="7182">
                  <c:v>2.7026999587453856E-2</c:v>
                </c:pt>
                <c:pt idx="7183">
                  <c:v>2.7026999587453856E-2</c:v>
                </c:pt>
                <c:pt idx="7184">
                  <c:v>2.7026999587453856E-2</c:v>
                </c:pt>
                <c:pt idx="7185">
                  <c:v>2.7026999587453856E-2</c:v>
                </c:pt>
                <c:pt idx="7186">
                  <c:v>2.7026999587453856E-2</c:v>
                </c:pt>
                <c:pt idx="7187">
                  <c:v>2.7026999587453856E-2</c:v>
                </c:pt>
                <c:pt idx="7188">
                  <c:v>2.7026999587453856E-2</c:v>
                </c:pt>
                <c:pt idx="7189">
                  <c:v>2.7026999587453856E-2</c:v>
                </c:pt>
                <c:pt idx="7190">
                  <c:v>2.7026999587453856E-2</c:v>
                </c:pt>
                <c:pt idx="7191">
                  <c:v>2.7004882566514867E-2</c:v>
                </c:pt>
                <c:pt idx="7192">
                  <c:v>2.7004882566514867E-2</c:v>
                </c:pt>
                <c:pt idx="7193">
                  <c:v>2.7004882566514867E-2</c:v>
                </c:pt>
                <c:pt idx="7194">
                  <c:v>2.7026999587453856E-2</c:v>
                </c:pt>
                <c:pt idx="7195">
                  <c:v>2.7026999587453856E-2</c:v>
                </c:pt>
                <c:pt idx="7196">
                  <c:v>2.7004882566514867E-2</c:v>
                </c:pt>
                <c:pt idx="7197">
                  <c:v>2.7004882566514867E-2</c:v>
                </c:pt>
                <c:pt idx="7198">
                  <c:v>2.7004882566514867E-2</c:v>
                </c:pt>
                <c:pt idx="7199">
                  <c:v>2.7004882566514867E-2</c:v>
                </c:pt>
                <c:pt idx="7200">
                  <c:v>2.7004882566514867E-2</c:v>
                </c:pt>
                <c:pt idx="7201">
                  <c:v>2.7026999587453856E-2</c:v>
                </c:pt>
                <c:pt idx="7202">
                  <c:v>2.7026999587453856E-2</c:v>
                </c:pt>
                <c:pt idx="7203">
                  <c:v>2.7026999587453856E-2</c:v>
                </c:pt>
                <c:pt idx="7204">
                  <c:v>2.7026999587453856E-2</c:v>
                </c:pt>
                <c:pt idx="7205">
                  <c:v>2.7026999587453856E-2</c:v>
                </c:pt>
                <c:pt idx="7206">
                  <c:v>2.7004882566514867E-2</c:v>
                </c:pt>
                <c:pt idx="7207">
                  <c:v>2.7004882566514867E-2</c:v>
                </c:pt>
                <c:pt idx="7208">
                  <c:v>2.7004882566514867E-2</c:v>
                </c:pt>
                <c:pt idx="7209">
                  <c:v>2.7004882566514867E-2</c:v>
                </c:pt>
                <c:pt idx="7210">
                  <c:v>2.7004882566514867E-2</c:v>
                </c:pt>
                <c:pt idx="7211">
                  <c:v>2.7004882566514867E-2</c:v>
                </c:pt>
                <c:pt idx="7212">
                  <c:v>2.7004882566514867E-2</c:v>
                </c:pt>
                <c:pt idx="7213">
                  <c:v>2.7004882566514867E-2</c:v>
                </c:pt>
                <c:pt idx="7214">
                  <c:v>2.7004882566514867E-2</c:v>
                </c:pt>
                <c:pt idx="7215">
                  <c:v>2.7004882566514867E-2</c:v>
                </c:pt>
                <c:pt idx="7216">
                  <c:v>2.7004882566514867E-2</c:v>
                </c:pt>
                <c:pt idx="7217">
                  <c:v>2.7004882566514867E-2</c:v>
                </c:pt>
                <c:pt idx="7218">
                  <c:v>2.7004882566514867E-2</c:v>
                </c:pt>
                <c:pt idx="7219">
                  <c:v>2.7004882566514867E-2</c:v>
                </c:pt>
                <c:pt idx="7220">
                  <c:v>2.7004882566514867E-2</c:v>
                </c:pt>
                <c:pt idx="7221">
                  <c:v>2.7004882566514867E-2</c:v>
                </c:pt>
                <c:pt idx="7222">
                  <c:v>2.7004882566514867E-2</c:v>
                </c:pt>
                <c:pt idx="7223">
                  <c:v>2.7004882566514867E-2</c:v>
                </c:pt>
                <c:pt idx="7224">
                  <c:v>2.7004882566514867E-2</c:v>
                </c:pt>
                <c:pt idx="7225">
                  <c:v>2.7004882566514867E-2</c:v>
                </c:pt>
                <c:pt idx="7226">
                  <c:v>2.7004882566514867E-2</c:v>
                </c:pt>
                <c:pt idx="7227">
                  <c:v>2.7004882566514867E-2</c:v>
                </c:pt>
                <c:pt idx="7228">
                  <c:v>2.7026999587453856E-2</c:v>
                </c:pt>
                <c:pt idx="7229">
                  <c:v>2.7026999587453856E-2</c:v>
                </c:pt>
                <c:pt idx="7230">
                  <c:v>2.7026999587453856E-2</c:v>
                </c:pt>
                <c:pt idx="7231">
                  <c:v>2.7026999587453856E-2</c:v>
                </c:pt>
                <c:pt idx="7232">
                  <c:v>2.7026999587453856E-2</c:v>
                </c:pt>
                <c:pt idx="7233">
                  <c:v>2.7026999587453856E-2</c:v>
                </c:pt>
                <c:pt idx="7234">
                  <c:v>2.7026999587453856E-2</c:v>
                </c:pt>
                <c:pt idx="7235">
                  <c:v>2.7004882566514867E-2</c:v>
                </c:pt>
                <c:pt idx="7236">
                  <c:v>2.7004882566514867E-2</c:v>
                </c:pt>
                <c:pt idx="7237">
                  <c:v>2.7004882566514867E-2</c:v>
                </c:pt>
                <c:pt idx="7238">
                  <c:v>2.7004882566514867E-2</c:v>
                </c:pt>
                <c:pt idx="7239">
                  <c:v>2.7004882566514867E-2</c:v>
                </c:pt>
                <c:pt idx="7240">
                  <c:v>2.6982801714048373E-2</c:v>
                </c:pt>
                <c:pt idx="7241">
                  <c:v>2.6982801714048373E-2</c:v>
                </c:pt>
                <c:pt idx="7242">
                  <c:v>2.6982801714048373E-2</c:v>
                </c:pt>
                <c:pt idx="7243">
                  <c:v>2.6982801714048373E-2</c:v>
                </c:pt>
                <c:pt idx="7244">
                  <c:v>2.6982801714048373E-2</c:v>
                </c:pt>
                <c:pt idx="7245">
                  <c:v>2.6982801714048373E-2</c:v>
                </c:pt>
                <c:pt idx="7246">
                  <c:v>2.6982801714048373E-2</c:v>
                </c:pt>
                <c:pt idx="7247">
                  <c:v>2.6960756941406181E-2</c:v>
                </c:pt>
                <c:pt idx="7248">
                  <c:v>2.6960756941406181E-2</c:v>
                </c:pt>
                <c:pt idx="7249">
                  <c:v>2.6960756941406181E-2</c:v>
                </c:pt>
                <c:pt idx="7250">
                  <c:v>2.6960756941406181E-2</c:v>
                </c:pt>
                <c:pt idx="7251">
                  <c:v>2.6960756941406181E-2</c:v>
                </c:pt>
                <c:pt idx="7252">
                  <c:v>2.6960756941406181E-2</c:v>
                </c:pt>
                <c:pt idx="7253">
                  <c:v>2.6938748160229523E-2</c:v>
                </c:pt>
                <c:pt idx="7254">
                  <c:v>2.6938748160229523E-2</c:v>
                </c:pt>
                <c:pt idx="7255">
                  <c:v>2.6938748160229523E-2</c:v>
                </c:pt>
                <c:pt idx="7256">
                  <c:v>2.6938748160229523E-2</c:v>
                </c:pt>
                <c:pt idx="7257">
                  <c:v>2.6894838220278047E-2</c:v>
                </c:pt>
                <c:pt idx="7258">
                  <c:v>2.6894838220278047E-2</c:v>
                </c:pt>
                <c:pt idx="7259">
                  <c:v>2.6894838220278047E-2</c:v>
                </c:pt>
                <c:pt idx="7260">
                  <c:v>2.687293688622245E-2</c:v>
                </c:pt>
                <c:pt idx="7261">
                  <c:v>2.687293688622245E-2</c:v>
                </c:pt>
                <c:pt idx="7262">
                  <c:v>2.6894838220278047E-2</c:v>
                </c:pt>
                <c:pt idx="7263">
                  <c:v>2.6894838220278047E-2</c:v>
                </c:pt>
                <c:pt idx="7264">
                  <c:v>2.6894838220278047E-2</c:v>
                </c:pt>
                <c:pt idx="7265">
                  <c:v>2.687293688622245E-2</c:v>
                </c:pt>
                <c:pt idx="7266">
                  <c:v>2.687293688622245E-2</c:v>
                </c:pt>
                <c:pt idx="7267">
                  <c:v>2.687293688622245E-2</c:v>
                </c:pt>
                <c:pt idx="7268">
                  <c:v>2.687293688622245E-2</c:v>
                </c:pt>
                <c:pt idx="7269">
                  <c:v>2.687293688622245E-2</c:v>
                </c:pt>
                <c:pt idx="7270">
                  <c:v>2.687293688622245E-2</c:v>
                </c:pt>
                <c:pt idx="7271">
                  <c:v>2.6851071193068489E-2</c:v>
                </c:pt>
                <c:pt idx="7272">
                  <c:v>2.6851071193068489E-2</c:v>
                </c:pt>
                <c:pt idx="7273">
                  <c:v>2.6851071193068489E-2</c:v>
                </c:pt>
                <c:pt idx="7274">
                  <c:v>2.6851071193068489E-2</c:v>
                </c:pt>
                <c:pt idx="7275">
                  <c:v>2.6851071193068489E-2</c:v>
                </c:pt>
                <c:pt idx="7276">
                  <c:v>2.6829241053887124E-2</c:v>
                </c:pt>
                <c:pt idx="7277">
                  <c:v>2.6829241053887124E-2</c:v>
                </c:pt>
                <c:pt idx="7278">
                  <c:v>2.6829241053887124E-2</c:v>
                </c:pt>
                <c:pt idx="7279">
                  <c:v>2.6829241053887124E-2</c:v>
                </c:pt>
                <c:pt idx="7280">
                  <c:v>2.6829241053887124E-2</c:v>
                </c:pt>
                <c:pt idx="7281">
                  <c:v>2.6829241053887124E-2</c:v>
                </c:pt>
                <c:pt idx="7282">
                  <c:v>2.6829241053887124E-2</c:v>
                </c:pt>
                <c:pt idx="7283">
                  <c:v>2.6829241053887124E-2</c:v>
                </c:pt>
                <c:pt idx="7284">
                  <c:v>2.6829241053887124E-2</c:v>
                </c:pt>
                <c:pt idx="7285">
                  <c:v>2.6829241053887124E-2</c:v>
                </c:pt>
                <c:pt idx="7286">
                  <c:v>2.6829241053887124E-2</c:v>
                </c:pt>
                <c:pt idx="7287">
                  <c:v>2.6829241053887124E-2</c:v>
                </c:pt>
                <c:pt idx="7288">
                  <c:v>2.6829241053887124E-2</c:v>
                </c:pt>
                <c:pt idx="7289">
                  <c:v>2.6829241053887124E-2</c:v>
                </c:pt>
                <c:pt idx="7290">
                  <c:v>2.6829241053887124E-2</c:v>
                </c:pt>
                <c:pt idx="7291">
                  <c:v>2.6807446382031815E-2</c:v>
                </c:pt>
                <c:pt idx="7292">
                  <c:v>2.6807446382031815E-2</c:v>
                </c:pt>
                <c:pt idx="7293">
                  <c:v>2.6807446382031815E-2</c:v>
                </c:pt>
                <c:pt idx="7294">
                  <c:v>2.6807446382031815E-2</c:v>
                </c:pt>
                <c:pt idx="7295">
                  <c:v>2.6807446382031815E-2</c:v>
                </c:pt>
                <c:pt idx="7296">
                  <c:v>2.6785687091137309E-2</c:v>
                </c:pt>
                <c:pt idx="7297">
                  <c:v>2.6785687091137309E-2</c:v>
                </c:pt>
                <c:pt idx="7298">
                  <c:v>2.6785687091137309E-2</c:v>
                </c:pt>
                <c:pt idx="7299">
                  <c:v>2.6785687091137309E-2</c:v>
                </c:pt>
                <c:pt idx="7300">
                  <c:v>2.6763963095118547E-2</c:v>
                </c:pt>
                <c:pt idx="7301">
                  <c:v>2.6763963095118547E-2</c:v>
                </c:pt>
                <c:pt idx="7302">
                  <c:v>2.6763963095118547E-2</c:v>
                </c:pt>
                <c:pt idx="7303">
                  <c:v>2.6763963095118547E-2</c:v>
                </c:pt>
                <c:pt idx="7304">
                  <c:v>2.6763963095118547E-2</c:v>
                </c:pt>
                <c:pt idx="7305">
                  <c:v>2.6763963095118547E-2</c:v>
                </c:pt>
                <c:pt idx="7306">
                  <c:v>2.6763963095118547E-2</c:v>
                </c:pt>
                <c:pt idx="7307">
                  <c:v>2.6763963095118547E-2</c:v>
                </c:pt>
                <c:pt idx="7308">
                  <c:v>2.67422743081695E-2</c:v>
                </c:pt>
                <c:pt idx="7309">
                  <c:v>2.67422743081695E-2</c:v>
                </c:pt>
                <c:pt idx="7310">
                  <c:v>2.6720620644762078E-2</c:v>
                </c:pt>
                <c:pt idx="7311">
                  <c:v>2.6720620644762078E-2</c:v>
                </c:pt>
                <c:pt idx="7312">
                  <c:v>2.6720620644762078E-2</c:v>
                </c:pt>
                <c:pt idx="7313">
                  <c:v>2.6720620644762078E-2</c:v>
                </c:pt>
                <c:pt idx="7314">
                  <c:v>2.6720620644762078E-2</c:v>
                </c:pt>
                <c:pt idx="7315">
                  <c:v>2.6720620644762078E-2</c:v>
                </c:pt>
                <c:pt idx="7316">
                  <c:v>2.6720620644762078E-2</c:v>
                </c:pt>
                <c:pt idx="7317">
                  <c:v>2.6720620644762078E-2</c:v>
                </c:pt>
                <c:pt idx="7318">
                  <c:v>2.6699002019644959E-2</c:v>
                </c:pt>
                <c:pt idx="7319">
                  <c:v>2.6699002019644959E-2</c:v>
                </c:pt>
                <c:pt idx="7320">
                  <c:v>2.6699002019644959E-2</c:v>
                </c:pt>
                <c:pt idx="7321">
                  <c:v>2.6699002019644959E-2</c:v>
                </c:pt>
                <c:pt idx="7322">
                  <c:v>2.6699002019644959E-2</c:v>
                </c:pt>
                <c:pt idx="7323">
                  <c:v>2.6677418347842496E-2</c:v>
                </c:pt>
                <c:pt idx="7324">
                  <c:v>2.6677418347842496E-2</c:v>
                </c:pt>
                <c:pt idx="7325">
                  <c:v>2.6655869544653606E-2</c:v>
                </c:pt>
                <c:pt idx="7326">
                  <c:v>2.6655869544653606E-2</c:v>
                </c:pt>
                <c:pt idx="7327">
                  <c:v>2.6655869544653606E-2</c:v>
                </c:pt>
                <c:pt idx="7328">
                  <c:v>2.6677418347842496E-2</c:v>
                </c:pt>
                <c:pt idx="7329">
                  <c:v>2.6677418347842496E-2</c:v>
                </c:pt>
                <c:pt idx="7330">
                  <c:v>2.6655869544653606E-2</c:v>
                </c:pt>
                <c:pt idx="7331">
                  <c:v>2.6655869544653606E-2</c:v>
                </c:pt>
                <c:pt idx="7332">
                  <c:v>2.6655869544653606E-2</c:v>
                </c:pt>
                <c:pt idx="7333">
                  <c:v>2.6677418347842496E-2</c:v>
                </c:pt>
                <c:pt idx="7334">
                  <c:v>2.6677418347842496E-2</c:v>
                </c:pt>
                <c:pt idx="7335">
                  <c:v>2.6677418347842496E-2</c:v>
                </c:pt>
                <c:pt idx="7336">
                  <c:v>2.6677418347842496E-2</c:v>
                </c:pt>
                <c:pt idx="7337">
                  <c:v>2.6655869544653606E-2</c:v>
                </c:pt>
                <c:pt idx="7338">
                  <c:v>2.6655869544653606E-2</c:v>
                </c:pt>
                <c:pt idx="7339">
                  <c:v>2.6655869544653606E-2</c:v>
                </c:pt>
                <c:pt idx="7340">
                  <c:v>2.6655869544653606E-2</c:v>
                </c:pt>
                <c:pt idx="7341">
                  <c:v>2.6655869544653606E-2</c:v>
                </c:pt>
                <c:pt idx="7342">
                  <c:v>2.6655869544653606E-2</c:v>
                </c:pt>
                <c:pt idx="7343">
                  <c:v>2.6655869544653606E-2</c:v>
                </c:pt>
                <c:pt idx="7344">
                  <c:v>2.6655869544653606E-2</c:v>
                </c:pt>
                <c:pt idx="7345">
                  <c:v>2.6612876206678363E-2</c:v>
                </c:pt>
                <c:pt idx="7346">
                  <c:v>2.6612876206678363E-2</c:v>
                </c:pt>
                <c:pt idx="7347">
                  <c:v>2.6612876206678363E-2</c:v>
                </c:pt>
                <c:pt idx="7348">
                  <c:v>2.6612876206678363E-2</c:v>
                </c:pt>
                <c:pt idx="7349">
                  <c:v>2.6612876206678363E-2</c:v>
                </c:pt>
                <c:pt idx="7350">
                  <c:v>2.6612876206678363E-2</c:v>
                </c:pt>
                <c:pt idx="7351">
                  <c:v>2.6612876206678363E-2</c:v>
                </c:pt>
                <c:pt idx="7352">
                  <c:v>2.659143150385267E-2</c:v>
                </c:pt>
                <c:pt idx="7353">
                  <c:v>2.659143150385267E-2</c:v>
                </c:pt>
                <c:pt idx="7354">
                  <c:v>2.6570021333559717E-2</c:v>
                </c:pt>
                <c:pt idx="7355">
                  <c:v>2.6570021333559717E-2</c:v>
                </c:pt>
                <c:pt idx="7356">
                  <c:v>2.6570021333559717E-2</c:v>
                </c:pt>
                <c:pt idx="7357">
                  <c:v>2.6570021333559717E-2</c:v>
                </c:pt>
                <c:pt idx="7358">
                  <c:v>2.6570021333559717E-2</c:v>
                </c:pt>
                <c:pt idx="7359">
                  <c:v>2.654864561245468E-2</c:v>
                </c:pt>
                <c:pt idx="7360">
                  <c:v>2.654864561245468E-2</c:v>
                </c:pt>
                <c:pt idx="7361">
                  <c:v>2.654864561245468E-2</c:v>
                </c:pt>
                <c:pt idx="7362">
                  <c:v>2.6527304257460745E-2</c:v>
                </c:pt>
                <c:pt idx="7363">
                  <c:v>2.6527304257460745E-2</c:v>
                </c:pt>
                <c:pt idx="7364">
                  <c:v>2.6505997185768009E-2</c:v>
                </c:pt>
                <c:pt idx="7365">
                  <c:v>2.6505997185768009E-2</c:v>
                </c:pt>
                <c:pt idx="7366">
                  <c:v>2.6505997185768009E-2</c:v>
                </c:pt>
                <c:pt idx="7367">
                  <c:v>2.6505997185768009E-2</c:v>
                </c:pt>
                <c:pt idx="7368">
                  <c:v>2.6505997185768009E-2</c:v>
                </c:pt>
                <c:pt idx="7369">
                  <c:v>2.6505997185768009E-2</c:v>
                </c:pt>
                <c:pt idx="7370">
                  <c:v>2.6505997185768009E-2</c:v>
                </c:pt>
                <c:pt idx="7371">
                  <c:v>2.6505997185768009E-2</c:v>
                </c:pt>
                <c:pt idx="7372">
                  <c:v>2.6505997185768009E-2</c:v>
                </c:pt>
                <c:pt idx="7373">
                  <c:v>2.6505997185768009E-2</c:v>
                </c:pt>
                <c:pt idx="7374">
                  <c:v>2.6484724314832394E-2</c:v>
                </c:pt>
                <c:pt idx="7375">
                  <c:v>2.6484724314832394E-2</c:v>
                </c:pt>
                <c:pt idx="7376">
                  <c:v>2.6484724314832394E-2</c:v>
                </c:pt>
                <c:pt idx="7377">
                  <c:v>2.6505997185768009E-2</c:v>
                </c:pt>
                <c:pt idx="7378">
                  <c:v>2.6505997185768009E-2</c:v>
                </c:pt>
                <c:pt idx="7379">
                  <c:v>2.6484724314832394E-2</c:v>
                </c:pt>
                <c:pt idx="7380">
                  <c:v>2.6484724314832394E-2</c:v>
                </c:pt>
                <c:pt idx="7381">
                  <c:v>2.6505997185768009E-2</c:v>
                </c:pt>
                <c:pt idx="7382">
                  <c:v>2.6505997185768009E-2</c:v>
                </c:pt>
                <c:pt idx="7383">
                  <c:v>2.6505997185768009E-2</c:v>
                </c:pt>
                <c:pt idx="7384">
                  <c:v>2.6484724314832394E-2</c:v>
                </c:pt>
                <c:pt idx="7385">
                  <c:v>2.6484724314832394E-2</c:v>
                </c:pt>
                <c:pt idx="7386">
                  <c:v>2.6484724314832394E-2</c:v>
                </c:pt>
                <c:pt idx="7387">
                  <c:v>2.6484724314832394E-2</c:v>
                </c:pt>
                <c:pt idx="7388">
                  <c:v>2.6484724314832394E-2</c:v>
                </c:pt>
                <c:pt idx="7389">
                  <c:v>2.6484724314832394E-2</c:v>
                </c:pt>
                <c:pt idx="7390">
                  <c:v>2.6484724314832394E-2</c:v>
                </c:pt>
                <c:pt idx="7391">
                  <c:v>2.6484724314832394E-2</c:v>
                </c:pt>
                <c:pt idx="7392">
                  <c:v>2.6484724314832394E-2</c:v>
                </c:pt>
                <c:pt idx="7393">
                  <c:v>2.6484724314832394E-2</c:v>
                </c:pt>
                <c:pt idx="7394">
                  <c:v>2.6484724314832394E-2</c:v>
                </c:pt>
                <c:pt idx="7395">
                  <c:v>2.6484724314832394E-2</c:v>
                </c:pt>
                <c:pt idx="7396">
                  <c:v>2.6484724314832394E-2</c:v>
                </c:pt>
                <c:pt idx="7397">
                  <c:v>2.6484724314832394E-2</c:v>
                </c:pt>
                <c:pt idx="7398">
                  <c:v>2.6484724314832394E-2</c:v>
                </c:pt>
                <c:pt idx="7399">
                  <c:v>2.6484724314832394E-2</c:v>
                </c:pt>
                <c:pt idx="7400">
                  <c:v>2.6484724314832394E-2</c:v>
                </c:pt>
                <c:pt idx="7401">
                  <c:v>2.6484724314832394E-2</c:v>
                </c:pt>
                <c:pt idx="7402">
                  <c:v>2.6484724314832394E-2</c:v>
                </c:pt>
                <c:pt idx="7403">
                  <c:v>2.6463485562374628E-2</c:v>
                </c:pt>
                <c:pt idx="7404">
                  <c:v>2.6463485562374628E-2</c:v>
                </c:pt>
                <c:pt idx="7405">
                  <c:v>2.6463485562374628E-2</c:v>
                </c:pt>
                <c:pt idx="7406">
                  <c:v>2.6463485562374628E-2</c:v>
                </c:pt>
                <c:pt idx="7407">
                  <c:v>2.6463485562374628E-2</c:v>
                </c:pt>
                <c:pt idx="7408">
                  <c:v>2.6463485562374628E-2</c:v>
                </c:pt>
                <c:pt idx="7409">
                  <c:v>2.6463485562374628E-2</c:v>
                </c:pt>
                <c:pt idx="7410">
                  <c:v>2.6463485562374628E-2</c:v>
                </c:pt>
                <c:pt idx="7411">
                  <c:v>2.6463485562374628E-2</c:v>
                </c:pt>
                <c:pt idx="7412">
                  <c:v>2.6463485562374628E-2</c:v>
                </c:pt>
                <c:pt idx="7413">
                  <c:v>2.6442280846379135E-2</c:v>
                </c:pt>
                <c:pt idx="7414">
                  <c:v>2.6442280846379135E-2</c:v>
                </c:pt>
                <c:pt idx="7415">
                  <c:v>2.6442280846379135E-2</c:v>
                </c:pt>
                <c:pt idx="7416">
                  <c:v>2.6442280846379135E-2</c:v>
                </c:pt>
                <c:pt idx="7417">
                  <c:v>2.6442280846379135E-2</c:v>
                </c:pt>
                <c:pt idx="7418">
                  <c:v>2.6442280846379135E-2</c:v>
                </c:pt>
                <c:pt idx="7419">
                  <c:v>2.6442280846379135E-2</c:v>
                </c:pt>
                <c:pt idx="7420">
                  <c:v>2.642111008509301E-2</c:v>
                </c:pt>
                <c:pt idx="7421">
                  <c:v>2.642111008509301E-2</c:v>
                </c:pt>
                <c:pt idx="7422">
                  <c:v>2.642111008509301E-2</c:v>
                </c:pt>
                <c:pt idx="7423">
                  <c:v>2.642111008509301E-2</c:v>
                </c:pt>
                <c:pt idx="7424">
                  <c:v>2.642111008509301E-2</c:v>
                </c:pt>
                <c:pt idx="7425">
                  <c:v>2.642111008509301E-2</c:v>
                </c:pt>
                <c:pt idx="7426">
                  <c:v>2.642111008509301E-2</c:v>
                </c:pt>
                <c:pt idx="7427">
                  <c:v>2.642111008509301E-2</c:v>
                </c:pt>
                <c:pt idx="7428">
                  <c:v>2.642111008509301E-2</c:v>
                </c:pt>
                <c:pt idx="7429">
                  <c:v>2.642111008509301E-2</c:v>
                </c:pt>
                <c:pt idx="7430">
                  <c:v>2.642111008509301E-2</c:v>
                </c:pt>
                <c:pt idx="7431">
                  <c:v>2.642111008509301E-2</c:v>
                </c:pt>
                <c:pt idx="7432">
                  <c:v>2.642111008509301E-2</c:v>
                </c:pt>
                <c:pt idx="7433">
                  <c:v>2.642111008509301E-2</c:v>
                </c:pt>
                <c:pt idx="7434">
                  <c:v>2.642111008509301E-2</c:v>
                </c:pt>
                <c:pt idx="7435">
                  <c:v>2.6399973197024931E-2</c:v>
                </c:pt>
                <c:pt idx="7436">
                  <c:v>2.6399973197024931E-2</c:v>
                </c:pt>
                <c:pt idx="7437">
                  <c:v>2.6399973197024931E-2</c:v>
                </c:pt>
                <c:pt idx="7438">
                  <c:v>2.6399973197024931E-2</c:v>
                </c:pt>
                <c:pt idx="7439">
                  <c:v>2.6399973197024931E-2</c:v>
                </c:pt>
                <c:pt idx="7440">
                  <c:v>2.6399973197024931E-2</c:v>
                </c:pt>
                <c:pt idx="7441">
                  <c:v>2.6399973197024931E-2</c:v>
                </c:pt>
                <c:pt idx="7442">
                  <c:v>2.6378870100944175E-2</c:v>
                </c:pt>
                <c:pt idx="7443">
                  <c:v>2.6378870100944175E-2</c:v>
                </c:pt>
                <c:pt idx="7444">
                  <c:v>2.6378870100944175E-2</c:v>
                </c:pt>
                <c:pt idx="7445">
                  <c:v>2.6378870100944175E-2</c:v>
                </c:pt>
                <c:pt idx="7446">
                  <c:v>2.6378870100944175E-2</c:v>
                </c:pt>
                <c:pt idx="7447">
                  <c:v>2.6378870100944175E-2</c:v>
                </c:pt>
                <c:pt idx="7448">
                  <c:v>2.6378870100944175E-2</c:v>
                </c:pt>
                <c:pt idx="7449">
                  <c:v>2.6378870100944175E-2</c:v>
                </c:pt>
                <c:pt idx="7450">
                  <c:v>2.6378870100944175E-2</c:v>
                </c:pt>
                <c:pt idx="7451">
                  <c:v>2.6378870100944175E-2</c:v>
                </c:pt>
                <c:pt idx="7452">
                  <c:v>2.6336764961118253E-2</c:v>
                </c:pt>
                <c:pt idx="7453">
                  <c:v>2.6336764961118253E-2</c:v>
                </c:pt>
                <c:pt idx="7454">
                  <c:v>2.6315762756205077E-2</c:v>
                </c:pt>
                <c:pt idx="7455">
                  <c:v>2.6315762756205077E-2</c:v>
                </c:pt>
                <c:pt idx="7456">
                  <c:v>2.6315762756205077E-2</c:v>
                </c:pt>
                <c:pt idx="7457">
                  <c:v>2.6315762756205077E-2</c:v>
                </c:pt>
                <c:pt idx="7458">
                  <c:v>2.6315762756205077E-2</c:v>
                </c:pt>
                <c:pt idx="7459">
                  <c:v>2.6294794020941162E-2</c:v>
                </c:pt>
                <c:pt idx="7460">
                  <c:v>2.6294794020941162E-2</c:v>
                </c:pt>
                <c:pt idx="7461">
                  <c:v>2.6273858675383094E-2</c:v>
                </c:pt>
                <c:pt idx="7462">
                  <c:v>2.6273858675383094E-2</c:v>
                </c:pt>
                <c:pt idx="7463">
                  <c:v>2.6273858675383094E-2</c:v>
                </c:pt>
                <c:pt idx="7464">
                  <c:v>2.6252956639841819E-2</c:v>
                </c:pt>
                <c:pt idx="7465">
                  <c:v>2.6252956639841819E-2</c:v>
                </c:pt>
                <c:pt idx="7466">
                  <c:v>2.6232087834881693E-2</c:v>
                </c:pt>
                <c:pt idx="7467">
                  <c:v>2.6232087834881693E-2</c:v>
                </c:pt>
                <c:pt idx="7468">
                  <c:v>2.6232087834881693E-2</c:v>
                </c:pt>
                <c:pt idx="7469">
                  <c:v>2.6211252181319433E-2</c:v>
                </c:pt>
                <c:pt idx="7470">
                  <c:v>2.6211252181319433E-2</c:v>
                </c:pt>
                <c:pt idx="7471">
                  <c:v>2.6211252181319433E-2</c:v>
                </c:pt>
                <c:pt idx="7472">
                  <c:v>2.6211252181319433E-2</c:v>
                </c:pt>
                <c:pt idx="7473">
                  <c:v>2.6211252181319433E-2</c:v>
                </c:pt>
                <c:pt idx="7474">
                  <c:v>2.6169680012911315E-2</c:v>
                </c:pt>
                <c:pt idx="7475">
                  <c:v>2.6169680012911315E-2</c:v>
                </c:pt>
                <c:pt idx="7476">
                  <c:v>2.6169680012911315E-2</c:v>
                </c:pt>
                <c:pt idx="7477">
                  <c:v>2.6169680012911315E-2</c:v>
                </c:pt>
                <c:pt idx="7478">
                  <c:v>2.6169680012911315E-2</c:v>
                </c:pt>
                <c:pt idx="7479">
                  <c:v>2.6148943340951795E-2</c:v>
                </c:pt>
                <c:pt idx="7480">
                  <c:v>2.6148943340951795E-2</c:v>
                </c:pt>
                <c:pt idx="7481">
                  <c:v>2.6148943340951795E-2</c:v>
                </c:pt>
                <c:pt idx="7482">
                  <c:v>2.6148943340951795E-2</c:v>
                </c:pt>
                <c:pt idx="7483">
                  <c:v>2.6148943340951795E-2</c:v>
                </c:pt>
                <c:pt idx="7484">
                  <c:v>2.6128239506160857E-2</c:v>
                </c:pt>
                <c:pt idx="7485">
                  <c:v>2.6128239506160857E-2</c:v>
                </c:pt>
                <c:pt idx="7486">
                  <c:v>2.6107568430602187E-2</c:v>
                </c:pt>
                <c:pt idx="7487">
                  <c:v>2.6107568430602187E-2</c:v>
                </c:pt>
                <c:pt idx="7488">
                  <c:v>2.6107568430602187E-2</c:v>
                </c:pt>
                <c:pt idx="7489">
                  <c:v>2.6107568430602187E-2</c:v>
                </c:pt>
                <c:pt idx="7490">
                  <c:v>2.6107568430602187E-2</c:v>
                </c:pt>
                <c:pt idx="7491">
                  <c:v>2.6066324246667591E-2</c:v>
                </c:pt>
                <c:pt idx="7492">
                  <c:v>2.6066324246667591E-2</c:v>
                </c:pt>
                <c:pt idx="7493">
                  <c:v>2.6045750983647326E-2</c:v>
                </c:pt>
                <c:pt idx="7494">
                  <c:v>2.6045750983647326E-2</c:v>
                </c:pt>
                <c:pt idx="7495">
                  <c:v>2.6045750983647326E-2</c:v>
                </c:pt>
                <c:pt idx="7496">
                  <c:v>2.602521017056874E-2</c:v>
                </c:pt>
                <c:pt idx="7497">
                  <c:v>2.602521017056874E-2</c:v>
                </c:pt>
                <c:pt idx="7498">
                  <c:v>2.602521017056874E-2</c:v>
                </c:pt>
                <c:pt idx="7499">
                  <c:v>2.602521017056874E-2</c:v>
                </c:pt>
                <c:pt idx="7500">
                  <c:v>2.6004701730718019E-2</c:v>
                </c:pt>
                <c:pt idx="7501">
                  <c:v>2.6004701730718019E-2</c:v>
                </c:pt>
                <c:pt idx="7502">
                  <c:v>2.6004701730718019E-2</c:v>
                </c:pt>
                <c:pt idx="7503">
                  <c:v>2.6004701730718019E-2</c:v>
                </c:pt>
                <c:pt idx="7504">
                  <c:v>2.6004701730718019E-2</c:v>
                </c:pt>
                <c:pt idx="7505">
                  <c:v>2.5984225587622967E-2</c:v>
                </c:pt>
                <c:pt idx="7506">
                  <c:v>2.5984225587622967E-2</c:v>
                </c:pt>
                <c:pt idx="7507">
                  <c:v>2.5984225587622967E-2</c:v>
                </c:pt>
                <c:pt idx="7508">
                  <c:v>2.5984225587622967E-2</c:v>
                </c:pt>
                <c:pt idx="7509">
                  <c:v>2.5984225587622967E-2</c:v>
                </c:pt>
                <c:pt idx="7510">
                  <c:v>2.5963781665052057E-2</c:v>
                </c:pt>
                <c:pt idx="7511">
                  <c:v>2.5963781665052057E-2</c:v>
                </c:pt>
                <c:pt idx="7512">
                  <c:v>2.5943369887013491E-2</c:v>
                </c:pt>
                <c:pt idx="7513">
                  <c:v>2.5943369887013491E-2</c:v>
                </c:pt>
                <c:pt idx="7514">
                  <c:v>2.5943369887013491E-2</c:v>
                </c:pt>
                <c:pt idx="7515">
                  <c:v>2.5922990177754256E-2</c:v>
                </c:pt>
                <c:pt idx="7516">
                  <c:v>2.5922990177754256E-2</c:v>
                </c:pt>
                <c:pt idx="7517">
                  <c:v>2.5922990177754256E-2</c:v>
                </c:pt>
                <c:pt idx="7518">
                  <c:v>2.5922990177754256E-2</c:v>
                </c:pt>
                <c:pt idx="7519">
                  <c:v>2.5902642461759155E-2</c:v>
                </c:pt>
                <c:pt idx="7520">
                  <c:v>2.5902642461759155E-2</c:v>
                </c:pt>
                <c:pt idx="7521">
                  <c:v>2.5902642461759155E-2</c:v>
                </c:pt>
                <c:pt idx="7522">
                  <c:v>2.5882326663749931E-2</c:v>
                </c:pt>
                <c:pt idx="7523">
                  <c:v>2.5882326663749931E-2</c:v>
                </c:pt>
                <c:pt idx="7524">
                  <c:v>2.5882326663749931E-2</c:v>
                </c:pt>
                <c:pt idx="7525">
                  <c:v>2.5882326663749931E-2</c:v>
                </c:pt>
                <c:pt idx="7526">
                  <c:v>2.5882326663749931E-2</c:v>
                </c:pt>
                <c:pt idx="7527">
                  <c:v>2.5862042708684297E-2</c:v>
                </c:pt>
                <c:pt idx="7528">
                  <c:v>2.5862042708684297E-2</c:v>
                </c:pt>
                <c:pt idx="7529">
                  <c:v>2.5841790521755025E-2</c:v>
                </c:pt>
                <c:pt idx="7530">
                  <c:v>2.5841790521755025E-2</c:v>
                </c:pt>
                <c:pt idx="7531">
                  <c:v>2.5841790521755025E-2</c:v>
                </c:pt>
                <c:pt idx="7532">
                  <c:v>2.5841790521755025E-2</c:v>
                </c:pt>
                <c:pt idx="7533">
                  <c:v>2.5841790521755025E-2</c:v>
                </c:pt>
                <c:pt idx="7534">
                  <c:v>2.5801381154246416E-2</c:v>
                </c:pt>
                <c:pt idx="7535">
                  <c:v>2.5801381154246416E-2</c:v>
                </c:pt>
                <c:pt idx="7536">
                  <c:v>2.5801381154246416E-2</c:v>
                </c:pt>
                <c:pt idx="7537">
                  <c:v>2.5801381154246416E-2</c:v>
                </c:pt>
                <c:pt idx="7538">
                  <c:v>2.5801381154246416E-2</c:v>
                </c:pt>
                <c:pt idx="7539">
                  <c:v>2.5781223825219655E-2</c:v>
                </c:pt>
                <c:pt idx="7540">
                  <c:v>2.5781223825219655E-2</c:v>
                </c:pt>
                <c:pt idx="7541">
                  <c:v>2.5781223825219655E-2</c:v>
                </c:pt>
                <c:pt idx="7542">
                  <c:v>2.5781223825219655E-2</c:v>
                </c:pt>
                <c:pt idx="7543">
                  <c:v>2.5781223825219655E-2</c:v>
                </c:pt>
                <c:pt idx="7544">
                  <c:v>2.5781223825219655E-2</c:v>
                </c:pt>
                <c:pt idx="7545">
                  <c:v>2.5781223825219655E-2</c:v>
                </c:pt>
                <c:pt idx="7546">
                  <c:v>2.5761097967432606E-2</c:v>
                </c:pt>
                <c:pt idx="7547">
                  <c:v>2.5761097967432606E-2</c:v>
                </c:pt>
                <c:pt idx="7548">
                  <c:v>2.5761097967432606E-2</c:v>
                </c:pt>
                <c:pt idx="7549">
                  <c:v>2.5761097967432606E-2</c:v>
                </c:pt>
                <c:pt idx="7550">
                  <c:v>2.5761097967432606E-2</c:v>
                </c:pt>
                <c:pt idx="7551">
                  <c:v>2.5720940371224601E-2</c:v>
                </c:pt>
                <c:pt idx="7552">
                  <c:v>2.5720940371224601E-2</c:v>
                </c:pt>
                <c:pt idx="7553">
                  <c:v>2.5720940371224601E-2</c:v>
                </c:pt>
                <c:pt idx="7554">
                  <c:v>2.5720940371224601E-2</c:v>
                </c:pt>
                <c:pt idx="7555">
                  <c:v>2.5720940371224601E-2</c:v>
                </c:pt>
                <c:pt idx="7556">
                  <c:v>2.5700908486200286E-2</c:v>
                </c:pt>
                <c:pt idx="7557">
                  <c:v>2.5700908486200286E-2</c:v>
                </c:pt>
                <c:pt idx="7558">
                  <c:v>2.5680907779207132E-2</c:v>
                </c:pt>
                <c:pt idx="7559">
                  <c:v>2.5680907779207132E-2</c:v>
                </c:pt>
                <c:pt idx="7560">
                  <c:v>2.5660938177512572E-2</c:v>
                </c:pt>
                <c:pt idx="7561">
                  <c:v>2.5660938177512572E-2</c:v>
                </c:pt>
                <c:pt idx="7562">
                  <c:v>2.5660938177512572E-2</c:v>
                </c:pt>
                <c:pt idx="7563">
                  <c:v>2.5660938177512572E-2</c:v>
                </c:pt>
                <c:pt idx="7564">
                  <c:v>2.5660938177512572E-2</c:v>
                </c:pt>
                <c:pt idx="7565">
                  <c:v>2.5640999608610077E-2</c:v>
                </c:pt>
                <c:pt idx="7566">
                  <c:v>2.5640999608610077E-2</c:v>
                </c:pt>
                <c:pt idx="7567">
                  <c:v>2.5640999608610077E-2</c:v>
                </c:pt>
                <c:pt idx="7568">
                  <c:v>2.5640999608610077E-2</c:v>
                </c:pt>
                <c:pt idx="7569">
                  <c:v>2.5640999608610077E-2</c:v>
                </c:pt>
                <c:pt idx="7570">
                  <c:v>2.5621092000218292E-2</c:v>
                </c:pt>
                <c:pt idx="7571">
                  <c:v>2.5621092000218292E-2</c:v>
                </c:pt>
                <c:pt idx="7572">
                  <c:v>2.5621092000218292E-2</c:v>
                </c:pt>
                <c:pt idx="7573">
                  <c:v>2.5621092000218292E-2</c:v>
                </c:pt>
                <c:pt idx="7574">
                  <c:v>2.5621092000218292E-2</c:v>
                </c:pt>
                <c:pt idx="7575">
                  <c:v>2.5601215280280191E-2</c:v>
                </c:pt>
                <c:pt idx="7576">
                  <c:v>2.5601215280280191E-2</c:v>
                </c:pt>
                <c:pt idx="7577">
                  <c:v>2.5601215280280191E-2</c:v>
                </c:pt>
                <c:pt idx="7578">
                  <c:v>2.5601215280280191E-2</c:v>
                </c:pt>
                <c:pt idx="7579">
                  <c:v>2.5601215280280191E-2</c:v>
                </c:pt>
                <c:pt idx="7580">
                  <c:v>2.5581369376962142E-2</c:v>
                </c:pt>
                <c:pt idx="7581">
                  <c:v>2.5581369376962142E-2</c:v>
                </c:pt>
                <c:pt idx="7582">
                  <c:v>2.5581369376962142E-2</c:v>
                </c:pt>
                <c:pt idx="7583">
                  <c:v>2.5581369376962142E-2</c:v>
                </c:pt>
                <c:pt idx="7584">
                  <c:v>2.5581369376962142E-2</c:v>
                </c:pt>
                <c:pt idx="7585">
                  <c:v>2.5581369376962142E-2</c:v>
                </c:pt>
                <c:pt idx="7586">
                  <c:v>2.5581369376962142E-2</c:v>
                </c:pt>
                <c:pt idx="7587">
                  <c:v>2.5581369376962142E-2</c:v>
                </c:pt>
                <c:pt idx="7588">
                  <c:v>2.554176973396375E-2</c:v>
                </c:pt>
                <c:pt idx="7589">
                  <c:v>2.554176973396375E-2</c:v>
                </c:pt>
                <c:pt idx="7590">
                  <c:v>2.554176973396375E-2</c:v>
                </c:pt>
                <c:pt idx="7591">
                  <c:v>2.554176973396375E-2</c:v>
                </c:pt>
                <c:pt idx="7592">
                  <c:v>2.554176973396375E-2</c:v>
                </c:pt>
                <c:pt idx="7593">
                  <c:v>2.5522015851725571E-2</c:v>
                </c:pt>
                <c:pt idx="7594">
                  <c:v>2.5522015851725571E-2</c:v>
                </c:pt>
                <c:pt idx="7595">
                  <c:v>2.5502292500990082E-2</c:v>
                </c:pt>
                <c:pt idx="7596">
                  <c:v>2.5502292500990082E-2</c:v>
                </c:pt>
                <c:pt idx="7597">
                  <c:v>2.5502292500990082E-2</c:v>
                </c:pt>
                <c:pt idx="7598">
                  <c:v>2.5502292500990082E-2</c:v>
                </c:pt>
                <c:pt idx="7599">
                  <c:v>2.5502292500990082E-2</c:v>
                </c:pt>
                <c:pt idx="7600">
                  <c:v>2.5502292500990082E-2</c:v>
                </c:pt>
                <c:pt idx="7601">
                  <c:v>2.5502292500990082E-2</c:v>
                </c:pt>
                <c:pt idx="7602">
                  <c:v>2.5482599611027931E-2</c:v>
                </c:pt>
                <c:pt idx="7603">
                  <c:v>2.5482599611027931E-2</c:v>
                </c:pt>
                <c:pt idx="7604">
                  <c:v>2.5482599611027931E-2</c:v>
                </c:pt>
                <c:pt idx="7605">
                  <c:v>2.5462937111328056E-2</c:v>
                </c:pt>
                <c:pt idx="7606">
                  <c:v>2.5462937111328056E-2</c:v>
                </c:pt>
                <c:pt idx="7607">
                  <c:v>2.5462937111328056E-2</c:v>
                </c:pt>
                <c:pt idx="7608">
                  <c:v>2.5462937111328056E-2</c:v>
                </c:pt>
                <c:pt idx="7609">
                  <c:v>2.5462937111328056E-2</c:v>
                </c:pt>
                <c:pt idx="7610">
                  <c:v>2.544330493159689E-2</c:v>
                </c:pt>
                <c:pt idx="7611">
                  <c:v>2.544330493159689E-2</c:v>
                </c:pt>
                <c:pt idx="7612">
                  <c:v>2.5423703001757451E-2</c:v>
                </c:pt>
                <c:pt idx="7613">
                  <c:v>2.5423703001757451E-2</c:v>
                </c:pt>
                <c:pt idx="7614">
                  <c:v>2.5423703001757451E-2</c:v>
                </c:pt>
                <c:pt idx="7615">
                  <c:v>2.5423703001757451E-2</c:v>
                </c:pt>
                <c:pt idx="7616">
                  <c:v>2.5423703001757451E-2</c:v>
                </c:pt>
                <c:pt idx="7617">
                  <c:v>2.5423703001757451E-2</c:v>
                </c:pt>
                <c:pt idx="7618">
                  <c:v>2.5423703001757451E-2</c:v>
                </c:pt>
                <c:pt idx="7619">
                  <c:v>2.5423703001757451E-2</c:v>
                </c:pt>
                <c:pt idx="7620">
                  <c:v>2.5404131251948552E-2</c:v>
                </c:pt>
                <c:pt idx="7621">
                  <c:v>2.5404131251948552E-2</c:v>
                </c:pt>
                <c:pt idx="7622">
                  <c:v>2.5404131251948552E-2</c:v>
                </c:pt>
                <c:pt idx="7623">
                  <c:v>2.5404131251948552E-2</c:v>
                </c:pt>
                <c:pt idx="7624">
                  <c:v>2.5404131251948552E-2</c:v>
                </c:pt>
                <c:pt idx="7625">
                  <c:v>2.5384589612523972E-2</c:v>
                </c:pt>
                <c:pt idx="7626">
                  <c:v>2.5384589612523972E-2</c:v>
                </c:pt>
                <c:pt idx="7627">
                  <c:v>2.5384589612523972E-2</c:v>
                </c:pt>
                <c:pt idx="7628">
                  <c:v>2.5384589612523972E-2</c:v>
                </c:pt>
                <c:pt idx="7629">
                  <c:v>2.5384589612523972E-2</c:v>
                </c:pt>
                <c:pt idx="7630">
                  <c:v>2.5365078014051624E-2</c:v>
                </c:pt>
                <c:pt idx="7631">
                  <c:v>2.5365078014051624E-2</c:v>
                </c:pt>
                <c:pt idx="7632">
                  <c:v>2.5365078014051624E-2</c:v>
                </c:pt>
                <c:pt idx="7633">
                  <c:v>2.5365078014051624E-2</c:v>
                </c:pt>
                <c:pt idx="7634">
                  <c:v>2.5365078014051624E-2</c:v>
                </c:pt>
                <c:pt idx="7635">
                  <c:v>2.5365078014051624E-2</c:v>
                </c:pt>
                <c:pt idx="7636">
                  <c:v>2.5365078014051624E-2</c:v>
                </c:pt>
                <c:pt idx="7637">
                  <c:v>2.5345596387312725E-2</c:v>
                </c:pt>
                <c:pt idx="7638">
                  <c:v>2.5345596387312725E-2</c:v>
                </c:pt>
                <c:pt idx="7639">
                  <c:v>2.5326144663300972E-2</c:v>
                </c:pt>
                <c:pt idx="7640">
                  <c:v>2.5326144663300972E-2</c:v>
                </c:pt>
                <c:pt idx="7641">
                  <c:v>2.5326144663300972E-2</c:v>
                </c:pt>
                <c:pt idx="7642">
                  <c:v>2.5326144663300972E-2</c:v>
                </c:pt>
                <c:pt idx="7643">
                  <c:v>2.5326144663300972E-2</c:v>
                </c:pt>
                <c:pt idx="7644">
                  <c:v>2.5326144663300972E-2</c:v>
                </c:pt>
                <c:pt idx="7645">
                  <c:v>2.5287330648491313E-2</c:v>
                </c:pt>
                <c:pt idx="7646">
                  <c:v>2.5287330648491313E-2</c:v>
                </c:pt>
                <c:pt idx="7647">
                  <c:v>2.5287330648491313E-2</c:v>
                </c:pt>
                <c:pt idx="7648">
                  <c:v>2.5287330648491313E-2</c:v>
                </c:pt>
                <c:pt idx="7649">
                  <c:v>2.5287330648491313E-2</c:v>
                </c:pt>
                <c:pt idx="7650">
                  <c:v>2.5267968220735963E-2</c:v>
                </c:pt>
                <c:pt idx="7651">
                  <c:v>2.5267968220735963E-2</c:v>
                </c:pt>
                <c:pt idx="7652">
                  <c:v>2.524863542179125E-2</c:v>
                </c:pt>
                <c:pt idx="7653">
                  <c:v>2.524863542179125E-2</c:v>
                </c:pt>
                <c:pt idx="7654">
                  <c:v>2.524863542179125E-2</c:v>
                </c:pt>
                <c:pt idx="7655">
                  <c:v>2.524863542179125E-2</c:v>
                </c:pt>
                <c:pt idx="7656">
                  <c:v>2.5229332183701193E-2</c:v>
                </c:pt>
                <c:pt idx="7657">
                  <c:v>2.5229332183701193E-2</c:v>
                </c:pt>
                <c:pt idx="7658">
                  <c:v>2.5229332183701193E-2</c:v>
                </c:pt>
                <c:pt idx="7659">
                  <c:v>2.5229332183701193E-2</c:v>
                </c:pt>
                <c:pt idx="7660">
                  <c:v>2.5229332183701193E-2</c:v>
                </c:pt>
                <c:pt idx="7661">
                  <c:v>2.5210058438717466E-2</c:v>
                </c:pt>
                <c:pt idx="7662">
                  <c:v>2.5210058438717466E-2</c:v>
                </c:pt>
                <c:pt idx="7663">
                  <c:v>2.5210058438717466E-2</c:v>
                </c:pt>
                <c:pt idx="7664">
                  <c:v>2.5190814119298601E-2</c:v>
                </c:pt>
                <c:pt idx="7665">
                  <c:v>2.5190814119298601E-2</c:v>
                </c:pt>
                <c:pt idx="7666">
                  <c:v>2.5190814119298601E-2</c:v>
                </c:pt>
                <c:pt idx="7667">
                  <c:v>2.5190814119298601E-2</c:v>
                </c:pt>
                <c:pt idx="7668">
                  <c:v>2.5190814119298601E-2</c:v>
                </c:pt>
                <c:pt idx="7669">
                  <c:v>2.5190814119298601E-2</c:v>
                </c:pt>
                <c:pt idx="7670">
                  <c:v>2.5190814119298601E-2</c:v>
                </c:pt>
                <c:pt idx="7671">
                  <c:v>2.5152413488019183E-2</c:v>
                </c:pt>
                <c:pt idx="7672">
                  <c:v>2.5152413488019183E-2</c:v>
                </c:pt>
                <c:pt idx="7673">
                  <c:v>2.5152413488019183E-2</c:v>
                </c:pt>
                <c:pt idx="7674">
                  <c:v>2.5152413488019183E-2</c:v>
                </c:pt>
                <c:pt idx="7675">
                  <c:v>2.5152413488019183E-2</c:v>
                </c:pt>
                <c:pt idx="7676">
                  <c:v>2.5152413488019183E-2</c:v>
                </c:pt>
                <c:pt idx="7677">
                  <c:v>2.5152413488019183E-2</c:v>
                </c:pt>
                <c:pt idx="7678">
                  <c:v>2.5133257042102942E-2</c:v>
                </c:pt>
                <c:pt idx="7679">
                  <c:v>2.5133257042102942E-2</c:v>
                </c:pt>
                <c:pt idx="7680">
                  <c:v>2.5133257042102942E-2</c:v>
                </c:pt>
                <c:pt idx="7681">
                  <c:v>2.5133257042102942E-2</c:v>
                </c:pt>
                <c:pt idx="7682">
                  <c:v>2.5133257042102942E-2</c:v>
                </c:pt>
                <c:pt idx="7683">
                  <c:v>2.5114129753638633E-2</c:v>
                </c:pt>
                <c:pt idx="7684">
                  <c:v>2.5114129753638633E-2</c:v>
                </c:pt>
                <c:pt idx="7685">
                  <c:v>2.5114129753638633E-2</c:v>
                </c:pt>
                <c:pt idx="7686">
                  <c:v>2.5114129753638633E-2</c:v>
                </c:pt>
                <c:pt idx="7687">
                  <c:v>2.5114129753638633E-2</c:v>
                </c:pt>
                <c:pt idx="7688">
                  <c:v>2.5095031556107348E-2</c:v>
                </c:pt>
                <c:pt idx="7689">
                  <c:v>2.5095031556107348E-2</c:v>
                </c:pt>
                <c:pt idx="7690">
                  <c:v>2.5075962383192374E-2</c:v>
                </c:pt>
                <c:pt idx="7691">
                  <c:v>2.5075962383192374E-2</c:v>
                </c:pt>
                <c:pt idx="7692">
                  <c:v>2.5075962383192374E-2</c:v>
                </c:pt>
                <c:pt idx="7693">
                  <c:v>2.5075962383192374E-2</c:v>
                </c:pt>
                <c:pt idx="7694">
                  <c:v>2.5075962383192374E-2</c:v>
                </c:pt>
                <c:pt idx="7695">
                  <c:v>2.5075962383192374E-2</c:v>
                </c:pt>
                <c:pt idx="7696">
                  <c:v>2.5075962383192374E-2</c:v>
                </c:pt>
                <c:pt idx="7697">
                  <c:v>2.5075962383192374E-2</c:v>
                </c:pt>
                <c:pt idx="7698">
                  <c:v>2.5075962383192374E-2</c:v>
                </c:pt>
                <c:pt idx="7699">
                  <c:v>2.5075962383192374E-2</c:v>
                </c:pt>
                <c:pt idx="7700">
                  <c:v>2.5037910846950812E-2</c:v>
                </c:pt>
                <c:pt idx="7701">
                  <c:v>2.5037910846950812E-2</c:v>
                </c:pt>
                <c:pt idx="7702">
                  <c:v>2.5037910846950812E-2</c:v>
                </c:pt>
                <c:pt idx="7703">
                  <c:v>2.5037910846950812E-2</c:v>
                </c:pt>
                <c:pt idx="7704">
                  <c:v>2.5037910846950812E-2</c:v>
                </c:pt>
                <c:pt idx="7705">
                  <c:v>2.5018928351994821E-2</c:v>
                </c:pt>
                <c:pt idx="7706">
                  <c:v>2.5018928351994821E-2</c:v>
                </c:pt>
                <c:pt idx="7707">
                  <c:v>2.5018928351994821E-2</c:v>
                </c:pt>
                <c:pt idx="7708">
                  <c:v>2.4999974618394823E-2</c:v>
                </c:pt>
                <c:pt idx="7709">
                  <c:v>2.4999974618394823E-2</c:v>
                </c:pt>
                <c:pt idx="7710">
                  <c:v>2.4981049580833581E-2</c:v>
                </c:pt>
                <c:pt idx="7711">
                  <c:v>2.4981049580833581E-2</c:v>
                </c:pt>
                <c:pt idx="7712">
                  <c:v>2.4962153174191502E-2</c:v>
                </c:pt>
                <c:pt idx="7713">
                  <c:v>2.4962153174191502E-2</c:v>
                </c:pt>
                <c:pt idx="7714">
                  <c:v>2.4962153174191502E-2</c:v>
                </c:pt>
                <c:pt idx="7715">
                  <c:v>2.4962153174191502E-2</c:v>
                </c:pt>
                <c:pt idx="7716">
                  <c:v>2.4962153174191502E-2</c:v>
                </c:pt>
                <c:pt idx="7717">
                  <c:v>2.4943285333545853E-2</c:v>
                </c:pt>
                <c:pt idx="7718">
                  <c:v>2.4943285333545853E-2</c:v>
                </c:pt>
                <c:pt idx="7719">
                  <c:v>2.4943285333545853E-2</c:v>
                </c:pt>
                <c:pt idx="7720">
                  <c:v>2.4943285333545853E-2</c:v>
                </c:pt>
                <c:pt idx="7721">
                  <c:v>2.4943285333545853E-2</c:v>
                </c:pt>
                <c:pt idx="7722">
                  <c:v>2.4924445994170062E-2</c:v>
                </c:pt>
                <c:pt idx="7723">
                  <c:v>2.4924445994170062E-2</c:v>
                </c:pt>
                <c:pt idx="7724">
                  <c:v>2.4924445994170062E-2</c:v>
                </c:pt>
                <c:pt idx="7725">
                  <c:v>2.4905635091532954E-2</c:v>
                </c:pt>
                <c:pt idx="7726">
                  <c:v>2.4905635091532954E-2</c:v>
                </c:pt>
                <c:pt idx="7727">
                  <c:v>2.4905635091532954E-2</c:v>
                </c:pt>
                <c:pt idx="7728">
                  <c:v>2.4905635091532954E-2</c:v>
                </c:pt>
                <c:pt idx="7729">
                  <c:v>2.4886852561298013E-2</c:v>
                </c:pt>
                <c:pt idx="7730">
                  <c:v>2.4886852561298013E-2</c:v>
                </c:pt>
                <c:pt idx="7731">
                  <c:v>2.4886852561298013E-2</c:v>
                </c:pt>
                <c:pt idx="7732">
                  <c:v>2.4886852561298013E-2</c:v>
                </c:pt>
                <c:pt idx="7733">
                  <c:v>2.4886852561298013E-2</c:v>
                </c:pt>
                <c:pt idx="7734">
                  <c:v>2.4868098339322658E-2</c:v>
                </c:pt>
                <c:pt idx="7735">
                  <c:v>2.4868098339322658E-2</c:v>
                </c:pt>
                <c:pt idx="7736">
                  <c:v>2.4868098339322658E-2</c:v>
                </c:pt>
                <c:pt idx="7737">
                  <c:v>2.4849372361657508E-2</c:v>
                </c:pt>
                <c:pt idx="7738">
                  <c:v>2.4849372361657508E-2</c:v>
                </c:pt>
                <c:pt idx="7739">
                  <c:v>2.4849372361657508E-2</c:v>
                </c:pt>
                <c:pt idx="7740">
                  <c:v>2.4849372361657508E-2</c:v>
                </c:pt>
                <c:pt idx="7741">
                  <c:v>2.4849372361657508E-2</c:v>
                </c:pt>
                <c:pt idx="7742">
                  <c:v>2.4849372361657508E-2</c:v>
                </c:pt>
                <c:pt idx="7743">
                  <c:v>2.4849372361657508E-2</c:v>
                </c:pt>
                <c:pt idx="7744">
                  <c:v>2.4830674564545647E-2</c:v>
                </c:pt>
                <c:pt idx="7745">
                  <c:v>2.4830674564545647E-2</c:v>
                </c:pt>
                <c:pt idx="7746">
                  <c:v>2.4793363257912222E-2</c:v>
                </c:pt>
                <c:pt idx="7747">
                  <c:v>2.4793363257912222E-2</c:v>
                </c:pt>
                <c:pt idx="7748">
                  <c:v>2.4793363257912222E-2</c:v>
                </c:pt>
                <c:pt idx="7749">
                  <c:v>2.4756163913189175E-2</c:v>
                </c:pt>
                <c:pt idx="7750">
                  <c:v>2.4756163913189175E-2</c:v>
                </c:pt>
                <c:pt idx="7751">
                  <c:v>2.4737606069176285E-2</c:v>
                </c:pt>
                <c:pt idx="7752">
                  <c:v>2.4737606069176285E-2</c:v>
                </c:pt>
                <c:pt idx="7753">
                  <c:v>2.4737606069176285E-2</c:v>
                </c:pt>
                <c:pt idx="7754">
                  <c:v>2.4737606069176285E-2</c:v>
                </c:pt>
                <c:pt idx="7755">
                  <c:v>2.4737606069176285E-2</c:v>
                </c:pt>
                <c:pt idx="7756">
                  <c:v>2.4700573724761355E-2</c:v>
                </c:pt>
                <c:pt idx="7757">
                  <c:v>2.4700573724761355E-2</c:v>
                </c:pt>
                <c:pt idx="7758">
                  <c:v>2.4682099099686737E-2</c:v>
                </c:pt>
                <c:pt idx="7759">
                  <c:v>2.4682099099686737E-2</c:v>
                </c:pt>
                <c:pt idx="7760">
                  <c:v>2.4682099099686737E-2</c:v>
                </c:pt>
                <c:pt idx="7761">
                  <c:v>2.4663652089896234E-2</c:v>
                </c:pt>
                <c:pt idx="7762">
                  <c:v>2.4663652089896234E-2</c:v>
                </c:pt>
                <c:pt idx="7763">
                  <c:v>2.4645232633518418E-2</c:v>
                </c:pt>
                <c:pt idx="7764">
                  <c:v>2.4645232633518418E-2</c:v>
                </c:pt>
                <c:pt idx="7765">
                  <c:v>2.4645232633518418E-2</c:v>
                </c:pt>
                <c:pt idx="7766">
                  <c:v>2.4626840668866543E-2</c:v>
                </c:pt>
                <c:pt idx="7767">
                  <c:v>2.4626840668866543E-2</c:v>
                </c:pt>
                <c:pt idx="7768">
                  <c:v>2.4608476134437857E-2</c:v>
                </c:pt>
                <c:pt idx="7769">
                  <c:v>2.4608476134437857E-2</c:v>
                </c:pt>
                <c:pt idx="7770">
                  <c:v>2.4608476134437857E-2</c:v>
                </c:pt>
                <c:pt idx="7771">
                  <c:v>2.4608476134437857E-2</c:v>
                </c:pt>
                <c:pt idx="7772">
                  <c:v>2.4608476134437857E-2</c:v>
                </c:pt>
                <c:pt idx="7773">
                  <c:v>2.4590138968912937E-2</c:v>
                </c:pt>
                <c:pt idx="7774">
                  <c:v>2.4590138968912937E-2</c:v>
                </c:pt>
                <c:pt idx="7775">
                  <c:v>2.4590138968912937E-2</c:v>
                </c:pt>
                <c:pt idx="7776">
                  <c:v>2.4553546500209203E-2</c:v>
                </c:pt>
                <c:pt idx="7777">
                  <c:v>2.4553546500209203E-2</c:v>
                </c:pt>
                <c:pt idx="7778">
                  <c:v>2.4535291075301981E-2</c:v>
                </c:pt>
                <c:pt idx="7779">
                  <c:v>2.4535291075301981E-2</c:v>
                </c:pt>
                <c:pt idx="7780">
                  <c:v>2.4535291075301981E-2</c:v>
                </c:pt>
                <c:pt idx="7781">
                  <c:v>2.4535291075301981E-2</c:v>
                </c:pt>
                <c:pt idx="7782">
                  <c:v>2.4535291075301981E-2</c:v>
                </c:pt>
                <c:pt idx="7783">
                  <c:v>2.4535291075301981E-2</c:v>
                </c:pt>
                <c:pt idx="7784">
                  <c:v>2.4535291075301981E-2</c:v>
                </c:pt>
                <c:pt idx="7785">
                  <c:v>2.4517062775840388E-2</c:v>
                </c:pt>
                <c:pt idx="7786">
                  <c:v>2.4517062775840388E-2</c:v>
                </c:pt>
                <c:pt idx="7787">
                  <c:v>2.4517062775840388E-2</c:v>
                </c:pt>
                <c:pt idx="7788">
                  <c:v>2.4498861541411409E-2</c:v>
                </c:pt>
                <c:pt idx="7789">
                  <c:v>2.4498861541411409E-2</c:v>
                </c:pt>
                <c:pt idx="7790">
                  <c:v>2.4498861541411409E-2</c:v>
                </c:pt>
                <c:pt idx="7791">
                  <c:v>2.4498861541411409E-2</c:v>
                </c:pt>
                <c:pt idx="7792">
                  <c:v>2.4498861541411409E-2</c:v>
                </c:pt>
                <c:pt idx="7793">
                  <c:v>2.4480687311781279E-2</c:v>
                </c:pt>
                <c:pt idx="7794">
                  <c:v>2.4480687311781279E-2</c:v>
                </c:pt>
                <c:pt idx="7795">
                  <c:v>2.4480687311781279E-2</c:v>
                </c:pt>
                <c:pt idx="7796">
                  <c:v>2.4480687311781279E-2</c:v>
                </c:pt>
                <c:pt idx="7797">
                  <c:v>2.4462540026894859E-2</c:v>
                </c:pt>
                <c:pt idx="7798">
                  <c:v>2.4462540026894859E-2</c:v>
                </c:pt>
                <c:pt idx="7799">
                  <c:v>2.4462540026894859E-2</c:v>
                </c:pt>
                <c:pt idx="7800">
                  <c:v>2.4462540026894859E-2</c:v>
                </c:pt>
                <c:pt idx="7801">
                  <c:v>2.4462540026894859E-2</c:v>
                </c:pt>
                <c:pt idx="7802">
                  <c:v>2.4462540026894859E-2</c:v>
                </c:pt>
                <c:pt idx="7803">
                  <c:v>2.4462540026894859E-2</c:v>
                </c:pt>
                <c:pt idx="7804">
                  <c:v>2.4462540026894859E-2</c:v>
                </c:pt>
                <c:pt idx="7805">
                  <c:v>2.4462540026894859E-2</c:v>
                </c:pt>
                <c:pt idx="7806">
                  <c:v>2.4462540026894859E-2</c:v>
                </c:pt>
                <c:pt idx="7807">
                  <c:v>2.4480687311781279E-2</c:v>
                </c:pt>
                <c:pt idx="7808">
                  <c:v>2.4480687311781279E-2</c:v>
                </c:pt>
                <c:pt idx="7809">
                  <c:v>2.4480687311781279E-2</c:v>
                </c:pt>
                <c:pt idx="7810">
                  <c:v>2.4498861541411409E-2</c:v>
                </c:pt>
                <c:pt idx="7811">
                  <c:v>2.4498861541411409E-2</c:v>
                </c:pt>
                <c:pt idx="7812">
                  <c:v>2.4498861541411409E-2</c:v>
                </c:pt>
                <c:pt idx="7813">
                  <c:v>2.4498861541411409E-2</c:v>
                </c:pt>
                <c:pt idx="7814">
                  <c:v>2.4498861541411409E-2</c:v>
                </c:pt>
                <c:pt idx="7815">
                  <c:v>2.4517062775840388E-2</c:v>
                </c:pt>
                <c:pt idx="7816">
                  <c:v>2.4517062775840388E-2</c:v>
                </c:pt>
                <c:pt idx="7817">
                  <c:v>2.4517062775840388E-2</c:v>
                </c:pt>
                <c:pt idx="7818">
                  <c:v>2.4517062775840388E-2</c:v>
                </c:pt>
                <c:pt idx="7819">
                  <c:v>2.4517062775840388E-2</c:v>
                </c:pt>
                <c:pt idx="7820">
                  <c:v>2.4535291075301981E-2</c:v>
                </c:pt>
                <c:pt idx="7821">
                  <c:v>2.4535291075301981E-2</c:v>
                </c:pt>
                <c:pt idx="7822">
                  <c:v>2.4535291075301981E-2</c:v>
                </c:pt>
                <c:pt idx="7823">
                  <c:v>2.4535291075301981E-2</c:v>
                </c:pt>
                <c:pt idx="7824">
                  <c:v>2.4535291075301981E-2</c:v>
                </c:pt>
                <c:pt idx="7825">
                  <c:v>2.4535291075301981E-2</c:v>
                </c:pt>
                <c:pt idx="7826">
                  <c:v>2.4535291075301981E-2</c:v>
                </c:pt>
                <c:pt idx="7827">
                  <c:v>2.4535291075301981E-2</c:v>
                </c:pt>
                <c:pt idx="7828">
                  <c:v>2.4535291075301981E-2</c:v>
                </c:pt>
                <c:pt idx="7829">
                  <c:v>2.4535291075301981E-2</c:v>
                </c:pt>
                <c:pt idx="7830">
                  <c:v>2.4535291075301981E-2</c:v>
                </c:pt>
                <c:pt idx="7831">
                  <c:v>2.4535291075301981E-2</c:v>
                </c:pt>
                <c:pt idx="7832">
                  <c:v>2.4535291075301981E-2</c:v>
                </c:pt>
                <c:pt idx="7833">
                  <c:v>2.4535291075301981E-2</c:v>
                </c:pt>
                <c:pt idx="7834">
                  <c:v>2.4535291075301981E-2</c:v>
                </c:pt>
                <c:pt idx="7835">
                  <c:v>2.4535291075301981E-2</c:v>
                </c:pt>
                <c:pt idx="7836">
                  <c:v>2.4535291075301981E-2</c:v>
                </c:pt>
                <c:pt idx="7837">
                  <c:v>2.4517062775840388E-2</c:v>
                </c:pt>
                <c:pt idx="7838">
                  <c:v>2.4517062775840388E-2</c:v>
                </c:pt>
                <c:pt idx="7839">
                  <c:v>2.4517062775840388E-2</c:v>
                </c:pt>
                <c:pt idx="7840">
                  <c:v>2.4517062775840388E-2</c:v>
                </c:pt>
                <c:pt idx="7841">
                  <c:v>2.4517062775840388E-2</c:v>
                </c:pt>
                <c:pt idx="7842">
                  <c:v>2.4498861541411409E-2</c:v>
                </c:pt>
                <c:pt idx="7843">
                  <c:v>2.4498861541411409E-2</c:v>
                </c:pt>
                <c:pt idx="7844">
                  <c:v>2.4498861541411409E-2</c:v>
                </c:pt>
                <c:pt idx="7845">
                  <c:v>2.4498861541411409E-2</c:v>
                </c:pt>
                <c:pt idx="7846">
                  <c:v>2.4480687311781279E-2</c:v>
                </c:pt>
                <c:pt idx="7847">
                  <c:v>2.4480687311781279E-2</c:v>
                </c:pt>
                <c:pt idx="7848">
                  <c:v>2.4480687311781279E-2</c:v>
                </c:pt>
                <c:pt idx="7849">
                  <c:v>2.4480687311781279E-2</c:v>
                </c:pt>
                <c:pt idx="7850">
                  <c:v>2.4480687311781279E-2</c:v>
                </c:pt>
                <c:pt idx="7851">
                  <c:v>2.4462540026894859E-2</c:v>
                </c:pt>
                <c:pt idx="7852">
                  <c:v>2.4462540026894859E-2</c:v>
                </c:pt>
                <c:pt idx="7853">
                  <c:v>2.4462540026894859E-2</c:v>
                </c:pt>
                <c:pt idx="7854">
                  <c:v>2.4462540026894859E-2</c:v>
                </c:pt>
                <c:pt idx="7855">
                  <c:v>2.4462540026894859E-2</c:v>
                </c:pt>
                <c:pt idx="7856">
                  <c:v>2.4462540026894859E-2</c:v>
                </c:pt>
                <c:pt idx="7857">
                  <c:v>2.4462540026894859E-2</c:v>
                </c:pt>
                <c:pt idx="7858">
                  <c:v>2.4444419626874936E-2</c:v>
                </c:pt>
                <c:pt idx="7859">
                  <c:v>2.4444419626874936E-2</c:v>
                </c:pt>
                <c:pt idx="7860">
                  <c:v>2.4444419626874936E-2</c:v>
                </c:pt>
                <c:pt idx="7861">
                  <c:v>2.4444419626874936E-2</c:v>
                </c:pt>
                <c:pt idx="7862">
                  <c:v>2.4444419626874936E-2</c:v>
                </c:pt>
                <c:pt idx="7863">
                  <c:v>2.4444419626874936E-2</c:v>
                </c:pt>
                <c:pt idx="7864">
                  <c:v>2.4444419626874936E-2</c:v>
                </c:pt>
                <c:pt idx="7865">
                  <c:v>2.4444419626874936E-2</c:v>
                </c:pt>
                <c:pt idx="7866">
                  <c:v>2.442632605202159E-2</c:v>
                </c:pt>
                <c:pt idx="7867">
                  <c:v>2.442632605202159E-2</c:v>
                </c:pt>
                <c:pt idx="7868">
                  <c:v>2.442632605202159E-2</c:v>
                </c:pt>
                <c:pt idx="7869">
                  <c:v>2.442632605202159E-2</c:v>
                </c:pt>
                <c:pt idx="7870">
                  <c:v>2.4408259242811512E-2</c:v>
                </c:pt>
                <c:pt idx="7871">
                  <c:v>2.4408259242811512E-2</c:v>
                </c:pt>
                <c:pt idx="7872">
                  <c:v>2.4408259242811512E-2</c:v>
                </c:pt>
                <c:pt idx="7873">
                  <c:v>2.4408259242811512E-2</c:v>
                </c:pt>
                <c:pt idx="7874">
                  <c:v>2.4408259242811512E-2</c:v>
                </c:pt>
                <c:pt idx="7875">
                  <c:v>2.4408259242811512E-2</c:v>
                </c:pt>
                <c:pt idx="7876">
                  <c:v>2.4408259242811512E-2</c:v>
                </c:pt>
                <c:pt idx="7877">
                  <c:v>2.4408259242811512E-2</c:v>
                </c:pt>
                <c:pt idx="7878">
                  <c:v>2.439021913989739E-2</c:v>
                </c:pt>
                <c:pt idx="7879">
                  <c:v>2.439021913989739E-2</c:v>
                </c:pt>
                <c:pt idx="7880">
                  <c:v>2.4372205684107216E-2</c:v>
                </c:pt>
                <c:pt idx="7881">
                  <c:v>2.4372205684107216E-2</c:v>
                </c:pt>
                <c:pt idx="7882">
                  <c:v>2.4372205684107216E-2</c:v>
                </c:pt>
                <c:pt idx="7883">
                  <c:v>2.4372205684107216E-2</c:v>
                </c:pt>
                <c:pt idx="7884">
                  <c:v>2.4372205684107216E-2</c:v>
                </c:pt>
                <c:pt idx="7885">
                  <c:v>2.4354218816443663E-2</c:v>
                </c:pt>
                <c:pt idx="7886">
                  <c:v>2.4354218816443663E-2</c:v>
                </c:pt>
                <c:pt idx="7887">
                  <c:v>2.4354218816443663E-2</c:v>
                </c:pt>
                <c:pt idx="7888">
                  <c:v>2.4354218816443663E-2</c:v>
                </c:pt>
                <c:pt idx="7889">
                  <c:v>2.4354218816443663E-2</c:v>
                </c:pt>
                <c:pt idx="7890">
                  <c:v>2.4318324610376685E-2</c:v>
                </c:pt>
                <c:pt idx="7891">
                  <c:v>2.4318324610376685E-2</c:v>
                </c:pt>
                <c:pt idx="7892">
                  <c:v>2.4318324610376685E-2</c:v>
                </c:pt>
                <c:pt idx="7893">
                  <c:v>2.4300417154846217E-2</c:v>
                </c:pt>
                <c:pt idx="7894">
                  <c:v>2.4300417154846217E-2</c:v>
                </c:pt>
                <c:pt idx="7895">
                  <c:v>2.4300417154846217E-2</c:v>
                </c:pt>
                <c:pt idx="7896">
                  <c:v>2.4300417154846217E-2</c:v>
                </c:pt>
                <c:pt idx="7897">
                  <c:v>2.4282536053187025E-2</c:v>
                </c:pt>
                <c:pt idx="7898">
                  <c:v>2.4282536053187025E-2</c:v>
                </c:pt>
                <c:pt idx="7899">
                  <c:v>2.4282536053187025E-2</c:v>
                </c:pt>
                <c:pt idx="7900">
                  <c:v>2.4282536053187025E-2</c:v>
                </c:pt>
                <c:pt idx="7901">
                  <c:v>2.4282536053187025E-2</c:v>
                </c:pt>
                <c:pt idx="7902">
                  <c:v>2.4282536053187025E-2</c:v>
                </c:pt>
                <c:pt idx="7903">
                  <c:v>2.4282536053187025E-2</c:v>
                </c:pt>
                <c:pt idx="7904">
                  <c:v>2.4282536053187025E-2</c:v>
                </c:pt>
                <c:pt idx="7905">
                  <c:v>2.4264681247265565E-2</c:v>
                </c:pt>
                <c:pt idx="7906">
                  <c:v>2.4264681247265565E-2</c:v>
                </c:pt>
                <c:pt idx="7907">
                  <c:v>2.4264681247265565E-2</c:v>
                </c:pt>
                <c:pt idx="7908">
                  <c:v>2.4264681247265565E-2</c:v>
                </c:pt>
                <c:pt idx="7909">
                  <c:v>2.4246852679119153E-2</c:v>
                </c:pt>
                <c:pt idx="7910">
                  <c:v>2.4246852679119153E-2</c:v>
                </c:pt>
                <c:pt idx="7911">
                  <c:v>2.4246852679119153E-2</c:v>
                </c:pt>
                <c:pt idx="7912">
                  <c:v>2.4246852679119153E-2</c:v>
                </c:pt>
                <c:pt idx="7913">
                  <c:v>2.4246852679119153E-2</c:v>
                </c:pt>
                <c:pt idx="7914">
                  <c:v>2.4246852679119153E-2</c:v>
                </c:pt>
                <c:pt idx="7915">
                  <c:v>2.4246852679119153E-2</c:v>
                </c:pt>
                <c:pt idx="7916">
                  <c:v>2.4229050290955335E-2</c:v>
                </c:pt>
                <c:pt idx="7917">
                  <c:v>2.4229050290955335E-2</c:v>
                </c:pt>
                <c:pt idx="7918">
                  <c:v>2.4229050290955335E-2</c:v>
                </c:pt>
                <c:pt idx="7919">
                  <c:v>2.4229050290955335E-2</c:v>
                </c:pt>
                <c:pt idx="7920">
                  <c:v>2.4229050290955335E-2</c:v>
                </c:pt>
                <c:pt idx="7921">
                  <c:v>2.4211274025151261E-2</c:v>
                </c:pt>
                <c:pt idx="7922">
                  <c:v>2.4211274025151261E-2</c:v>
                </c:pt>
                <c:pt idx="7923">
                  <c:v>2.4193523824253053E-2</c:v>
                </c:pt>
                <c:pt idx="7924">
                  <c:v>2.4193523824253053E-2</c:v>
                </c:pt>
                <c:pt idx="7925">
                  <c:v>2.4193523824253053E-2</c:v>
                </c:pt>
                <c:pt idx="7926">
                  <c:v>2.4193523824253053E-2</c:v>
                </c:pt>
                <c:pt idx="7927">
                  <c:v>2.4193523824253053E-2</c:v>
                </c:pt>
                <c:pt idx="7928">
                  <c:v>2.4175799630975211E-2</c:v>
                </c:pt>
                <c:pt idx="7929">
                  <c:v>2.4175799630975211E-2</c:v>
                </c:pt>
                <c:pt idx="7930">
                  <c:v>2.4175799630975211E-2</c:v>
                </c:pt>
                <c:pt idx="7931">
                  <c:v>2.415810138819997E-2</c:v>
                </c:pt>
                <c:pt idx="7932">
                  <c:v>2.415810138819997E-2</c:v>
                </c:pt>
                <c:pt idx="7933">
                  <c:v>2.415810138819997E-2</c:v>
                </c:pt>
                <c:pt idx="7934">
                  <c:v>2.415810138819997E-2</c:v>
                </c:pt>
                <c:pt idx="7935">
                  <c:v>2.415810138819997E-2</c:v>
                </c:pt>
                <c:pt idx="7936">
                  <c:v>2.415810138819997E-2</c:v>
                </c:pt>
                <c:pt idx="7937">
                  <c:v>2.415810138819997E-2</c:v>
                </c:pt>
                <c:pt idx="7938">
                  <c:v>2.4140429038976716E-2</c:v>
                </c:pt>
                <c:pt idx="7939">
                  <c:v>2.4140429038976716E-2</c:v>
                </c:pt>
                <c:pt idx="7940">
                  <c:v>2.4140429038976716E-2</c:v>
                </c:pt>
                <c:pt idx="7941">
                  <c:v>2.4140429038976716E-2</c:v>
                </c:pt>
                <c:pt idx="7942">
                  <c:v>2.4140429038976716E-2</c:v>
                </c:pt>
                <c:pt idx="7943">
                  <c:v>2.4140429038976716E-2</c:v>
                </c:pt>
                <c:pt idx="7944">
                  <c:v>2.4140429038976716E-2</c:v>
                </c:pt>
                <c:pt idx="7945">
                  <c:v>2.4140429038976716E-2</c:v>
                </c:pt>
                <c:pt idx="7946">
                  <c:v>2.4122782526521322E-2</c:v>
                </c:pt>
                <c:pt idx="7947">
                  <c:v>2.4122782526521322E-2</c:v>
                </c:pt>
                <c:pt idx="7948">
                  <c:v>2.4122782526521322E-2</c:v>
                </c:pt>
                <c:pt idx="7949">
                  <c:v>2.4122782526521322E-2</c:v>
                </c:pt>
                <c:pt idx="7950">
                  <c:v>2.4122782526521322E-2</c:v>
                </c:pt>
                <c:pt idx="7951">
                  <c:v>2.4122782526521322E-2</c:v>
                </c:pt>
                <c:pt idx="7952">
                  <c:v>2.4122782526521322E-2</c:v>
                </c:pt>
                <c:pt idx="7953">
                  <c:v>2.4087566785606689E-2</c:v>
                </c:pt>
                <c:pt idx="7954">
                  <c:v>2.4087566785606689E-2</c:v>
                </c:pt>
                <c:pt idx="7955">
                  <c:v>2.4069997444406393E-2</c:v>
                </c:pt>
                <c:pt idx="7956">
                  <c:v>2.4069997444406393E-2</c:v>
                </c:pt>
                <c:pt idx="7957">
                  <c:v>2.4069997444406393E-2</c:v>
                </c:pt>
                <c:pt idx="7958">
                  <c:v>2.4069997444406393E-2</c:v>
                </c:pt>
                <c:pt idx="7959">
                  <c:v>2.4069997444406393E-2</c:v>
                </c:pt>
                <c:pt idx="7960">
                  <c:v>2.4052453714490645E-2</c:v>
                </c:pt>
                <c:pt idx="7961">
                  <c:v>2.4052453714490645E-2</c:v>
                </c:pt>
                <c:pt idx="7962">
                  <c:v>2.4052453714490645E-2</c:v>
                </c:pt>
                <c:pt idx="7963">
                  <c:v>2.4052453714490645E-2</c:v>
                </c:pt>
                <c:pt idx="7964">
                  <c:v>2.4034935539898879E-2</c:v>
                </c:pt>
                <c:pt idx="7965">
                  <c:v>2.4034935539898879E-2</c:v>
                </c:pt>
                <c:pt idx="7966">
                  <c:v>2.4034935539898879E-2</c:v>
                </c:pt>
                <c:pt idx="7967">
                  <c:v>2.4017442864833455E-2</c:v>
                </c:pt>
                <c:pt idx="7968">
                  <c:v>2.4017442864833455E-2</c:v>
                </c:pt>
                <c:pt idx="7969">
                  <c:v>2.4017442864833455E-2</c:v>
                </c:pt>
                <c:pt idx="7970">
                  <c:v>2.3999975633659035E-2</c:v>
                </c:pt>
                <c:pt idx="7971">
                  <c:v>2.3999975633659035E-2</c:v>
                </c:pt>
                <c:pt idx="7972">
                  <c:v>2.3965117281249941E-2</c:v>
                </c:pt>
                <c:pt idx="7973">
                  <c:v>2.3965117281249941E-2</c:v>
                </c:pt>
                <c:pt idx="7974">
                  <c:v>2.3947726049550918E-2</c:v>
                </c:pt>
                <c:pt idx="7975">
                  <c:v>2.3947726049550918E-2</c:v>
                </c:pt>
                <c:pt idx="7976">
                  <c:v>2.3947726049550918E-2</c:v>
                </c:pt>
                <c:pt idx="7977">
                  <c:v>2.391301920020374E-2</c:v>
                </c:pt>
                <c:pt idx="7978">
                  <c:v>2.391301920020374E-2</c:v>
                </c:pt>
                <c:pt idx="7979">
                  <c:v>2.3895703473049354E-2</c:v>
                </c:pt>
                <c:pt idx="7980">
                  <c:v>2.3895703473049354E-2</c:v>
                </c:pt>
                <c:pt idx="7981">
                  <c:v>2.3895703473049354E-2</c:v>
                </c:pt>
                <c:pt idx="7982">
                  <c:v>2.384390642794882E-2</c:v>
                </c:pt>
                <c:pt idx="7983">
                  <c:v>2.384390642794882E-2</c:v>
                </c:pt>
                <c:pt idx="7984">
                  <c:v>2.3826690611033333E-2</c:v>
                </c:pt>
                <c:pt idx="7985">
                  <c:v>2.3826690611033333E-2</c:v>
                </c:pt>
                <c:pt idx="7986">
                  <c:v>2.3809499636566495E-2</c:v>
                </c:pt>
                <c:pt idx="7987">
                  <c:v>2.3809499636566495E-2</c:v>
                </c:pt>
                <c:pt idx="7988">
                  <c:v>2.3809499636566495E-2</c:v>
                </c:pt>
                <c:pt idx="7989">
                  <c:v>2.3809499636566495E-2</c:v>
                </c:pt>
                <c:pt idx="7990">
                  <c:v>2.3809499636566495E-2</c:v>
                </c:pt>
                <c:pt idx="7991">
                  <c:v>2.379233345081555E-2</c:v>
                </c:pt>
                <c:pt idx="7992">
                  <c:v>2.379233345081555E-2</c:v>
                </c:pt>
                <c:pt idx="7993">
                  <c:v>2.379233345081555E-2</c:v>
                </c:pt>
                <c:pt idx="7994">
                  <c:v>2.3775192000202564E-2</c:v>
                </c:pt>
                <c:pt idx="7995">
                  <c:v>2.3775192000202564E-2</c:v>
                </c:pt>
                <c:pt idx="7996">
                  <c:v>2.3758075231303934E-2</c:v>
                </c:pt>
                <c:pt idx="7997">
                  <c:v>2.3758075231303934E-2</c:v>
                </c:pt>
                <c:pt idx="7998">
                  <c:v>2.3740983090849758E-2</c:v>
                </c:pt>
                <c:pt idx="7999">
                  <c:v>2.3740983090849758E-2</c:v>
                </c:pt>
                <c:pt idx="8000">
                  <c:v>2.3740983090849758E-2</c:v>
                </c:pt>
                <c:pt idx="8001">
                  <c:v>2.3723915525723342E-2</c:v>
                </c:pt>
                <c:pt idx="8002">
                  <c:v>2.3723915525723342E-2</c:v>
                </c:pt>
                <c:pt idx="8003">
                  <c:v>2.3706872482960609E-2</c:v>
                </c:pt>
                <c:pt idx="8004">
                  <c:v>2.3706872482960609E-2</c:v>
                </c:pt>
                <c:pt idx="8005">
                  <c:v>2.3706872482960609E-2</c:v>
                </c:pt>
                <c:pt idx="8006">
                  <c:v>2.3689853909749582E-2</c:v>
                </c:pt>
                <c:pt idx="8007">
                  <c:v>2.3689853909749582E-2</c:v>
                </c:pt>
                <c:pt idx="8008">
                  <c:v>2.3672859753429816E-2</c:v>
                </c:pt>
                <c:pt idx="8009">
                  <c:v>2.3672859753429816E-2</c:v>
                </c:pt>
                <c:pt idx="8010">
                  <c:v>2.3672859753429816E-2</c:v>
                </c:pt>
                <c:pt idx="8011">
                  <c:v>2.3672859753429816E-2</c:v>
                </c:pt>
                <c:pt idx="8012">
                  <c:v>2.3672859753429816E-2</c:v>
                </c:pt>
                <c:pt idx="8013">
                  <c:v>2.3655889961491875E-2</c:v>
                </c:pt>
                <c:pt idx="8014">
                  <c:v>2.3655889961491875E-2</c:v>
                </c:pt>
                <c:pt idx="8015">
                  <c:v>2.3655889961491875E-2</c:v>
                </c:pt>
                <c:pt idx="8016">
                  <c:v>2.3622023261475424E-2</c:v>
                </c:pt>
                <c:pt idx="8017">
                  <c:v>2.3622023261475424E-2</c:v>
                </c:pt>
                <c:pt idx="8018">
                  <c:v>2.3605126249128156E-2</c:v>
                </c:pt>
                <c:pt idx="8019">
                  <c:v>2.3605126249128156E-2</c:v>
                </c:pt>
                <c:pt idx="8020">
                  <c:v>2.3605126249128156E-2</c:v>
                </c:pt>
                <c:pt idx="8021">
                  <c:v>2.3605126249128156E-2</c:v>
                </c:pt>
                <c:pt idx="8022">
                  <c:v>2.3605126249128156E-2</c:v>
                </c:pt>
                <c:pt idx="8023">
                  <c:v>2.3588253392624138E-2</c:v>
                </c:pt>
                <c:pt idx="8024">
                  <c:v>2.3588253392624138E-2</c:v>
                </c:pt>
                <c:pt idx="8025">
                  <c:v>2.3588253392624138E-2</c:v>
                </c:pt>
                <c:pt idx="8026">
                  <c:v>2.3588253392624138E-2</c:v>
                </c:pt>
                <c:pt idx="8027">
                  <c:v>2.3588253392624138E-2</c:v>
                </c:pt>
                <c:pt idx="8028">
                  <c:v>2.3571404640200834E-2</c:v>
                </c:pt>
                <c:pt idx="8029">
                  <c:v>2.3571404640200834E-2</c:v>
                </c:pt>
                <c:pt idx="8030">
                  <c:v>2.3571404640200834E-2</c:v>
                </c:pt>
                <c:pt idx="8031">
                  <c:v>2.3571404640200834E-2</c:v>
                </c:pt>
                <c:pt idx="8032">
                  <c:v>2.3571404640200834E-2</c:v>
                </c:pt>
                <c:pt idx="8033">
                  <c:v>2.3554579940243518E-2</c:v>
                </c:pt>
                <c:pt idx="8034">
                  <c:v>2.3554579940243518E-2</c:v>
                </c:pt>
                <c:pt idx="8035">
                  <c:v>2.3537779241284713E-2</c:v>
                </c:pt>
                <c:pt idx="8036">
                  <c:v>2.3537779241284713E-2</c:v>
                </c:pt>
                <c:pt idx="8037">
                  <c:v>2.3537779241284713E-2</c:v>
                </c:pt>
                <c:pt idx="8038">
                  <c:v>2.3554579940243518E-2</c:v>
                </c:pt>
                <c:pt idx="8039">
                  <c:v>2.3554579940243518E-2</c:v>
                </c:pt>
                <c:pt idx="8040">
                  <c:v>2.3554579940243518E-2</c:v>
                </c:pt>
                <c:pt idx="8041">
                  <c:v>2.3554579940243518E-2</c:v>
                </c:pt>
                <c:pt idx="8042">
                  <c:v>2.3554579940243518E-2</c:v>
                </c:pt>
                <c:pt idx="8043">
                  <c:v>2.3554579940243518E-2</c:v>
                </c:pt>
                <c:pt idx="8044">
                  <c:v>2.3554579940243518E-2</c:v>
                </c:pt>
                <c:pt idx="8045">
                  <c:v>2.3554579940243518E-2</c:v>
                </c:pt>
                <c:pt idx="8046">
                  <c:v>2.3554579940243518E-2</c:v>
                </c:pt>
                <c:pt idx="8047">
                  <c:v>2.3554579940243518E-2</c:v>
                </c:pt>
                <c:pt idx="8048">
                  <c:v>2.3554579940243518E-2</c:v>
                </c:pt>
                <c:pt idx="8049">
                  <c:v>2.3554579940243518E-2</c:v>
                </c:pt>
                <c:pt idx="8050">
                  <c:v>2.3554579940243518E-2</c:v>
                </c:pt>
                <c:pt idx="8051">
                  <c:v>2.3554579940243518E-2</c:v>
                </c:pt>
                <c:pt idx="8052">
                  <c:v>2.3554579940243518E-2</c:v>
                </c:pt>
                <c:pt idx="8053">
                  <c:v>2.3554579940243518E-2</c:v>
                </c:pt>
                <c:pt idx="8054">
                  <c:v>2.3554579940243518E-2</c:v>
                </c:pt>
                <c:pt idx="8055">
                  <c:v>2.3554579940243518E-2</c:v>
                </c:pt>
                <c:pt idx="8056">
                  <c:v>2.3554579940243518E-2</c:v>
                </c:pt>
                <c:pt idx="8057">
                  <c:v>2.3554579940243518E-2</c:v>
                </c:pt>
                <c:pt idx="8058">
                  <c:v>2.3554579940243518E-2</c:v>
                </c:pt>
                <c:pt idx="8059">
                  <c:v>2.3554579940243518E-2</c:v>
                </c:pt>
                <c:pt idx="8060">
                  <c:v>2.3554579940243518E-2</c:v>
                </c:pt>
                <c:pt idx="8061">
                  <c:v>2.3554579940243518E-2</c:v>
                </c:pt>
                <c:pt idx="8062">
                  <c:v>2.3554579940243518E-2</c:v>
                </c:pt>
                <c:pt idx="8063">
                  <c:v>2.3537779241284713E-2</c:v>
                </c:pt>
                <c:pt idx="8064">
                  <c:v>2.3537779241284713E-2</c:v>
                </c:pt>
                <c:pt idx="8065">
                  <c:v>2.3537779241284713E-2</c:v>
                </c:pt>
                <c:pt idx="8066">
                  <c:v>2.3537779241284713E-2</c:v>
                </c:pt>
                <c:pt idx="8067">
                  <c:v>2.3537779241284713E-2</c:v>
                </c:pt>
                <c:pt idx="8068">
                  <c:v>2.3537779241284713E-2</c:v>
                </c:pt>
                <c:pt idx="8069">
                  <c:v>2.3537779241284713E-2</c:v>
                </c:pt>
                <c:pt idx="8070">
                  <c:v>2.3521002492003684E-2</c:v>
                </c:pt>
                <c:pt idx="8071">
                  <c:v>2.3521002492003684E-2</c:v>
                </c:pt>
                <c:pt idx="8072">
                  <c:v>2.3521002492003684E-2</c:v>
                </c:pt>
                <c:pt idx="8073">
                  <c:v>2.3537779241284713E-2</c:v>
                </c:pt>
                <c:pt idx="8074">
                  <c:v>2.3537779241284713E-2</c:v>
                </c:pt>
                <c:pt idx="8075">
                  <c:v>2.3521002492003684E-2</c:v>
                </c:pt>
                <c:pt idx="8076">
                  <c:v>2.3521002492003684E-2</c:v>
                </c:pt>
                <c:pt idx="8077">
                  <c:v>2.3521002492003684E-2</c:v>
                </c:pt>
                <c:pt idx="8078">
                  <c:v>2.3521002492003684E-2</c:v>
                </c:pt>
                <c:pt idx="8079">
                  <c:v>2.3521002492003684E-2</c:v>
                </c:pt>
                <c:pt idx="8080">
                  <c:v>2.3521002492003684E-2</c:v>
                </c:pt>
                <c:pt idx="8081">
                  <c:v>2.3504249641225907E-2</c:v>
                </c:pt>
                <c:pt idx="8082">
                  <c:v>2.3504249641225907E-2</c:v>
                </c:pt>
                <c:pt idx="8083">
                  <c:v>2.3521002492003684E-2</c:v>
                </c:pt>
                <c:pt idx="8084">
                  <c:v>2.3521002492003684E-2</c:v>
                </c:pt>
                <c:pt idx="8085">
                  <c:v>2.3521002492003684E-2</c:v>
                </c:pt>
                <c:pt idx="8086">
                  <c:v>2.3504249641225907E-2</c:v>
                </c:pt>
                <c:pt idx="8087">
                  <c:v>2.3504249641225907E-2</c:v>
                </c:pt>
                <c:pt idx="8088">
                  <c:v>2.3504249641225907E-2</c:v>
                </c:pt>
                <c:pt idx="8089">
                  <c:v>2.3504249641225907E-2</c:v>
                </c:pt>
                <c:pt idx="8090">
                  <c:v>2.3504249641225907E-2</c:v>
                </c:pt>
                <c:pt idx="8091">
                  <c:v>2.3521002492003684E-2</c:v>
                </c:pt>
                <c:pt idx="8092">
                  <c:v>2.3521002492003684E-2</c:v>
                </c:pt>
                <c:pt idx="8093">
                  <c:v>2.3504249641225907E-2</c:v>
                </c:pt>
                <c:pt idx="8094">
                  <c:v>2.3504249641225907E-2</c:v>
                </c:pt>
                <c:pt idx="8095">
                  <c:v>2.3504249641225907E-2</c:v>
                </c:pt>
                <c:pt idx="8096">
                  <c:v>2.3504249641225907E-2</c:v>
                </c:pt>
                <c:pt idx="8097">
                  <c:v>2.3504249641225907E-2</c:v>
                </c:pt>
                <c:pt idx="8098">
                  <c:v>2.3504249641225907E-2</c:v>
                </c:pt>
                <c:pt idx="8099">
                  <c:v>2.3504249641225907E-2</c:v>
                </c:pt>
                <c:pt idx="8100">
                  <c:v>2.3504249641225907E-2</c:v>
                </c:pt>
                <c:pt idx="8101">
                  <c:v>2.3504249641225907E-2</c:v>
                </c:pt>
                <c:pt idx="8102">
                  <c:v>2.3504249641225907E-2</c:v>
                </c:pt>
                <c:pt idx="8103">
                  <c:v>2.3487520637922539E-2</c:v>
                </c:pt>
                <c:pt idx="8104">
                  <c:v>2.3487520637922539E-2</c:v>
                </c:pt>
                <c:pt idx="8105">
                  <c:v>2.3487520637922539E-2</c:v>
                </c:pt>
                <c:pt idx="8106">
                  <c:v>2.3487520637922539E-2</c:v>
                </c:pt>
                <c:pt idx="8107">
                  <c:v>2.3487520637922539E-2</c:v>
                </c:pt>
                <c:pt idx="8108">
                  <c:v>2.3487520637922539E-2</c:v>
                </c:pt>
                <c:pt idx="8109">
                  <c:v>2.3487520637922539E-2</c:v>
                </c:pt>
                <c:pt idx="8110">
                  <c:v>2.3487520637922539E-2</c:v>
                </c:pt>
                <c:pt idx="8111">
                  <c:v>2.3470815431209931E-2</c:v>
                </c:pt>
                <c:pt idx="8112">
                  <c:v>2.3470815431209931E-2</c:v>
                </c:pt>
                <c:pt idx="8113">
                  <c:v>2.3487520637922539E-2</c:v>
                </c:pt>
                <c:pt idx="8114">
                  <c:v>2.3487520637922539E-2</c:v>
                </c:pt>
                <c:pt idx="8115">
                  <c:v>2.3487520637922539E-2</c:v>
                </c:pt>
                <c:pt idx="8116">
                  <c:v>2.3470815431209931E-2</c:v>
                </c:pt>
                <c:pt idx="8117">
                  <c:v>2.3470815431209931E-2</c:v>
                </c:pt>
                <c:pt idx="8118">
                  <c:v>2.3470815431209931E-2</c:v>
                </c:pt>
                <c:pt idx="8119">
                  <c:v>2.3470815431209931E-2</c:v>
                </c:pt>
                <c:pt idx="8120">
                  <c:v>2.3454133970349088E-2</c:v>
                </c:pt>
                <c:pt idx="8121">
                  <c:v>2.3454133970349088E-2</c:v>
                </c:pt>
                <c:pt idx="8122">
                  <c:v>2.3454133970349088E-2</c:v>
                </c:pt>
                <c:pt idx="8123">
                  <c:v>2.3454133970349088E-2</c:v>
                </c:pt>
                <c:pt idx="8124">
                  <c:v>2.3454133970349088E-2</c:v>
                </c:pt>
                <c:pt idx="8125">
                  <c:v>2.3454133970349088E-2</c:v>
                </c:pt>
                <c:pt idx="8126">
                  <c:v>2.3454133970349088E-2</c:v>
                </c:pt>
                <c:pt idx="8127">
                  <c:v>2.3437476204745143E-2</c:v>
                </c:pt>
                <c:pt idx="8128">
                  <c:v>2.3437476204745143E-2</c:v>
                </c:pt>
                <c:pt idx="8129">
                  <c:v>2.3437476204745143E-2</c:v>
                </c:pt>
                <c:pt idx="8130">
                  <c:v>2.3437476204745143E-2</c:v>
                </c:pt>
                <c:pt idx="8131">
                  <c:v>2.3437476204745143E-2</c:v>
                </c:pt>
                <c:pt idx="8132">
                  <c:v>2.3437476204745143E-2</c:v>
                </c:pt>
                <c:pt idx="8133">
                  <c:v>2.3437476204745143E-2</c:v>
                </c:pt>
                <c:pt idx="8134">
                  <c:v>2.3437476204745143E-2</c:v>
                </c:pt>
                <c:pt idx="8135">
                  <c:v>2.3404231557646218E-2</c:v>
                </c:pt>
                <c:pt idx="8136">
                  <c:v>2.3404231557646218E-2</c:v>
                </c:pt>
                <c:pt idx="8137">
                  <c:v>2.3404231557646218E-2</c:v>
                </c:pt>
                <c:pt idx="8138">
                  <c:v>2.3404231557646218E-2</c:v>
                </c:pt>
                <c:pt idx="8139">
                  <c:v>2.3404231557646218E-2</c:v>
                </c:pt>
                <c:pt idx="8140">
                  <c:v>2.3387644575677654E-2</c:v>
                </c:pt>
                <c:pt idx="8141">
                  <c:v>2.3387644575677654E-2</c:v>
                </c:pt>
                <c:pt idx="8142">
                  <c:v>2.3387644575677654E-2</c:v>
                </c:pt>
                <c:pt idx="8143">
                  <c:v>2.3387644575677654E-2</c:v>
                </c:pt>
                <c:pt idx="8144">
                  <c:v>2.3387644575677654E-2</c:v>
                </c:pt>
                <c:pt idx="8145">
                  <c:v>2.3387644575677654E-2</c:v>
                </c:pt>
                <c:pt idx="8146">
                  <c:v>2.3387644575677654E-2</c:v>
                </c:pt>
                <c:pt idx="8147">
                  <c:v>2.3387644575677654E-2</c:v>
                </c:pt>
                <c:pt idx="8148">
                  <c:v>2.3387644575677654E-2</c:v>
                </c:pt>
                <c:pt idx="8149">
                  <c:v>2.3387644575677654E-2</c:v>
                </c:pt>
                <c:pt idx="8150">
                  <c:v>2.3371081088017824E-2</c:v>
                </c:pt>
                <c:pt idx="8151">
                  <c:v>2.3371081088017824E-2</c:v>
                </c:pt>
                <c:pt idx="8152">
                  <c:v>2.3371081088017824E-2</c:v>
                </c:pt>
                <c:pt idx="8153">
                  <c:v>2.3371081088017824E-2</c:v>
                </c:pt>
                <c:pt idx="8154">
                  <c:v>2.3371081088017824E-2</c:v>
                </c:pt>
                <c:pt idx="8155">
                  <c:v>2.335454104478497E-2</c:v>
                </c:pt>
                <c:pt idx="8156">
                  <c:v>2.335454104478497E-2</c:v>
                </c:pt>
                <c:pt idx="8157">
                  <c:v>2.335454104478497E-2</c:v>
                </c:pt>
                <c:pt idx="8158">
                  <c:v>2.335454104478497E-2</c:v>
                </c:pt>
                <c:pt idx="8159">
                  <c:v>2.335454104478497E-2</c:v>
                </c:pt>
                <c:pt idx="8160">
                  <c:v>2.335454104478497E-2</c:v>
                </c:pt>
                <c:pt idx="8161">
                  <c:v>2.335454104478497E-2</c:v>
                </c:pt>
                <c:pt idx="8162">
                  <c:v>2.335454104478497E-2</c:v>
                </c:pt>
                <c:pt idx="8163">
                  <c:v>2.335454104478497E-2</c:v>
                </c:pt>
                <c:pt idx="8164">
                  <c:v>2.335454104478497E-2</c:v>
                </c:pt>
                <c:pt idx="8165">
                  <c:v>2.335454104478497E-2</c:v>
                </c:pt>
                <c:pt idx="8166">
                  <c:v>2.335454104478497E-2</c:v>
                </c:pt>
                <c:pt idx="8167">
                  <c:v>2.335454104478497E-2</c:v>
                </c:pt>
                <c:pt idx="8168">
                  <c:v>2.335454104478497E-2</c:v>
                </c:pt>
                <c:pt idx="8169">
                  <c:v>2.3338024396238444E-2</c:v>
                </c:pt>
                <c:pt idx="8170">
                  <c:v>2.3338024396238444E-2</c:v>
                </c:pt>
                <c:pt idx="8171">
                  <c:v>2.3338024396238444E-2</c:v>
                </c:pt>
                <c:pt idx="8172">
                  <c:v>2.3321531092778208E-2</c:v>
                </c:pt>
                <c:pt idx="8173">
                  <c:v>2.3321531092778208E-2</c:v>
                </c:pt>
                <c:pt idx="8174">
                  <c:v>2.3305061084944328E-2</c:v>
                </c:pt>
                <c:pt idx="8175">
                  <c:v>2.3305061084944328E-2</c:v>
                </c:pt>
                <c:pt idx="8176">
                  <c:v>2.3305061084944328E-2</c:v>
                </c:pt>
                <c:pt idx="8177">
                  <c:v>2.3305061084944328E-2</c:v>
                </c:pt>
                <c:pt idx="8178">
                  <c:v>2.3305061084944328E-2</c:v>
                </c:pt>
                <c:pt idx="8179">
                  <c:v>2.3305061084944328E-2</c:v>
                </c:pt>
                <c:pt idx="8180">
                  <c:v>2.3305061084944328E-2</c:v>
                </c:pt>
                <c:pt idx="8181">
                  <c:v>2.3305061084944328E-2</c:v>
                </c:pt>
                <c:pt idx="8182">
                  <c:v>2.3288614323416491E-2</c:v>
                </c:pt>
                <c:pt idx="8183">
                  <c:v>2.3288614323416491E-2</c:v>
                </c:pt>
                <c:pt idx="8184">
                  <c:v>2.3288614323416491E-2</c:v>
                </c:pt>
                <c:pt idx="8185">
                  <c:v>2.3288614323416491E-2</c:v>
                </c:pt>
                <c:pt idx="8186">
                  <c:v>2.3288614323416491E-2</c:v>
                </c:pt>
                <c:pt idx="8187">
                  <c:v>2.3272190759013517E-2</c:v>
                </c:pt>
                <c:pt idx="8188">
                  <c:v>2.3272190759013517E-2</c:v>
                </c:pt>
                <c:pt idx="8189">
                  <c:v>2.3272190759013517E-2</c:v>
                </c:pt>
                <c:pt idx="8190">
                  <c:v>2.3272190759013517E-2</c:v>
                </c:pt>
                <c:pt idx="8191">
                  <c:v>2.3272190759013517E-2</c:v>
                </c:pt>
                <c:pt idx="8192">
                  <c:v>2.3272190759013517E-2</c:v>
                </c:pt>
                <c:pt idx="8193">
                  <c:v>2.3272190759013517E-2</c:v>
                </c:pt>
                <c:pt idx="8194">
                  <c:v>2.3255790342692859E-2</c:v>
                </c:pt>
                <c:pt idx="8195">
                  <c:v>2.3255790342692859E-2</c:v>
                </c:pt>
                <c:pt idx="8196">
                  <c:v>2.3255790342692859E-2</c:v>
                </c:pt>
                <c:pt idx="8197">
                  <c:v>2.3255790342692859E-2</c:v>
                </c:pt>
                <c:pt idx="8198">
                  <c:v>2.3255790342692859E-2</c:v>
                </c:pt>
                <c:pt idx="8199">
                  <c:v>2.3255790342692859E-2</c:v>
                </c:pt>
                <c:pt idx="8200">
                  <c:v>2.3255790342692859E-2</c:v>
                </c:pt>
                <c:pt idx="8201">
                  <c:v>2.3239413025550121E-2</c:v>
                </c:pt>
                <c:pt idx="8202">
                  <c:v>2.3239413025550121E-2</c:v>
                </c:pt>
                <c:pt idx="8203">
                  <c:v>2.3239413025550121E-2</c:v>
                </c:pt>
                <c:pt idx="8204">
                  <c:v>2.3239413025550121E-2</c:v>
                </c:pt>
                <c:pt idx="8205">
                  <c:v>2.3239413025550121E-2</c:v>
                </c:pt>
                <c:pt idx="8206">
                  <c:v>2.3239413025550121E-2</c:v>
                </c:pt>
                <c:pt idx="8207">
                  <c:v>2.3239413025550121E-2</c:v>
                </c:pt>
                <c:pt idx="8208">
                  <c:v>2.3239413025550121E-2</c:v>
                </c:pt>
                <c:pt idx="8209">
                  <c:v>2.3223058758818551E-2</c:v>
                </c:pt>
                <c:pt idx="8210">
                  <c:v>2.3223058758818551E-2</c:v>
                </c:pt>
                <c:pt idx="8211">
                  <c:v>2.3223058758818551E-2</c:v>
                </c:pt>
                <c:pt idx="8212">
                  <c:v>2.3223058758818551E-2</c:v>
                </c:pt>
                <c:pt idx="8213">
                  <c:v>2.3223058758818551E-2</c:v>
                </c:pt>
                <c:pt idx="8214">
                  <c:v>2.3223058758818551E-2</c:v>
                </c:pt>
                <c:pt idx="8215">
                  <c:v>2.3223058758818551E-2</c:v>
                </c:pt>
                <c:pt idx="8216">
                  <c:v>2.3223058758818551E-2</c:v>
                </c:pt>
                <c:pt idx="8217">
                  <c:v>2.3223058758818551E-2</c:v>
                </c:pt>
                <c:pt idx="8218">
                  <c:v>2.3223058758818551E-2</c:v>
                </c:pt>
                <c:pt idx="8219">
                  <c:v>2.3190419182207423E-2</c:v>
                </c:pt>
                <c:pt idx="8220">
                  <c:v>2.3190419182207423E-2</c:v>
                </c:pt>
                <c:pt idx="8221">
                  <c:v>2.3190419182207423E-2</c:v>
                </c:pt>
                <c:pt idx="8222">
                  <c:v>2.3190419182207423E-2</c:v>
                </c:pt>
                <c:pt idx="8223">
                  <c:v>2.3190419182207423E-2</c:v>
                </c:pt>
                <c:pt idx="8224">
                  <c:v>2.3190419182207423E-2</c:v>
                </c:pt>
                <c:pt idx="8225">
                  <c:v>2.3190419182207423E-2</c:v>
                </c:pt>
                <c:pt idx="8226">
                  <c:v>2.3174133775478348E-2</c:v>
                </c:pt>
                <c:pt idx="8227">
                  <c:v>2.3174133775478348E-2</c:v>
                </c:pt>
                <c:pt idx="8228">
                  <c:v>2.315787122546047E-2</c:v>
                </c:pt>
                <c:pt idx="8229">
                  <c:v>2.315787122546047E-2</c:v>
                </c:pt>
                <c:pt idx="8230">
                  <c:v>2.315787122546047E-2</c:v>
                </c:pt>
                <c:pt idx="8231">
                  <c:v>2.315787122546047E-2</c:v>
                </c:pt>
                <c:pt idx="8232">
                  <c:v>2.315787122546047E-2</c:v>
                </c:pt>
                <c:pt idx="8233">
                  <c:v>2.315787122546047E-2</c:v>
                </c:pt>
                <c:pt idx="8234">
                  <c:v>2.315787122546047E-2</c:v>
                </c:pt>
                <c:pt idx="8235">
                  <c:v>2.315787122546047E-2</c:v>
                </c:pt>
                <c:pt idx="8236">
                  <c:v>2.315787122546047E-2</c:v>
                </c:pt>
                <c:pt idx="8237">
                  <c:v>2.315787122546047E-2</c:v>
                </c:pt>
                <c:pt idx="8238">
                  <c:v>2.315787122546047E-2</c:v>
                </c:pt>
                <c:pt idx="8239">
                  <c:v>2.315787122546047E-2</c:v>
                </c:pt>
                <c:pt idx="8240">
                  <c:v>2.3141631484068139E-2</c:v>
                </c:pt>
                <c:pt idx="8241">
                  <c:v>2.3141631484068139E-2</c:v>
                </c:pt>
                <c:pt idx="8242">
                  <c:v>2.3141631484068139E-2</c:v>
                </c:pt>
                <c:pt idx="8243">
                  <c:v>2.3141631484068139E-2</c:v>
                </c:pt>
                <c:pt idx="8244">
                  <c:v>2.3141631484068139E-2</c:v>
                </c:pt>
                <c:pt idx="8245">
                  <c:v>2.3141631484068139E-2</c:v>
                </c:pt>
                <c:pt idx="8246">
                  <c:v>2.3141631484068139E-2</c:v>
                </c:pt>
                <c:pt idx="8247">
                  <c:v>2.3141631484068139E-2</c:v>
                </c:pt>
                <c:pt idx="8248">
                  <c:v>2.3125414503350501E-2</c:v>
                </c:pt>
                <c:pt idx="8249">
                  <c:v>2.3125414503350501E-2</c:v>
                </c:pt>
                <c:pt idx="8250">
                  <c:v>2.3125414503350501E-2</c:v>
                </c:pt>
                <c:pt idx="8251">
                  <c:v>2.3125414503350501E-2</c:v>
                </c:pt>
                <c:pt idx="8252">
                  <c:v>2.3125414503350501E-2</c:v>
                </c:pt>
                <c:pt idx="8253">
                  <c:v>2.3141631484068139E-2</c:v>
                </c:pt>
                <c:pt idx="8254">
                  <c:v>2.3141631484068139E-2</c:v>
                </c:pt>
                <c:pt idx="8255">
                  <c:v>2.3125414503350501E-2</c:v>
                </c:pt>
                <c:pt idx="8256">
                  <c:v>2.3125414503350501E-2</c:v>
                </c:pt>
                <c:pt idx="8257">
                  <c:v>2.3125414503350501E-2</c:v>
                </c:pt>
                <c:pt idx="8258">
                  <c:v>2.3125414503350501E-2</c:v>
                </c:pt>
                <c:pt idx="8259">
                  <c:v>2.3125414503350501E-2</c:v>
                </c:pt>
                <c:pt idx="8260">
                  <c:v>2.3109220235491015E-2</c:v>
                </c:pt>
                <c:pt idx="8261">
                  <c:v>2.3109220235491015E-2</c:v>
                </c:pt>
                <c:pt idx="8262">
                  <c:v>2.3109220235491015E-2</c:v>
                </c:pt>
                <c:pt idx="8263">
                  <c:v>2.3109220235491015E-2</c:v>
                </c:pt>
                <c:pt idx="8264">
                  <c:v>2.3109220235491015E-2</c:v>
                </c:pt>
                <c:pt idx="8265">
                  <c:v>2.3109220235491015E-2</c:v>
                </c:pt>
                <c:pt idx="8266">
                  <c:v>2.3109220235491015E-2</c:v>
                </c:pt>
                <c:pt idx="8267">
                  <c:v>2.3109220235491015E-2</c:v>
                </c:pt>
                <c:pt idx="8268">
                  <c:v>2.3109220235491015E-2</c:v>
                </c:pt>
                <c:pt idx="8269">
                  <c:v>2.3109220235491015E-2</c:v>
                </c:pt>
                <c:pt idx="8270">
                  <c:v>2.3093048632806975E-2</c:v>
                </c:pt>
                <c:pt idx="8271">
                  <c:v>2.3093048632806975E-2</c:v>
                </c:pt>
                <c:pt idx="8272">
                  <c:v>2.3093048632806975E-2</c:v>
                </c:pt>
                <c:pt idx="8273">
                  <c:v>2.3093048632806975E-2</c:v>
                </c:pt>
                <c:pt idx="8274">
                  <c:v>2.3093048632806975E-2</c:v>
                </c:pt>
                <c:pt idx="8275">
                  <c:v>2.3093048632806975E-2</c:v>
                </c:pt>
                <c:pt idx="8276">
                  <c:v>2.3093048632806975E-2</c:v>
                </c:pt>
                <c:pt idx="8277">
                  <c:v>2.3076899647749068E-2</c:v>
                </c:pt>
                <c:pt idx="8278">
                  <c:v>2.3076899647749068E-2</c:v>
                </c:pt>
                <c:pt idx="8279">
                  <c:v>2.3076899647749068E-2</c:v>
                </c:pt>
                <c:pt idx="8280">
                  <c:v>2.3076899647749068E-2</c:v>
                </c:pt>
                <c:pt idx="8281">
                  <c:v>2.3076899647749068E-2</c:v>
                </c:pt>
                <c:pt idx="8282">
                  <c:v>2.3060773232900882E-2</c:v>
                </c:pt>
                <c:pt idx="8283">
                  <c:v>2.3060773232900882E-2</c:v>
                </c:pt>
                <c:pt idx="8284">
                  <c:v>2.3060773232900882E-2</c:v>
                </c:pt>
                <c:pt idx="8285">
                  <c:v>2.3060773232900882E-2</c:v>
                </c:pt>
                <c:pt idx="8286">
                  <c:v>2.3060773232900882E-2</c:v>
                </c:pt>
                <c:pt idx="8287">
                  <c:v>2.3060773232900882E-2</c:v>
                </c:pt>
                <c:pt idx="8288">
                  <c:v>2.3060773232900882E-2</c:v>
                </c:pt>
                <c:pt idx="8289">
                  <c:v>2.3044669340978471E-2</c:v>
                </c:pt>
                <c:pt idx="8290">
                  <c:v>2.3044669340978471E-2</c:v>
                </c:pt>
                <c:pt idx="8291">
                  <c:v>2.3044669340978471E-2</c:v>
                </c:pt>
                <c:pt idx="8292">
                  <c:v>2.3044669340978471E-2</c:v>
                </c:pt>
                <c:pt idx="8293">
                  <c:v>2.3044669340978471E-2</c:v>
                </c:pt>
                <c:pt idx="8294">
                  <c:v>2.3044669340978471E-2</c:v>
                </c:pt>
                <c:pt idx="8295">
                  <c:v>2.3044669340978471E-2</c:v>
                </c:pt>
                <c:pt idx="8296">
                  <c:v>2.3044669340978471E-2</c:v>
                </c:pt>
                <c:pt idx="8297">
                  <c:v>2.3028587924829844E-2</c:v>
                </c:pt>
                <c:pt idx="8298">
                  <c:v>2.3028587924829844E-2</c:v>
                </c:pt>
                <c:pt idx="8299">
                  <c:v>2.3028587924829844E-2</c:v>
                </c:pt>
                <c:pt idx="8300">
                  <c:v>2.3028587924829844E-2</c:v>
                </c:pt>
                <c:pt idx="8301">
                  <c:v>2.3028587924829844E-2</c:v>
                </c:pt>
                <c:pt idx="8302">
                  <c:v>2.3028587924829844E-2</c:v>
                </c:pt>
                <c:pt idx="8303">
                  <c:v>2.3028587924829844E-2</c:v>
                </c:pt>
                <c:pt idx="8304">
                  <c:v>2.3028587924829844E-2</c:v>
                </c:pt>
                <c:pt idx="8305">
                  <c:v>2.3028587924829844E-2</c:v>
                </c:pt>
                <c:pt idx="8306">
                  <c:v>2.3028587924829844E-2</c:v>
                </c:pt>
                <c:pt idx="8307">
                  <c:v>2.3012528937434565E-2</c:v>
                </c:pt>
                <c:pt idx="8308">
                  <c:v>2.3012528937434565E-2</c:v>
                </c:pt>
                <c:pt idx="8309">
                  <c:v>2.3012528937434565E-2</c:v>
                </c:pt>
                <c:pt idx="8310">
                  <c:v>2.3012528937434565E-2</c:v>
                </c:pt>
                <c:pt idx="8311">
                  <c:v>2.3012528937434565E-2</c:v>
                </c:pt>
                <c:pt idx="8312">
                  <c:v>2.3012528937434565E-2</c:v>
                </c:pt>
                <c:pt idx="8313">
                  <c:v>2.3012528937434565E-2</c:v>
                </c:pt>
                <c:pt idx="8314">
                  <c:v>2.2980478061477135E-2</c:v>
                </c:pt>
                <c:pt idx="8315">
                  <c:v>2.2980478061477135E-2</c:v>
                </c:pt>
                <c:pt idx="8316">
                  <c:v>2.2980478061477135E-2</c:v>
                </c:pt>
                <c:pt idx="8317">
                  <c:v>2.2980478061477135E-2</c:v>
                </c:pt>
                <c:pt idx="8318">
                  <c:v>2.2980478061477135E-2</c:v>
                </c:pt>
                <c:pt idx="8319">
                  <c:v>2.2980478061477135E-2</c:v>
                </c:pt>
                <c:pt idx="8320">
                  <c:v>2.2980478061477135E-2</c:v>
                </c:pt>
                <c:pt idx="8321">
                  <c:v>2.2964486079527609E-2</c:v>
                </c:pt>
                <c:pt idx="8322">
                  <c:v>2.2964486079527609E-2</c:v>
                </c:pt>
                <c:pt idx="8323">
                  <c:v>2.2964486079527609E-2</c:v>
                </c:pt>
                <c:pt idx="8324">
                  <c:v>2.2964486079527609E-2</c:v>
                </c:pt>
                <c:pt idx="8325">
                  <c:v>2.2964486079527609E-2</c:v>
                </c:pt>
                <c:pt idx="8326">
                  <c:v>2.2964486079527609E-2</c:v>
                </c:pt>
                <c:pt idx="8327">
                  <c:v>2.2964486079527609E-2</c:v>
                </c:pt>
                <c:pt idx="8328">
                  <c:v>2.2948516339555747E-2</c:v>
                </c:pt>
                <c:pt idx="8329">
                  <c:v>2.2948516339555747E-2</c:v>
                </c:pt>
                <c:pt idx="8330">
                  <c:v>2.2948516339555747E-2</c:v>
                </c:pt>
                <c:pt idx="8331">
                  <c:v>2.2948516339555747E-2</c:v>
                </c:pt>
                <c:pt idx="8332">
                  <c:v>2.2948516339555747E-2</c:v>
                </c:pt>
                <c:pt idx="8333">
                  <c:v>2.2932568795191913E-2</c:v>
                </c:pt>
                <c:pt idx="8334">
                  <c:v>2.2932568795191913E-2</c:v>
                </c:pt>
                <c:pt idx="8335">
                  <c:v>2.2932568795191913E-2</c:v>
                </c:pt>
                <c:pt idx="8336">
                  <c:v>2.2932568795191913E-2</c:v>
                </c:pt>
                <c:pt idx="8337">
                  <c:v>2.2932568795191913E-2</c:v>
                </c:pt>
                <c:pt idx="8338">
                  <c:v>2.2932568795191913E-2</c:v>
                </c:pt>
                <c:pt idx="8339">
                  <c:v>2.2932568795191913E-2</c:v>
                </c:pt>
                <c:pt idx="8340">
                  <c:v>2.2916643400195256E-2</c:v>
                </c:pt>
                <c:pt idx="8341">
                  <c:v>2.2916643400195256E-2</c:v>
                </c:pt>
                <c:pt idx="8342">
                  <c:v>2.2916643400195256E-2</c:v>
                </c:pt>
                <c:pt idx="8343">
                  <c:v>2.2916643400195256E-2</c:v>
                </c:pt>
                <c:pt idx="8344">
                  <c:v>2.2916643400195256E-2</c:v>
                </c:pt>
                <c:pt idx="8345">
                  <c:v>2.2916643400195256E-2</c:v>
                </c:pt>
                <c:pt idx="8346">
                  <c:v>2.2900740108453273E-2</c:v>
                </c:pt>
                <c:pt idx="8347">
                  <c:v>2.2900740108453273E-2</c:v>
                </c:pt>
                <c:pt idx="8348">
                  <c:v>2.2884858873981388E-2</c:v>
                </c:pt>
                <c:pt idx="8349">
                  <c:v>2.2884858873981388E-2</c:v>
                </c:pt>
                <c:pt idx="8350">
                  <c:v>2.2884858873981388E-2</c:v>
                </c:pt>
                <c:pt idx="8351">
                  <c:v>2.2884858873981388E-2</c:v>
                </c:pt>
                <c:pt idx="8352">
                  <c:v>2.2884858873981388E-2</c:v>
                </c:pt>
                <c:pt idx="8353">
                  <c:v>2.2868999650922497E-2</c:v>
                </c:pt>
                <c:pt idx="8354">
                  <c:v>2.2868999650922497E-2</c:v>
                </c:pt>
                <c:pt idx="8355">
                  <c:v>2.2868999650922497E-2</c:v>
                </c:pt>
                <c:pt idx="8356">
                  <c:v>2.2868999650922497E-2</c:v>
                </c:pt>
                <c:pt idx="8357">
                  <c:v>2.2868999650922497E-2</c:v>
                </c:pt>
                <c:pt idx="8358">
                  <c:v>2.2868999650922497E-2</c:v>
                </c:pt>
                <c:pt idx="8359">
                  <c:v>2.2868999650922497E-2</c:v>
                </c:pt>
                <c:pt idx="8360">
                  <c:v>2.2853162393546515E-2</c:v>
                </c:pt>
                <c:pt idx="8361">
                  <c:v>2.2853162393546515E-2</c:v>
                </c:pt>
                <c:pt idx="8362">
                  <c:v>2.2853162393546515E-2</c:v>
                </c:pt>
                <c:pt idx="8363">
                  <c:v>2.2853162393546515E-2</c:v>
                </c:pt>
                <c:pt idx="8364">
                  <c:v>2.2853162393546515E-2</c:v>
                </c:pt>
                <c:pt idx="8365">
                  <c:v>2.2853162393546515E-2</c:v>
                </c:pt>
                <c:pt idx="8366">
                  <c:v>2.2853162393546515E-2</c:v>
                </c:pt>
                <c:pt idx="8367">
                  <c:v>2.2837347056249947E-2</c:v>
                </c:pt>
                <c:pt idx="8368">
                  <c:v>2.2837347056249947E-2</c:v>
                </c:pt>
                <c:pt idx="8369">
                  <c:v>2.2837347056249947E-2</c:v>
                </c:pt>
                <c:pt idx="8370">
                  <c:v>2.2837347056249947E-2</c:v>
                </c:pt>
                <c:pt idx="8371">
                  <c:v>2.2837347056249947E-2</c:v>
                </c:pt>
                <c:pt idx="8372">
                  <c:v>2.2821553593555442E-2</c:v>
                </c:pt>
                <c:pt idx="8373">
                  <c:v>2.2821553593555442E-2</c:v>
                </c:pt>
                <c:pt idx="8374">
                  <c:v>2.2821553593555442E-2</c:v>
                </c:pt>
                <c:pt idx="8375">
                  <c:v>2.2821553593555442E-2</c:v>
                </c:pt>
                <c:pt idx="8376">
                  <c:v>2.2821553593555442E-2</c:v>
                </c:pt>
                <c:pt idx="8377">
                  <c:v>2.2805781960111376E-2</c:v>
                </c:pt>
                <c:pt idx="8378">
                  <c:v>2.2805781960111376E-2</c:v>
                </c:pt>
                <c:pt idx="8379">
                  <c:v>2.2774304000194041E-2</c:v>
                </c:pt>
                <c:pt idx="8380">
                  <c:v>2.2774304000194041E-2</c:v>
                </c:pt>
                <c:pt idx="8381">
                  <c:v>2.2774304000194041E-2</c:v>
                </c:pt>
                <c:pt idx="8382">
                  <c:v>2.2774304000194041E-2</c:v>
                </c:pt>
                <c:pt idx="8383">
                  <c:v>2.2774304000194041E-2</c:v>
                </c:pt>
                <c:pt idx="8384">
                  <c:v>2.2742912816182747E-2</c:v>
                </c:pt>
                <c:pt idx="8385">
                  <c:v>2.2742912816182747E-2</c:v>
                </c:pt>
                <c:pt idx="8386">
                  <c:v>2.2742912816182747E-2</c:v>
                </c:pt>
                <c:pt idx="8387">
                  <c:v>2.2742912816182747E-2</c:v>
                </c:pt>
                <c:pt idx="8388">
                  <c:v>2.2742912816182747E-2</c:v>
                </c:pt>
                <c:pt idx="8389">
                  <c:v>2.2727249653086205E-2</c:v>
                </c:pt>
                <c:pt idx="8390">
                  <c:v>2.2727249653086205E-2</c:v>
                </c:pt>
                <c:pt idx="8391">
                  <c:v>2.2727249653086205E-2</c:v>
                </c:pt>
                <c:pt idx="8392">
                  <c:v>2.2727249653086205E-2</c:v>
                </c:pt>
                <c:pt idx="8393">
                  <c:v>2.2727249653086205E-2</c:v>
                </c:pt>
                <c:pt idx="8394">
                  <c:v>2.271160804974616E-2</c:v>
                </c:pt>
                <c:pt idx="8395">
                  <c:v>2.271160804974616E-2</c:v>
                </c:pt>
                <c:pt idx="8396">
                  <c:v>2.271160804974616E-2</c:v>
                </c:pt>
                <c:pt idx="8397">
                  <c:v>2.2695987961678932E-2</c:v>
                </c:pt>
                <c:pt idx="8398">
                  <c:v>2.2695987961678932E-2</c:v>
                </c:pt>
                <c:pt idx="8399">
                  <c:v>2.2695987961678932E-2</c:v>
                </c:pt>
                <c:pt idx="8400">
                  <c:v>2.2695987961678932E-2</c:v>
                </c:pt>
                <c:pt idx="8401">
                  <c:v>2.2695987961678932E-2</c:v>
                </c:pt>
                <c:pt idx="8402">
                  <c:v>2.2664812154039263E-2</c:v>
                </c:pt>
                <c:pt idx="8403">
                  <c:v>2.2664812154039263E-2</c:v>
                </c:pt>
                <c:pt idx="8404">
                  <c:v>2.2664812154039263E-2</c:v>
                </c:pt>
                <c:pt idx="8405">
                  <c:v>2.2664812154039263E-2</c:v>
                </c:pt>
                <c:pt idx="8406">
                  <c:v>2.2664812154039263E-2</c:v>
                </c:pt>
                <c:pt idx="8407">
                  <c:v>2.2649256346109242E-2</c:v>
                </c:pt>
                <c:pt idx="8408">
                  <c:v>2.2649256346109242E-2</c:v>
                </c:pt>
                <c:pt idx="8409">
                  <c:v>2.2633721876736054E-2</c:v>
                </c:pt>
                <c:pt idx="8410">
                  <c:v>2.2633721876736054E-2</c:v>
                </c:pt>
                <c:pt idx="8411">
                  <c:v>2.2633721876736054E-2</c:v>
                </c:pt>
                <c:pt idx="8412">
                  <c:v>2.2618208702043296E-2</c:v>
                </c:pt>
                <c:pt idx="8413">
                  <c:v>2.2618208702043296E-2</c:v>
                </c:pt>
                <c:pt idx="8414">
                  <c:v>2.2602716778274773E-2</c:v>
                </c:pt>
                <c:pt idx="8415">
                  <c:v>2.2602716778274773E-2</c:v>
                </c:pt>
                <c:pt idx="8416">
                  <c:v>2.2571796509084249E-2</c:v>
                </c:pt>
                <c:pt idx="8417">
                  <c:v>2.2571796509084249E-2</c:v>
                </c:pt>
                <c:pt idx="8418">
                  <c:v>2.2571796509084249E-2</c:v>
                </c:pt>
                <c:pt idx="8419">
                  <c:v>2.2556368076747203E-2</c:v>
                </c:pt>
                <c:pt idx="8420">
                  <c:v>2.2556368076747203E-2</c:v>
                </c:pt>
                <c:pt idx="8421">
                  <c:v>2.2540960721503529E-2</c:v>
                </c:pt>
                <c:pt idx="8422">
                  <c:v>2.2540960721503529E-2</c:v>
                </c:pt>
                <c:pt idx="8423">
                  <c:v>2.2540960721503529E-2</c:v>
                </c:pt>
                <c:pt idx="8424">
                  <c:v>2.2510209069768871E-2</c:v>
                </c:pt>
                <c:pt idx="8425">
                  <c:v>2.2510209069768871E-2</c:v>
                </c:pt>
                <c:pt idx="8426">
                  <c:v>2.2494864687308224E-2</c:v>
                </c:pt>
                <c:pt idx="8427">
                  <c:v>2.2494864687308224E-2</c:v>
                </c:pt>
                <c:pt idx="8428">
                  <c:v>2.2494864687308224E-2</c:v>
                </c:pt>
                <c:pt idx="8429">
                  <c:v>2.2479541210000793E-2</c:v>
                </c:pt>
                <c:pt idx="8430">
                  <c:v>2.2479541210000793E-2</c:v>
                </c:pt>
                <c:pt idx="8431">
                  <c:v>2.244895680019127E-2</c:v>
                </c:pt>
                <c:pt idx="8432">
                  <c:v>2.244895680019127E-2</c:v>
                </c:pt>
                <c:pt idx="8433">
                  <c:v>2.244895680019127E-2</c:v>
                </c:pt>
                <c:pt idx="8434">
                  <c:v>2.2433695782652047E-2</c:v>
                </c:pt>
                <c:pt idx="8435">
                  <c:v>2.2433695782652047E-2</c:v>
                </c:pt>
                <c:pt idx="8436">
                  <c:v>2.241845550019101E-2</c:v>
                </c:pt>
                <c:pt idx="8437">
                  <c:v>2.241845550019101E-2</c:v>
                </c:pt>
                <c:pt idx="8438">
                  <c:v>2.241845550019101E-2</c:v>
                </c:pt>
                <c:pt idx="8439">
                  <c:v>2.240323591057785E-2</c:v>
                </c:pt>
                <c:pt idx="8440">
                  <c:v>2.240323591057785E-2</c:v>
                </c:pt>
                <c:pt idx="8441">
                  <c:v>2.2372858641546551E-2</c:v>
                </c:pt>
                <c:pt idx="8442">
                  <c:v>2.2372858641546551E-2</c:v>
                </c:pt>
                <c:pt idx="8443">
                  <c:v>2.2357700878239271E-2</c:v>
                </c:pt>
                <c:pt idx="8444">
                  <c:v>2.2357700878239271E-2</c:v>
                </c:pt>
                <c:pt idx="8445">
                  <c:v>2.2357700878239271E-2</c:v>
                </c:pt>
                <c:pt idx="8446">
                  <c:v>2.2327446885169938E-2</c:v>
                </c:pt>
                <c:pt idx="8447">
                  <c:v>2.2327446885169938E-2</c:v>
                </c:pt>
                <c:pt idx="8448">
                  <c:v>2.2312350572198221E-2</c:v>
                </c:pt>
                <c:pt idx="8449">
                  <c:v>2.2312350572198221E-2</c:v>
                </c:pt>
                <c:pt idx="8450">
                  <c:v>2.2312350572198221E-2</c:v>
                </c:pt>
                <c:pt idx="8451">
                  <c:v>2.2297274659649435E-2</c:v>
                </c:pt>
                <c:pt idx="8452">
                  <c:v>2.2297274659649435E-2</c:v>
                </c:pt>
                <c:pt idx="8453">
                  <c:v>2.2297274659649435E-2</c:v>
                </c:pt>
                <c:pt idx="8454">
                  <c:v>2.2282219106199302E-2</c:v>
                </c:pt>
                <c:pt idx="8455">
                  <c:v>2.2282219106199302E-2</c:v>
                </c:pt>
                <c:pt idx="8456">
                  <c:v>2.2267183870635063E-2</c:v>
                </c:pt>
                <c:pt idx="8457">
                  <c:v>2.2267183870635063E-2</c:v>
                </c:pt>
                <c:pt idx="8458">
                  <c:v>2.2252168911855132E-2</c:v>
                </c:pt>
                <c:pt idx="8459">
                  <c:v>2.2252168911855132E-2</c:v>
                </c:pt>
                <c:pt idx="8460">
                  <c:v>2.2252168911855132E-2</c:v>
                </c:pt>
                <c:pt idx="8461">
                  <c:v>2.2252168911855132E-2</c:v>
                </c:pt>
                <c:pt idx="8462">
                  <c:v>2.2252168911855132E-2</c:v>
                </c:pt>
                <c:pt idx="8463">
                  <c:v>2.2237174188868707E-2</c:v>
                </c:pt>
                <c:pt idx="8464">
                  <c:v>2.2237174188868707E-2</c:v>
                </c:pt>
                <c:pt idx="8465">
                  <c:v>2.2207245286864852E-2</c:v>
                </c:pt>
                <c:pt idx="8466">
                  <c:v>2.2207245286864852E-2</c:v>
                </c:pt>
                <c:pt idx="8467">
                  <c:v>2.2207245286864852E-2</c:v>
                </c:pt>
                <c:pt idx="8468">
                  <c:v>2.217739683889863E-2</c:v>
                </c:pt>
                <c:pt idx="8469">
                  <c:v>2.217739683889863E-2</c:v>
                </c:pt>
                <c:pt idx="8470">
                  <c:v>2.217739683889863E-2</c:v>
                </c:pt>
                <c:pt idx="8471">
                  <c:v>2.217739683889863E-2</c:v>
                </c:pt>
                <c:pt idx="8472">
                  <c:v>2.217739683889863E-2</c:v>
                </c:pt>
                <c:pt idx="8473">
                  <c:v>2.2162502683869149E-2</c:v>
                </c:pt>
                <c:pt idx="8474">
                  <c:v>2.2162502683869149E-2</c:v>
                </c:pt>
                <c:pt idx="8475">
                  <c:v>2.2147628520994073E-2</c:v>
                </c:pt>
                <c:pt idx="8476">
                  <c:v>2.2147628520994073E-2</c:v>
                </c:pt>
                <c:pt idx="8477">
                  <c:v>2.2132774310047735E-2</c:v>
                </c:pt>
                <c:pt idx="8478">
                  <c:v>2.2132774310047735E-2</c:v>
                </c:pt>
                <c:pt idx="8479">
                  <c:v>2.2132774310047735E-2</c:v>
                </c:pt>
                <c:pt idx="8480">
                  <c:v>2.2117940010912308E-2</c:v>
                </c:pt>
                <c:pt idx="8481">
                  <c:v>2.2117940010912308E-2</c:v>
                </c:pt>
                <c:pt idx="8482">
                  <c:v>2.2088330988140004E-2</c:v>
                </c:pt>
                <c:pt idx="8483">
                  <c:v>2.2088330988140004E-2</c:v>
                </c:pt>
                <c:pt idx="8484">
                  <c:v>2.2088330988140004E-2</c:v>
                </c:pt>
                <c:pt idx="8485">
                  <c:v>2.2073556184803458E-2</c:v>
                </c:pt>
                <c:pt idx="8486">
                  <c:v>2.2073556184803458E-2</c:v>
                </c:pt>
                <c:pt idx="8487">
                  <c:v>2.2073556184803458E-2</c:v>
                </c:pt>
                <c:pt idx="8488">
                  <c:v>2.2073556184803458E-2</c:v>
                </c:pt>
                <c:pt idx="8489">
                  <c:v>2.2073556184803458E-2</c:v>
                </c:pt>
                <c:pt idx="8490">
                  <c:v>2.2058801133877787E-2</c:v>
                </c:pt>
                <c:pt idx="8491">
                  <c:v>2.2058801133877787E-2</c:v>
                </c:pt>
                <c:pt idx="8492">
                  <c:v>2.2044065795779003E-2</c:v>
                </c:pt>
                <c:pt idx="8493">
                  <c:v>2.2044065795779003E-2</c:v>
                </c:pt>
                <c:pt idx="8494">
                  <c:v>2.2044065795779003E-2</c:v>
                </c:pt>
                <c:pt idx="8495">
                  <c:v>2.2029350131028816E-2</c:v>
                </c:pt>
                <c:pt idx="8496">
                  <c:v>2.2029350131028816E-2</c:v>
                </c:pt>
                <c:pt idx="8497">
                  <c:v>2.2014654100254282E-2</c:v>
                </c:pt>
                <c:pt idx="8498">
                  <c:v>2.2014654100254282E-2</c:v>
                </c:pt>
                <c:pt idx="8499">
                  <c:v>2.2014654100254282E-2</c:v>
                </c:pt>
                <c:pt idx="8500">
                  <c:v>2.2014654100254282E-2</c:v>
                </c:pt>
                <c:pt idx="8501">
                  <c:v>2.2014654100254282E-2</c:v>
                </c:pt>
                <c:pt idx="8502">
                  <c:v>2.1985320783665E-2</c:v>
                </c:pt>
                <c:pt idx="8503">
                  <c:v>2.1985320783665E-2</c:v>
                </c:pt>
                <c:pt idx="8504">
                  <c:v>2.1985320783665E-2</c:v>
                </c:pt>
                <c:pt idx="8505">
                  <c:v>2.1970683419627941E-2</c:v>
                </c:pt>
                <c:pt idx="8506">
                  <c:v>2.1970683419627941E-2</c:v>
                </c:pt>
                <c:pt idx="8507">
                  <c:v>2.1941467085293331E-2</c:v>
                </c:pt>
                <c:pt idx="8508">
                  <c:v>2.1941467085293331E-2</c:v>
                </c:pt>
                <c:pt idx="8509">
                  <c:v>2.1941467085293331E-2</c:v>
                </c:pt>
                <c:pt idx="8510">
                  <c:v>2.1941467085293331E-2</c:v>
                </c:pt>
                <c:pt idx="8511">
                  <c:v>2.1941467085293331E-2</c:v>
                </c:pt>
                <c:pt idx="8512">
                  <c:v>2.1941467085293331E-2</c:v>
                </c:pt>
                <c:pt idx="8513">
                  <c:v>2.1941467085293331E-2</c:v>
                </c:pt>
                <c:pt idx="8514">
                  <c:v>2.1941467085293331E-2</c:v>
                </c:pt>
                <c:pt idx="8515">
                  <c:v>2.1926888037396123E-2</c:v>
                </c:pt>
                <c:pt idx="8516">
                  <c:v>2.1926888037396123E-2</c:v>
                </c:pt>
                <c:pt idx="8517">
                  <c:v>2.1912328350784306E-2</c:v>
                </c:pt>
                <c:pt idx="8518">
                  <c:v>2.1912328350784306E-2</c:v>
                </c:pt>
                <c:pt idx="8519">
                  <c:v>2.1912328350784306E-2</c:v>
                </c:pt>
                <c:pt idx="8520">
                  <c:v>2.1897787986915176E-2</c:v>
                </c:pt>
                <c:pt idx="8521">
                  <c:v>2.1897787986915176E-2</c:v>
                </c:pt>
                <c:pt idx="8522">
                  <c:v>2.1883266907348254E-2</c:v>
                </c:pt>
                <c:pt idx="8523">
                  <c:v>2.1883266907348254E-2</c:v>
                </c:pt>
                <c:pt idx="8524">
                  <c:v>2.1883266907348254E-2</c:v>
                </c:pt>
                <c:pt idx="8525">
                  <c:v>2.1883266907348254E-2</c:v>
                </c:pt>
                <c:pt idx="8526">
                  <c:v>2.1883266907348254E-2</c:v>
                </c:pt>
                <c:pt idx="8527">
                  <c:v>2.1868765073744974E-2</c:v>
                </c:pt>
                <c:pt idx="8528">
                  <c:v>2.1868765073744974E-2</c:v>
                </c:pt>
                <c:pt idx="8529">
                  <c:v>2.1868765073744974E-2</c:v>
                </c:pt>
                <c:pt idx="8530">
                  <c:v>2.1854282447868321E-2</c:v>
                </c:pt>
                <c:pt idx="8531">
                  <c:v>2.1854282447868321E-2</c:v>
                </c:pt>
                <c:pt idx="8532">
                  <c:v>2.1839818991582508E-2</c:v>
                </c:pt>
                <c:pt idx="8533">
                  <c:v>2.1839818991582508E-2</c:v>
                </c:pt>
                <c:pt idx="8534">
                  <c:v>2.1839818991582508E-2</c:v>
                </c:pt>
                <c:pt idx="8535">
                  <c:v>2.1825374666852623E-2</c:v>
                </c:pt>
                <c:pt idx="8536">
                  <c:v>2.1825374666852623E-2</c:v>
                </c:pt>
                <c:pt idx="8537">
                  <c:v>2.1796543260423493E-2</c:v>
                </c:pt>
                <c:pt idx="8538">
                  <c:v>2.1796543260423493E-2</c:v>
                </c:pt>
                <c:pt idx="8539">
                  <c:v>2.1796543260423493E-2</c:v>
                </c:pt>
                <c:pt idx="8540">
                  <c:v>2.1782156103155884E-2</c:v>
                </c:pt>
                <c:pt idx="8541">
                  <c:v>2.1782156103155884E-2</c:v>
                </c:pt>
                <c:pt idx="8542">
                  <c:v>2.1767787926306837E-2</c:v>
                </c:pt>
                <c:pt idx="8543">
                  <c:v>2.1767787926306837E-2</c:v>
                </c:pt>
                <c:pt idx="8544">
                  <c:v>2.1767787926306837E-2</c:v>
                </c:pt>
                <c:pt idx="8545">
                  <c:v>2.175343869234091E-2</c:v>
                </c:pt>
                <c:pt idx="8546">
                  <c:v>2.175343869234091E-2</c:v>
                </c:pt>
                <c:pt idx="8547">
                  <c:v>2.175343869234091E-2</c:v>
                </c:pt>
                <c:pt idx="8548">
                  <c:v>2.175343869234091E-2</c:v>
                </c:pt>
                <c:pt idx="8549">
                  <c:v>2.175343869234091E-2</c:v>
                </c:pt>
                <c:pt idx="8550">
                  <c:v>2.1739108363821587E-2</c:v>
                </c:pt>
                <c:pt idx="8551">
                  <c:v>2.1739108363821587E-2</c:v>
                </c:pt>
                <c:pt idx="8552">
                  <c:v>2.1724796903410906E-2</c:v>
                </c:pt>
                <c:pt idx="8553">
                  <c:v>2.1724796903410906E-2</c:v>
                </c:pt>
                <c:pt idx="8554">
                  <c:v>2.1724796903410906E-2</c:v>
                </c:pt>
                <c:pt idx="8555">
                  <c:v>2.1724796903410906E-2</c:v>
                </c:pt>
                <c:pt idx="8556">
                  <c:v>2.1724796903410906E-2</c:v>
                </c:pt>
                <c:pt idx="8557">
                  <c:v>2.171050427386919E-2</c:v>
                </c:pt>
                <c:pt idx="8558">
                  <c:v>2.171050427386919E-2</c:v>
                </c:pt>
                <c:pt idx="8559">
                  <c:v>2.171050427386919E-2</c:v>
                </c:pt>
                <c:pt idx="8560">
                  <c:v>2.169623043805468E-2</c:v>
                </c:pt>
                <c:pt idx="8561">
                  <c:v>2.169623043805468E-2</c:v>
                </c:pt>
                <c:pt idx="8562">
                  <c:v>2.169623043805468E-2</c:v>
                </c:pt>
                <c:pt idx="8563">
                  <c:v>2.169623043805468E-2</c:v>
                </c:pt>
                <c:pt idx="8564">
                  <c:v>2.169623043805468E-2</c:v>
                </c:pt>
                <c:pt idx="8565">
                  <c:v>2.1681975358923234E-2</c:v>
                </c:pt>
                <c:pt idx="8566">
                  <c:v>2.1681975358923234E-2</c:v>
                </c:pt>
                <c:pt idx="8567">
                  <c:v>2.1681975358923234E-2</c:v>
                </c:pt>
                <c:pt idx="8568">
                  <c:v>2.1681975358923234E-2</c:v>
                </c:pt>
                <c:pt idx="8569">
                  <c:v>2.1681975358923234E-2</c:v>
                </c:pt>
                <c:pt idx="8570">
                  <c:v>2.1667738999528015E-2</c:v>
                </c:pt>
                <c:pt idx="8571">
                  <c:v>2.1667738999528015E-2</c:v>
                </c:pt>
                <c:pt idx="8572">
                  <c:v>2.1653521323019138E-2</c:v>
                </c:pt>
                <c:pt idx="8573">
                  <c:v>2.1653521323019138E-2</c:v>
                </c:pt>
                <c:pt idx="8574">
                  <c:v>2.1653521323019138E-2</c:v>
                </c:pt>
                <c:pt idx="8575">
                  <c:v>2.1653521323019138E-2</c:v>
                </c:pt>
                <c:pt idx="8576">
                  <c:v>2.1653521323019138E-2</c:v>
                </c:pt>
                <c:pt idx="8577">
                  <c:v>2.1639322292643384E-2</c:v>
                </c:pt>
                <c:pt idx="8578">
                  <c:v>2.1639322292643384E-2</c:v>
                </c:pt>
                <c:pt idx="8579">
                  <c:v>2.1639322292643384E-2</c:v>
                </c:pt>
                <c:pt idx="8580">
                  <c:v>2.1639322292643384E-2</c:v>
                </c:pt>
                <c:pt idx="8581">
                  <c:v>2.1639322292643384E-2</c:v>
                </c:pt>
                <c:pt idx="8582">
                  <c:v>2.161098002375977E-2</c:v>
                </c:pt>
                <c:pt idx="8583">
                  <c:v>2.161098002375977E-2</c:v>
                </c:pt>
                <c:pt idx="8584">
                  <c:v>2.161098002375977E-2</c:v>
                </c:pt>
                <c:pt idx="8585">
                  <c:v>2.1596836712225891E-2</c:v>
                </c:pt>
                <c:pt idx="8586">
                  <c:v>2.1596836712225891E-2</c:v>
                </c:pt>
                <c:pt idx="8587">
                  <c:v>2.158271190077251E-2</c:v>
                </c:pt>
                <c:pt idx="8588">
                  <c:v>2.158271190077251E-2</c:v>
                </c:pt>
                <c:pt idx="8589">
                  <c:v>2.158271190077251E-2</c:v>
                </c:pt>
                <c:pt idx="8590">
                  <c:v>2.158271190077251E-2</c:v>
                </c:pt>
                <c:pt idx="8591">
                  <c:v>2.158271190077251E-2</c:v>
                </c:pt>
                <c:pt idx="8592">
                  <c:v>2.1568605553124946E-2</c:v>
                </c:pt>
                <c:pt idx="8593">
                  <c:v>2.1568605553124946E-2</c:v>
                </c:pt>
                <c:pt idx="8594">
                  <c:v>2.1568605553124946E-2</c:v>
                </c:pt>
                <c:pt idx="8595">
                  <c:v>2.1554517633103308E-2</c:v>
                </c:pt>
                <c:pt idx="8596">
                  <c:v>2.1554517633103308E-2</c:v>
                </c:pt>
                <c:pt idx="8597">
                  <c:v>2.1554517633103308E-2</c:v>
                </c:pt>
                <c:pt idx="8598">
                  <c:v>2.1554517633103308E-2</c:v>
                </c:pt>
                <c:pt idx="8599">
                  <c:v>2.1554517633103308E-2</c:v>
                </c:pt>
                <c:pt idx="8600">
                  <c:v>2.1540448104622169E-2</c:v>
                </c:pt>
                <c:pt idx="8601">
                  <c:v>2.1540448104622169E-2</c:v>
                </c:pt>
                <c:pt idx="8602">
                  <c:v>2.1526396931690256E-2</c:v>
                </c:pt>
                <c:pt idx="8603">
                  <c:v>2.1526396931690256E-2</c:v>
                </c:pt>
                <c:pt idx="8604">
                  <c:v>2.1526396931690256E-2</c:v>
                </c:pt>
                <c:pt idx="8605">
                  <c:v>2.1526396931690256E-2</c:v>
                </c:pt>
                <c:pt idx="8606">
                  <c:v>2.1526396931690256E-2</c:v>
                </c:pt>
                <c:pt idx="8607">
                  <c:v>2.1526396931690256E-2</c:v>
                </c:pt>
                <c:pt idx="8608">
                  <c:v>2.1526396931690256E-2</c:v>
                </c:pt>
                <c:pt idx="8609">
                  <c:v>2.1526396931690256E-2</c:v>
                </c:pt>
                <c:pt idx="8610">
                  <c:v>2.1512364078410146E-2</c:v>
                </c:pt>
                <c:pt idx="8611">
                  <c:v>2.1512364078410146E-2</c:v>
                </c:pt>
                <c:pt idx="8612">
                  <c:v>2.1498349508977957E-2</c:v>
                </c:pt>
                <c:pt idx="8613">
                  <c:v>2.1498349508977957E-2</c:v>
                </c:pt>
                <c:pt idx="8614">
                  <c:v>2.1498349508977957E-2</c:v>
                </c:pt>
                <c:pt idx="8615">
                  <c:v>2.1498349508977957E-2</c:v>
                </c:pt>
                <c:pt idx="8616">
                  <c:v>2.1498349508977957E-2</c:v>
                </c:pt>
                <c:pt idx="8617">
                  <c:v>2.1498349508977957E-2</c:v>
                </c:pt>
                <c:pt idx="8618">
                  <c:v>2.1498349508977957E-2</c:v>
                </c:pt>
                <c:pt idx="8619">
                  <c:v>2.1498349508977957E-2</c:v>
                </c:pt>
                <c:pt idx="8620">
                  <c:v>2.1484353187683047E-2</c:v>
                </c:pt>
                <c:pt idx="8621">
                  <c:v>2.1484353187683047E-2</c:v>
                </c:pt>
                <c:pt idx="8622">
                  <c:v>2.1484353187683047E-2</c:v>
                </c:pt>
                <c:pt idx="8623">
                  <c:v>2.1484353187683047E-2</c:v>
                </c:pt>
                <c:pt idx="8624">
                  <c:v>2.1484353187683047E-2</c:v>
                </c:pt>
                <c:pt idx="8625">
                  <c:v>2.1484353187683047E-2</c:v>
                </c:pt>
                <c:pt idx="8626">
                  <c:v>2.1484353187683047E-2</c:v>
                </c:pt>
                <c:pt idx="8627">
                  <c:v>2.1470375078907717E-2</c:v>
                </c:pt>
                <c:pt idx="8628">
                  <c:v>2.1470375078907717E-2</c:v>
                </c:pt>
                <c:pt idx="8629">
                  <c:v>2.1470375078907717E-2</c:v>
                </c:pt>
                <c:pt idx="8630">
                  <c:v>2.1470375078907717E-2</c:v>
                </c:pt>
                <c:pt idx="8631">
                  <c:v>2.1470375078907717E-2</c:v>
                </c:pt>
                <c:pt idx="8632">
                  <c:v>2.1456415147126897E-2</c:v>
                </c:pt>
                <c:pt idx="8633">
                  <c:v>2.1456415147126897E-2</c:v>
                </c:pt>
                <c:pt idx="8634">
                  <c:v>2.1456415147126897E-2</c:v>
                </c:pt>
                <c:pt idx="8635">
                  <c:v>2.1428549672909847E-2</c:v>
                </c:pt>
                <c:pt idx="8636">
                  <c:v>2.1428549672909847E-2</c:v>
                </c:pt>
                <c:pt idx="8637">
                  <c:v>2.1428549672909847E-2</c:v>
                </c:pt>
                <c:pt idx="8638">
                  <c:v>2.1428549672909847E-2</c:v>
                </c:pt>
                <c:pt idx="8639">
                  <c:v>2.1428549672909847E-2</c:v>
                </c:pt>
                <c:pt idx="8640">
                  <c:v>2.1414644059883949E-2</c:v>
                </c:pt>
                <c:pt idx="8641">
                  <c:v>2.1414644059883949E-2</c:v>
                </c:pt>
                <c:pt idx="8642">
                  <c:v>2.1414644059883949E-2</c:v>
                </c:pt>
                <c:pt idx="8643">
                  <c:v>2.1414644059883949E-2</c:v>
                </c:pt>
                <c:pt idx="8644">
                  <c:v>2.1414644059883949E-2</c:v>
                </c:pt>
                <c:pt idx="8645">
                  <c:v>2.140075648267261E-2</c:v>
                </c:pt>
                <c:pt idx="8646">
                  <c:v>2.140075648267261E-2</c:v>
                </c:pt>
                <c:pt idx="8647">
                  <c:v>2.1386886906209438E-2</c:v>
                </c:pt>
                <c:pt idx="8648">
                  <c:v>2.1386886906209438E-2</c:v>
                </c:pt>
                <c:pt idx="8649">
                  <c:v>2.1386886906209438E-2</c:v>
                </c:pt>
                <c:pt idx="8650">
                  <c:v>2.1386886906209438E-2</c:v>
                </c:pt>
                <c:pt idx="8651">
                  <c:v>2.1386886906209438E-2</c:v>
                </c:pt>
                <c:pt idx="8652">
                  <c:v>2.1386886906209438E-2</c:v>
                </c:pt>
                <c:pt idx="8653">
                  <c:v>2.1386886906209438E-2</c:v>
                </c:pt>
                <c:pt idx="8654">
                  <c:v>2.1386886906209438E-2</c:v>
                </c:pt>
                <c:pt idx="8655">
                  <c:v>2.1386886906209438E-2</c:v>
                </c:pt>
                <c:pt idx="8656">
                  <c:v>2.1386886906209438E-2</c:v>
                </c:pt>
                <c:pt idx="8657">
                  <c:v>2.1373035295518886E-2</c:v>
                </c:pt>
                <c:pt idx="8658">
                  <c:v>2.1373035295518886E-2</c:v>
                </c:pt>
                <c:pt idx="8659">
                  <c:v>2.1373035295518886E-2</c:v>
                </c:pt>
                <c:pt idx="8660">
                  <c:v>2.1373035295518886E-2</c:v>
                </c:pt>
                <c:pt idx="8661">
                  <c:v>2.1373035295518886E-2</c:v>
                </c:pt>
                <c:pt idx="8662">
                  <c:v>2.1373035295518886E-2</c:v>
                </c:pt>
                <c:pt idx="8663">
                  <c:v>2.1359201615715969E-2</c:v>
                </c:pt>
                <c:pt idx="8664">
                  <c:v>2.1359201615715969E-2</c:v>
                </c:pt>
                <c:pt idx="8665">
                  <c:v>2.1359201615715969E-2</c:v>
                </c:pt>
                <c:pt idx="8666">
                  <c:v>2.1359201615715969E-2</c:v>
                </c:pt>
                <c:pt idx="8667">
                  <c:v>2.1359201615715969E-2</c:v>
                </c:pt>
                <c:pt idx="8668">
                  <c:v>2.1359201615715969E-2</c:v>
                </c:pt>
                <c:pt idx="8669">
                  <c:v>2.1359201615715969E-2</c:v>
                </c:pt>
                <c:pt idx="8670">
                  <c:v>2.1359201615715969E-2</c:v>
                </c:pt>
                <c:pt idx="8671">
                  <c:v>2.1359201615715969E-2</c:v>
                </c:pt>
                <c:pt idx="8672">
                  <c:v>2.1359201615715969E-2</c:v>
                </c:pt>
                <c:pt idx="8673">
                  <c:v>2.1359201615715969E-2</c:v>
                </c:pt>
                <c:pt idx="8674">
                  <c:v>2.1359201615715969E-2</c:v>
                </c:pt>
                <c:pt idx="8675">
                  <c:v>2.1331587909684011E-2</c:v>
                </c:pt>
                <c:pt idx="8676">
                  <c:v>2.1331587909684011E-2</c:v>
                </c:pt>
                <c:pt idx="8677">
                  <c:v>2.1345385832005927E-2</c:v>
                </c:pt>
                <c:pt idx="8678">
                  <c:v>2.1345385832005927E-2</c:v>
                </c:pt>
                <c:pt idx="8679">
                  <c:v>2.1345385832005927E-2</c:v>
                </c:pt>
                <c:pt idx="8680">
                  <c:v>2.1331587909684011E-2</c:v>
                </c:pt>
                <c:pt idx="8681">
                  <c:v>2.1331587909684011E-2</c:v>
                </c:pt>
                <c:pt idx="8682">
                  <c:v>2.1331587909684011E-2</c:v>
                </c:pt>
                <c:pt idx="8683">
                  <c:v>2.1331587909684011E-2</c:v>
                </c:pt>
                <c:pt idx="8684">
                  <c:v>2.1331587909684011E-2</c:v>
                </c:pt>
                <c:pt idx="8685">
                  <c:v>2.1317807814135118E-2</c:v>
                </c:pt>
                <c:pt idx="8686">
                  <c:v>2.1317807814135118E-2</c:v>
                </c:pt>
                <c:pt idx="8687">
                  <c:v>2.1304045510833543E-2</c:v>
                </c:pt>
                <c:pt idx="8688">
                  <c:v>2.1304045510833543E-2</c:v>
                </c:pt>
                <c:pt idx="8689">
                  <c:v>2.1304045510833543E-2</c:v>
                </c:pt>
                <c:pt idx="8690">
                  <c:v>2.1304045510833543E-2</c:v>
                </c:pt>
                <c:pt idx="8691">
                  <c:v>2.1304045510833543E-2</c:v>
                </c:pt>
                <c:pt idx="8692">
                  <c:v>2.1304045510833543E-2</c:v>
                </c:pt>
                <c:pt idx="8693">
                  <c:v>2.1304045510833543E-2</c:v>
                </c:pt>
                <c:pt idx="8694">
                  <c:v>2.1304045510833543E-2</c:v>
                </c:pt>
                <c:pt idx="8695">
                  <c:v>2.1304045510833543E-2</c:v>
                </c:pt>
                <c:pt idx="8696">
                  <c:v>2.1304045510833543E-2</c:v>
                </c:pt>
                <c:pt idx="8697">
                  <c:v>2.1290300965342689E-2</c:v>
                </c:pt>
                <c:pt idx="8698">
                  <c:v>2.1290300965342689E-2</c:v>
                </c:pt>
                <c:pt idx="8699">
                  <c:v>2.1290300965342689E-2</c:v>
                </c:pt>
                <c:pt idx="8700">
                  <c:v>2.1276574143314742E-2</c:v>
                </c:pt>
                <c:pt idx="8701">
                  <c:v>2.1276574143314742E-2</c:v>
                </c:pt>
                <c:pt idx="8702">
                  <c:v>2.1290300965342689E-2</c:v>
                </c:pt>
                <c:pt idx="8703">
                  <c:v>2.1290300965342689E-2</c:v>
                </c:pt>
                <c:pt idx="8704">
                  <c:v>2.1290300965342689E-2</c:v>
                </c:pt>
                <c:pt idx="8705">
                  <c:v>2.1290300965342689E-2</c:v>
                </c:pt>
                <c:pt idx="8706">
                  <c:v>2.1290300965342689E-2</c:v>
                </c:pt>
                <c:pt idx="8707">
                  <c:v>2.1276574143314742E-2</c:v>
                </c:pt>
                <c:pt idx="8708">
                  <c:v>2.1276574143314742E-2</c:v>
                </c:pt>
                <c:pt idx="8709">
                  <c:v>2.1276574143314742E-2</c:v>
                </c:pt>
                <c:pt idx="8710">
                  <c:v>2.1276574143314742E-2</c:v>
                </c:pt>
                <c:pt idx="8711">
                  <c:v>2.1276574143314742E-2</c:v>
                </c:pt>
                <c:pt idx="8712">
                  <c:v>2.1249173532698756E-2</c:v>
                </c:pt>
                <c:pt idx="8713">
                  <c:v>2.1249173532698756E-2</c:v>
                </c:pt>
                <c:pt idx="8714">
                  <c:v>2.1249173532698756E-2</c:v>
                </c:pt>
                <c:pt idx="8715">
                  <c:v>2.1249173532698756E-2</c:v>
                </c:pt>
                <c:pt idx="8716">
                  <c:v>2.1249173532698756E-2</c:v>
                </c:pt>
                <c:pt idx="8717">
                  <c:v>2.1235499675856608E-2</c:v>
                </c:pt>
                <c:pt idx="8718">
                  <c:v>2.1235499675856608E-2</c:v>
                </c:pt>
                <c:pt idx="8719">
                  <c:v>2.1235499675856608E-2</c:v>
                </c:pt>
                <c:pt idx="8720">
                  <c:v>2.1221843405968593E-2</c:v>
                </c:pt>
                <c:pt idx="8721">
                  <c:v>2.1221843405968593E-2</c:v>
                </c:pt>
                <c:pt idx="8722">
                  <c:v>2.1221843405968593E-2</c:v>
                </c:pt>
                <c:pt idx="8723">
                  <c:v>2.1221843405968593E-2</c:v>
                </c:pt>
                <c:pt idx="8724">
                  <c:v>2.1221843405968593E-2</c:v>
                </c:pt>
                <c:pt idx="8725">
                  <c:v>2.1221843405968593E-2</c:v>
                </c:pt>
                <c:pt idx="8726">
                  <c:v>2.1221843405968593E-2</c:v>
                </c:pt>
                <c:pt idx="8727">
                  <c:v>2.1221843405968593E-2</c:v>
                </c:pt>
                <c:pt idx="8728">
                  <c:v>2.1221843405968593E-2</c:v>
                </c:pt>
                <c:pt idx="8729">
                  <c:v>2.1221843405968593E-2</c:v>
                </c:pt>
                <c:pt idx="8730">
                  <c:v>2.1221843405968593E-2</c:v>
                </c:pt>
                <c:pt idx="8731">
                  <c:v>2.1221843405968593E-2</c:v>
                </c:pt>
                <c:pt idx="8732">
                  <c:v>2.1221843405968593E-2</c:v>
                </c:pt>
                <c:pt idx="8733">
                  <c:v>2.1221843405968593E-2</c:v>
                </c:pt>
                <c:pt idx="8734">
                  <c:v>2.1221843405968593E-2</c:v>
                </c:pt>
                <c:pt idx="8735">
                  <c:v>2.1208204689126712E-2</c:v>
                </c:pt>
                <c:pt idx="8736">
                  <c:v>2.1208204689126712E-2</c:v>
                </c:pt>
                <c:pt idx="8737">
                  <c:v>2.1208204689126712E-2</c:v>
                </c:pt>
                <c:pt idx="8738">
                  <c:v>2.1208204689126712E-2</c:v>
                </c:pt>
                <c:pt idx="8739">
                  <c:v>2.1208204689126712E-2</c:v>
                </c:pt>
                <c:pt idx="8740">
                  <c:v>2.1208204689126712E-2</c:v>
                </c:pt>
                <c:pt idx="8741">
                  <c:v>2.1208204689126712E-2</c:v>
                </c:pt>
                <c:pt idx="8742">
                  <c:v>2.1208204689126712E-2</c:v>
                </c:pt>
                <c:pt idx="8743">
                  <c:v>2.1208204689126712E-2</c:v>
                </c:pt>
                <c:pt idx="8744">
                  <c:v>2.1208204689126712E-2</c:v>
                </c:pt>
                <c:pt idx="8745">
                  <c:v>2.1208204689126712E-2</c:v>
                </c:pt>
                <c:pt idx="8746">
                  <c:v>2.1208204689126712E-2</c:v>
                </c:pt>
                <c:pt idx="8747">
                  <c:v>2.1208204689126712E-2</c:v>
                </c:pt>
                <c:pt idx="8748">
                  <c:v>2.1208204689126712E-2</c:v>
                </c:pt>
                <c:pt idx="8749">
                  <c:v>2.1208204689126712E-2</c:v>
                </c:pt>
                <c:pt idx="8750">
                  <c:v>2.1194583491510061E-2</c:v>
                </c:pt>
                <c:pt idx="8751">
                  <c:v>2.1194583491510061E-2</c:v>
                </c:pt>
                <c:pt idx="8752">
                  <c:v>2.1194583491510061E-2</c:v>
                </c:pt>
                <c:pt idx="8753">
                  <c:v>2.1194583491510061E-2</c:v>
                </c:pt>
                <c:pt idx="8754">
                  <c:v>2.1194583491510061E-2</c:v>
                </c:pt>
                <c:pt idx="8755">
                  <c:v>2.1194583491510061E-2</c:v>
                </c:pt>
                <c:pt idx="8756">
                  <c:v>2.1194583491510061E-2</c:v>
                </c:pt>
                <c:pt idx="8757">
                  <c:v>2.1194583491510061E-2</c:v>
                </c:pt>
                <c:pt idx="8758">
                  <c:v>2.1194583491510061E-2</c:v>
                </c:pt>
                <c:pt idx="8759">
                  <c:v>2.1194583491510061E-2</c:v>
                </c:pt>
                <c:pt idx="8760">
                  <c:v>2.1180979779384573E-2</c:v>
                </c:pt>
                <c:pt idx="8761">
                  <c:v>2.1180979779384573E-2</c:v>
                </c:pt>
                <c:pt idx="8762">
                  <c:v>2.1180979779384573E-2</c:v>
                </c:pt>
                <c:pt idx="8763">
                  <c:v>2.1194583491510061E-2</c:v>
                </c:pt>
                <c:pt idx="8764">
                  <c:v>2.1194583491510061E-2</c:v>
                </c:pt>
                <c:pt idx="8765">
                  <c:v>2.1180979779384573E-2</c:v>
                </c:pt>
                <c:pt idx="8766">
                  <c:v>2.1180979779384573E-2</c:v>
                </c:pt>
                <c:pt idx="8767">
                  <c:v>2.1180979779384573E-2</c:v>
                </c:pt>
                <c:pt idx="8768">
                  <c:v>2.1180979779384573E-2</c:v>
                </c:pt>
                <c:pt idx="8769">
                  <c:v>2.1180979779384573E-2</c:v>
                </c:pt>
                <c:pt idx="8770">
                  <c:v>2.1180979779384573E-2</c:v>
                </c:pt>
                <c:pt idx="8771">
                  <c:v>2.1180979779384573E-2</c:v>
                </c:pt>
                <c:pt idx="8772">
                  <c:v>2.1180979779384573E-2</c:v>
                </c:pt>
                <c:pt idx="8773">
                  <c:v>2.1180979779384573E-2</c:v>
                </c:pt>
                <c:pt idx="8774">
                  <c:v>2.1180979779384573E-2</c:v>
                </c:pt>
                <c:pt idx="8775">
                  <c:v>2.1180979779384573E-2</c:v>
                </c:pt>
                <c:pt idx="8776">
                  <c:v>2.116739351910274E-2</c:v>
                </c:pt>
                <c:pt idx="8777">
                  <c:v>2.116739351910274E-2</c:v>
                </c:pt>
                <c:pt idx="8778">
                  <c:v>2.116739351910274E-2</c:v>
                </c:pt>
                <c:pt idx="8779">
                  <c:v>2.116739351910274E-2</c:v>
                </c:pt>
                <c:pt idx="8780">
                  <c:v>2.116739351910274E-2</c:v>
                </c:pt>
                <c:pt idx="8781">
                  <c:v>2.116739351910274E-2</c:v>
                </c:pt>
                <c:pt idx="8782">
                  <c:v>2.116739351910274E-2</c:v>
                </c:pt>
                <c:pt idx="8783">
                  <c:v>2.116739351910274E-2</c:v>
                </c:pt>
                <c:pt idx="8784">
                  <c:v>2.116739351910274E-2</c:v>
                </c:pt>
                <c:pt idx="8785">
                  <c:v>2.116739351910274E-2</c:v>
                </c:pt>
                <c:pt idx="8786">
                  <c:v>2.116739351910274E-2</c:v>
                </c:pt>
                <c:pt idx="8787">
                  <c:v>2.116739351910274E-2</c:v>
                </c:pt>
                <c:pt idx="8788">
                  <c:v>2.1153824677103313E-2</c:v>
                </c:pt>
                <c:pt idx="8789">
                  <c:v>2.1153824677103313E-2</c:v>
                </c:pt>
                <c:pt idx="8790">
                  <c:v>2.1153824677103313E-2</c:v>
                </c:pt>
                <c:pt idx="8791">
                  <c:v>2.1153824677103313E-2</c:v>
                </c:pt>
                <c:pt idx="8792">
                  <c:v>2.1153824677103313E-2</c:v>
                </c:pt>
                <c:pt idx="8793">
                  <c:v>2.1140273219911063E-2</c:v>
                </c:pt>
                <c:pt idx="8794">
                  <c:v>2.1140273219911063E-2</c:v>
                </c:pt>
                <c:pt idx="8795">
                  <c:v>2.1140273219911063E-2</c:v>
                </c:pt>
                <c:pt idx="8796">
                  <c:v>2.1153824677103313E-2</c:v>
                </c:pt>
                <c:pt idx="8797">
                  <c:v>2.1153824677103313E-2</c:v>
                </c:pt>
                <c:pt idx="8798">
                  <c:v>2.1140273219911063E-2</c:v>
                </c:pt>
                <c:pt idx="8799">
                  <c:v>2.1140273219911063E-2</c:v>
                </c:pt>
                <c:pt idx="8800">
                  <c:v>2.1140273219911063E-2</c:v>
                </c:pt>
                <c:pt idx="8801">
                  <c:v>2.1140273219911063E-2</c:v>
                </c:pt>
                <c:pt idx="8802">
                  <c:v>2.1140273219911063E-2</c:v>
                </c:pt>
                <c:pt idx="8803">
                  <c:v>2.1140273219911063E-2</c:v>
                </c:pt>
                <c:pt idx="8804">
                  <c:v>2.1140273219911063E-2</c:v>
                </c:pt>
                <c:pt idx="8805">
                  <c:v>2.1140273219911063E-2</c:v>
                </c:pt>
                <c:pt idx="8806">
                  <c:v>2.1140273219911063E-2</c:v>
                </c:pt>
                <c:pt idx="8807">
                  <c:v>2.1140273219911063E-2</c:v>
                </c:pt>
                <c:pt idx="8808">
                  <c:v>2.1126739114136473E-2</c:v>
                </c:pt>
                <c:pt idx="8809">
                  <c:v>2.1126739114136473E-2</c:v>
                </c:pt>
                <c:pt idx="8810">
                  <c:v>2.1126739114136473E-2</c:v>
                </c:pt>
                <c:pt idx="8811">
                  <c:v>2.1126739114136473E-2</c:v>
                </c:pt>
                <c:pt idx="8812">
                  <c:v>2.1126739114136473E-2</c:v>
                </c:pt>
                <c:pt idx="8813">
                  <c:v>2.1113222326475469E-2</c:v>
                </c:pt>
                <c:pt idx="8814">
                  <c:v>2.1113222326475469E-2</c:v>
                </c:pt>
                <c:pt idx="8815">
                  <c:v>2.1113222326475469E-2</c:v>
                </c:pt>
                <c:pt idx="8816">
                  <c:v>2.1113222326475469E-2</c:v>
                </c:pt>
                <c:pt idx="8817">
                  <c:v>2.1113222326475469E-2</c:v>
                </c:pt>
                <c:pt idx="8818">
                  <c:v>2.1113222326475469E-2</c:v>
                </c:pt>
                <c:pt idx="8819">
                  <c:v>2.1113222326475469E-2</c:v>
                </c:pt>
                <c:pt idx="8820">
                  <c:v>2.1113222326475469E-2</c:v>
                </c:pt>
                <c:pt idx="8821">
                  <c:v>2.1113222326475469E-2</c:v>
                </c:pt>
                <c:pt idx="8822">
                  <c:v>2.1113222326475469E-2</c:v>
                </c:pt>
                <c:pt idx="8823">
                  <c:v>2.1113222326475469E-2</c:v>
                </c:pt>
                <c:pt idx="8824">
                  <c:v>2.1113222326475469E-2</c:v>
                </c:pt>
                <c:pt idx="8825">
                  <c:v>2.1113222326475469E-2</c:v>
                </c:pt>
                <c:pt idx="8826">
                  <c:v>2.1099722823709186E-2</c:v>
                </c:pt>
                <c:pt idx="8827">
                  <c:v>2.1099722823709186E-2</c:v>
                </c:pt>
                <c:pt idx="8828">
                  <c:v>2.1099722823709186E-2</c:v>
                </c:pt>
                <c:pt idx="8829">
                  <c:v>2.1099722823709186E-2</c:v>
                </c:pt>
                <c:pt idx="8830">
                  <c:v>2.1099722823709186E-2</c:v>
                </c:pt>
                <c:pt idx="8831">
                  <c:v>2.1099722823709186E-2</c:v>
                </c:pt>
                <c:pt idx="8832">
                  <c:v>2.1099722823709186E-2</c:v>
                </c:pt>
                <c:pt idx="8833">
                  <c:v>2.1072775540409431E-2</c:v>
                </c:pt>
                <c:pt idx="8834">
                  <c:v>2.1072775540409431E-2</c:v>
                </c:pt>
                <c:pt idx="8835">
                  <c:v>2.1072775540409431E-2</c:v>
                </c:pt>
                <c:pt idx="8836">
                  <c:v>2.1072775540409431E-2</c:v>
                </c:pt>
                <c:pt idx="8837">
                  <c:v>2.1072775540409431E-2</c:v>
                </c:pt>
                <c:pt idx="8838">
                  <c:v>2.1072775540409431E-2</c:v>
                </c:pt>
                <c:pt idx="8839">
                  <c:v>2.1072775540409431E-2</c:v>
                </c:pt>
                <c:pt idx="8840">
                  <c:v>2.1072775540409431E-2</c:v>
                </c:pt>
                <c:pt idx="8841">
                  <c:v>2.1072775540409431E-2</c:v>
                </c:pt>
                <c:pt idx="8842">
                  <c:v>2.1072775540409431E-2</c:v>
                </c:pt>
                <c:pt idx="8843">
                  <c:v>2.1059327693861627E-2</c:v>
                </c:pt>
                <c:pt idx="8844">
                  <c:v>2.1059327693861627E-2</c:v>
                </c:pt>
                <c:pt idx="8845">
                  <c:v>2.1059327693861627E-2</c:v>
                </c:pt>
                <c:pt idx="8846">
                  <c:v>2.1059327693861627E-2</c:v>
                </c:pt>
                <c:pt idx="8847">
                  <c:v>2.1059327693861627E-2</c:v>
                </c:pt>
                <c:pt idx="8848">
                  <c:v>2.1059327693861627E-2</c:v>
                </c:pt>
                <c:pt idx="8849">
                  <c:v>2.1059327693861627E-2</c:v>
                </c:pt>
                <c:pt idx="8850">
                  <c:v>2.1059327693861627E-2</c:v>
                </c:pt>
                <c:pt idx="8851">
                  <c:v>2.1059327693861627E-2</c:v>
                </c:pt>
                <c:pt idx="8852">
                  <c:v>2.1059327693861627E-2</c:v>
                </c:pt>
                <c:pt idx="8853">
                  <c:v>2.1045897000179319E-2</c:v>
                </c:pt>
                <c:pt idx="8854">
                  <c:v>2.1045897000179319E-2</c:v>
                </c:pt>
                <c:pt idx="8855">
                  <c:v>2.1045897000179319E-2</c:v>
                </c:pt>
                <c:pt idx="8856">
                  <c:v>2.1045897000179319E-2</c:v>
                </c:pt>
                <c:pt idx="8857">
                  <c:v>2.1045897000179319E-2</c:v>
                </c:pt>
                <c:pt idx="8858">
                  <c:v>2.1045897000179319E-2</c:v>
                </c:pt>
                <c:pt idx="8859">
                  <c:v>2.1045897000179319E-2</c:v>
                </c:pt>
                <c:pt idx="8860">
                  <c:v>2.1045897000179319E-2</c:v>
                </c:pt>
                <c:pt idx="8861">
                  <c:v>2.1045897000179319E-2</c:v>
                </c:pt>
                <c:pt idx="8862">
                  <c:v>2.1045897000179319E-2</c:v>
                </c:pt>
                <c:pt idx="8863">
                  <c:v>2.1045897000179319E-2</c:v>
                </c:pt>
                <c:pt idx="8864">
                  <c:v>2.1045897000179319E-2</c:v>
                </c:pt>
                <c:pt idx="8865">
                  <c:v>2.1045897000179319E-2</c:v>
                </c:pt>
                <c:pt idx="8866">
                  <c:v>2.1045897000179319E-2</c:v>
                </c:pt>
                <c:pt idx="8867">
                  <c:v>2.1045897000179319E-2</c:v>
                </c:pt>
                <c:pt idx="8868">
                  <c:v>2.1045897000179319E-2</c:v>
                </c:pt>
                <c:pt idx="8869">
                  <c:v>2.1045897000179319E-2</c:v>
                </c:pt>
                <c:pt idx="8870">
                  <c:v>2.1045897000179319E-2</c:v>
                </c:pt>
                <c:pt idx="8871">
                  <c:v>2.1045897000179319E-2</c:v>
                </c:pt>
                <c:pt idx="8872">
                  <c:v>2.1045897000179319E-2</c:v>
                </c:pt>
                <c:pt idx="8873">
                  <c:v>2.1045897000179319E-2</c:v>
                </c:pt>
                <c:pt idx="8874">
                  <c:v>2.1045897000179319E-2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9045760"/>
        <c:axId val="87954176"/>
      </c:scatterChart>
      <c:valAx>
        <c:axId val="39045760"/>
        <c:scaling>
          <c:orientation val="minMax"/>
          <c:max val="1600"/>
        </c:scaling>
        <c:delete val="0"/>
        <c:axPos val="b"/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altLang="zh-TW" sz="1200"/>
                  <a:t>Time</a:t>
                </a:r>
                <a:r>
                  <a:rPr lang="zh-TW" altLang="en-US" sz="1200"/>
                  <a:t> </a:t>
                </a:r>
                <a:r>
                  <a:rPr lang="en-US" altLang="zh-TW" sz="1200"/>
                  <a:t>(second)</a:t>
                </a:r>
                <a:endParaRPr lang="en-US" sz="1200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87954176"/>
        <c:crosses val="autoZero"/>
        <c:crossBetween val="midCat"/>
      </c:valAx>
      <c:valAx>
        <c:axId val="87954176"/>
        <c:scaling>
          <c:orientation val="minMax"/>
          <c:max val="1"/>
        </c:scaling>
        <c:delete val="0"/>
        <c:axPos val="l"/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altLang="zh-TW" sz="1200"/>
                  <a:t>Permeability</a:t>
                </a:r>
                <a:r>
                  <a:rPr lang="zh-TW" altLang="en-US" sz="1200"/>
                  <a:t> </a:t>
                </a:r>
                <a:r>
                  <a:rPr lang="en-US" altLang="zh-TW" sz="1200"/>
                  <a:t>Ratio</a:t>
                </a:r>
                <a:r>
                  <a:rPr lang="zh-TW" altLang="en-US" sz="1200"/>
                  <a:t> </a:t>
                </a:r>
                <a:r>
                  <a:rPr lang="en-US" altLang="zh-TW" sz="1200"/>
                  <a:t>(unitless)</a:t>
                </a:r>
                <a:endParaRPr lang="en-US" sz="1200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39045760"/>
        <c:crossesAt val="0"/>
        <c:crossBetween val="midCat"/>
      </c:valAx>
      <c:spPr>
        <a:ln>
          <a:solidFill>
            <a:schemeClr val="tx1"/>
          </a:solidFill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en-US" sz="1400"/>
              <a:t>Amount of precipitated</a:t>
            </a:r>
            <a:r>
              <a:rPr lang="en-US" sz="1400" baseline="0"/>
              <a:t> asphaltene </a:t>
            </a:r>
            <a:endParaRPr lang="en-US" sz="1400"/>
          </a:p>
        </c:rich>
      </c:tx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>
              <a:noFill/>
            </a:ln>
          </c:spPr>
          <c:xVal>
            <c:numRef>
              <c:f>Sheet1!$A$10:$A$17</c:f>
              <c:numCache>
                <c:formatCode>General</c:formatCode>
                <c:ptCount val="8"/>
                <c:pt idx="0">
                  <c:v>20</c:v>
                </c:pt>
                <c:pt idx="1">
                  <c:v>30</c:v>
                </c:pt>
                <c:pt idx="2">
                  <c:v>40</c:v>
                </c:pt>
                <c:pt idx="3">
                  <c:v>50</c:v>
                </c:pt>
                <c:pt idx="4">
                  <c:v>60</c:v>
                </c:pt>
                <c:pt idx="5">
                  <c:v>70</c:v>
                </c:pt>
                <c:pt idx="6">
                  <c:v>80</c:v>
                </c:pt>
                <c:pt idx="7">
                  <c:v>90</c:v>
                </c:pt>
              </c:numCache>
            </c:numRef>
          </c:xVal>
          <c:yVal>
            <c:numRef>
              <c:f>Sheet1!$G$10:$G$17</c:f>
              <c:numCache>
                <c:formatCode>General</c:formatCode>
                <c:ptCount val="8"/>
                <c:pt idx="0">
                  <c:v>0.4583333333330053</c:v>
                </c:pt>
                <c:pt idx="1">
                  <c:v>0.33333333333340232</c:v>
                </c:pt>
                <c:pt idx="2">
                  <c:v>1.1111111111104952</c:v>
                </c:pt>
                <c:pt idx="3">
                  <c:v>2.4666666666668391</c:v>
                </c:pt>
                <c:pt idx="4">
                  <c:v>4.0000000000010401</c:v>
                </c:pt>
                <c:pt idx="5">
                  <c:v>4.5555555555548075</c:v>
                </c:pt>
                <c:pt idx="6">
                  <c:v>5.0000000000001901</c:v>
                </c:pt>
                <c:pt idx="7">
                  <c:v>5.0000000000001901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8010752"/>
        <c:axId val="88012672"/>
      </c:scatterChart>
      <c:valAx>
        <c:axId val="8801075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Volume fraction of nC7</a:t>
                </a:r>
                <a:r>
                  <a:rPr lang="en-US" baseline="0"/>
                  <a:t> (unitless)</a:t>
                </a:r>
                <a:endParaRPr lang="en-US"/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crossAx val="88012672"/>
        <c:crosses val="autoZero"/>
        <c:crossBetween val="midCat"/>
      </c:valAx>
      <c:valAx>
        <c:axId val="88012672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Asphaltene per oil (mg/ml) 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crossAx val="88010752"/>
        <c:crosses val="autoZero"/>
        <c:crossBetween val="midCat"/>
      </c:valAx>
      <c:spPr>
        <a:ln>
          <a:solidFill>
            <a:schemeClr val="accent1"/>
          </a:solidFill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588338521638284"/>
          <c:y val="0.11579650360151536"/>
          <c:w val="0.84549258377586523"/>
          <c:h val="0.73366576645937265"/>
        </c:manualLayout>
      </c:layout>
      <c:scatterChart>
        <c:scatterStyle val="lineMarker"/>
        <c:varyColors val="0"/>
        <c:ser>
          <c:idx val="1"/>
          <c:order val="0"/>
          <c:tx>
            <c:v>20% C7</c:v>
          </c:tx>
          <c:xVal>
            <c:numRef>
              <c:f>Sheet3!$C$20</c:f>
              <c:numCache>
                <c:formatCode>General</c:formatCode>
                <c:ptCount val="1"/>
                <c:pt idx="0">
                  <c:v>0.44159999999999999</c:v>
                </c:pt>
              </c:numCache>
            </c:numRef>
          </c:xVal>
          <c:yVal>
            <c:numRef>
              <c:f>Sheet1!$Y$84</c:f>
              <c:numCache>
                <c:formatCode>General</c:formatCode>
                <c:ptCount val="1"/>
                <c:pt idx="0">
                  <c:v>0.1179138321995465</c:v>
                </c:pt>
              </c:numCache>
            </c:numRef>
          </c:yVal>
          <c:smooth val="0"/>
        </c:ser>
        <c:ser>
          <c:idx val="2"/>
          <c:order val="1"/>
          <c:tx>
            <c:v>30% C7</c:v>
          </c:tx>
          <c:marker>
            <c:symbol val="square"/>
            <c:size val="7"/>
          </c:marker>
          <c:xVal>
            <c:numRef>
              <c:f>Sheet3!$E$20:$E$27</c:f>
              <c:numCache>
                <c:formatCode>General</c:formatCode>
                <c:ptCount val="8"/>
                <c:pt idx="0">
                  <c:v>5.5440000000000003E-2</c:v>
                </c:pt>
                <c:pt idx="1">
                  <c:v>8.3159999999999984E-2</c:v>
                </c:pt>
                <c:pt idx="2">
                  <c:v>0.11088000000000001</c:v>
                </c:pt>
                <c:pt idx="3">
                  <c:v>0.1386</c:v>
                </c:pt>
                <c:pt idx="4">
                  <c:v>0.16631999999999997</c:v>
                </c:pt>
                <c:pt idx="5">
                  <c:v>0.22176000000000001</c:v>
                </c:pt>
                <c:pt idx="6">
                  <c:v>0.24948000000000001</c:v>
                </c:pt>
                <c:pt idx="7">
                  <c:v>0.2772</c:v>
                </c:pt>
              </c:numCache>
            </c:numRef>
          </c:xVal>
          <c:yVal>
            <c:numRef>
              <c:f>Sheet1!$AA$84:$AA$91</c:f>
              <c:numCache>
                <c:formatCode>General</c:formatCode>
                <c:ptCount val="8"/>
                <c:pt idx="0">
                  <c:v>4.9274376417233565</c:v>
                </c:pt>
                <c:pt idx="1">
                  <c:v>5.3055555555555554</c:v>
                </c:pt>
                <c:pt idx="2">
                  <c:v>5.6020408163265305</c:v>
                </c:pt>
                <c:pt idx="3">
                  <c:v>6.3883219954648531</c:v>
                </c:pt>
                <c:pt idx="4">
                  <c:v>6.6400226757369616</c:v>
                </c:pt>
                <c:pt idx="5">
                  <c:v>7.5362811791383226</c:v>
                </c:pt>
                <c:pt idx="6">
                  <c:v>8.0362811791383209</c:v>
                </c:pt>
                <c:pt idx="7">
                  <c:v>8.2602040816326543</c:v>
                </c:pt>
              </c:numCache>
            </c:numRef>
          </c:yVal>
          <c:smooth val="0"/>
        </c:ser>
        <c:ser>
          <c:idx val="3"/>
          <c:order val="2"/>
          <c:tx>
            <c:v>40% C7</c:v>
          </c:tx>
          <c:marker>
            <c:symbol val="square"/>
            <c:size val="7"/>
          </c:marker>
          <c:xVal>
            <c:numRef>
              <c:f>Sheet3!$G$20:$G$29</c:f>
              <c:numCache>
                <c:formatCode>General</c:formatCode>
                <c:ptCount val="10"/>
                <c:pt idx="0">
                  <c:v>3.9960000000000002E-2</c:v>
                </c:pt>
                <c:pt idx="1">
                  <c:v>7.9920000000000005E-2</c:v>
                </c:pt>
                <c:pt idx="2">
                  <c:v>0.15984000000000001</c:v>
                </c:pt>
                <c:pt idx="3">
                  <c:v>0.23976000000000003</c:v>
                </c:pt>
                <c:pt idx="4">
                  <c:v>0.31968000000000002</c:v>
                </c:pt>
                <c:pt idx="5">
                  <c:v>0.39960000000000001</c:v>
                </c:pt>
                <c:pt idx="6">
                  <c:v>0.55944000000000005</c:v>
                </c:pt>
                <c:pt idx="7">
                  <c:v>0.63936000000000004</c:v>
                </c:pt>
                <c:pt idx="8">
                  <c:v>0.71928000000000003</c:v>
                </c:pt>
                <c:pt idx="9">
                  <c:v>0.79920000000000002</c:v>
                </c:pt>
              </c:numCache>
            </c:numRef>
          </c:xVal>
          <c:yVal>
            <c:numRef>
              <c:f>Sheet1!$AC$84:$AC$93</c:f>
              <c:numCache>
                <c:formatCode>General</c:formatCode>
                <c:ptCount val="10"/>
                <c:pt idx="0">
                  <c:v>8.7074829931972779</c:v>
                </c:pt>
                <c:pt idx="1">
                  <c:v>9.9778911564625847</c:v>
                </c:pt>
                <c:pt idx="2">
                  <c:v>11.936507936507937</c:v>
                </c:pt>
                <c:pt idx="3">
                  <c:v>15.910997732426305</c:v>
                </c:pt>
                <c:pt idx="4">
                  <c:v>19.139455782312925</c:v>
                </c:pt>
                <c:pt idx="5">
                  <c:v>20.527210884353742</c:v>
                </c:pt>
                <c:pt idx="6">
                  <c:v>26.370181405895693</c:v>
                </c:pt>
                <c:pt idx="7">
                  <c:v>28.198412698412699</c:v>
                </c:pt>
                <c:pt idx="8">
                  <c:v>30.341836734693878</c:v>
                </c:pt>
                <c:pt idx="9">
                  <c:v>34.020975056689338</c:v>
                </c:pt>
              </c:numCache>
            </c:numRef>
          </c:yVal>
          <c:smooth val="0"/>
        </c:ser>
        <c:ser>
          <c:idx val="4"/>
          <c:order val="3"/>
          <c:tx>
            <c:v>50% C7</c:v>
          </c:tx>
          <c:marker>
            <c:symbol val="square"/>
            <c:size val="7"/>
          </c:marker>
          <c:errBars>
            <c:errDir val="y"/>
            <c:errBarType val="both"/>
            <c:errValType val="cust"/>
            <c:noEndCap val="0"/>
            <c:plus>
              <c:numRef>
                <c:f>Sheet1!$AH$128:$AH$137</c:f>
                <c:numCache>
                  <c:formatCode>General</c:formatCode>
                  <c:ptCount val="10"/>
                  <c:pt idx="0">
                    <c:v>9.5299073786445483</c:v>
                  </c:pt>
                  <c:pt idx="1">
                    <c:v>15.584008124823928</c:v>
                  </c:pt>
                  <c:pt idx="2">
                    <c:v>11.90376585834224</c:v>
                  </c:pt>
                  <c:pt idx="3">
                    <c:v>12.312236272190917</c:v>
                  </c:pt>
                  <c:pt idx="4">
                    <c:v>3.1487096180387364</c:v>
                  </c:pt>
                  <c:pt idx="6">
                    <c:v>6.3302892791938463</c:v>
                  </c:pt>
                  <c:pt idx="7">
                    <c:v>4.6487059758618976</c:v>
                  </c:pt>
                  <c:pt idx="8">
                    <c:v>9.3583417877444415</c:v>
                  </c:pt>
                  <c:pt idx="9">
                    <c:v>9.311040993991595</c:v>
                  </c:pt>
                </c:numCache>
              </c:numRef>
            </c:plus>
            <c:minus>
              <c:numRef>
                <c:f>Sheet1!$AH$128:$AH$137</c:f>
                <c:numCache>
                  <c:formatCode>General</c:formatCode>
                  <c:ptCount val="10"/>
                  <c:pt idx="0">
                    <c:v>9.5299073786445483</c:v>
                  </c:pt>
                  <c:pt idx="1">
                    <c:v>15.584008124823928</c:v>
                  </c:pt>
                  <c:pt idx="2">
                    <c:v>11.90376585834224</c:v>
                  </c:pt>
                  <c:pt idx="3">
                    <c:v>12.312236272190917</c:v>
                  </c:pt>
                  <c:pt idx="4">
                    <c:v>3.1487096180387364</c:v>
                  </c:pt>
                  <c:pt idx="6">
                    <c:v>6.3302892791938463</c:v>
                  </c:pt>
                  <c:pt idx="7">
                    <c:v>4.6487059758618976</c:v>
                  </c:pt>
                  <c:pt idx="8">
                    <c:v>9.3583417877444415</c:v>
                  </c:pt>
                  <c:pt idx="9">
                    <c:v>9.311040993991595</c:v>
                  </c:pt>
                </c:numCache>
              </c:numRef>
            </c:minus>
          </c:errBars>
          <c:xVal>
            <c:numRef>
              <c:f>Sheet3!$I$20:$I$29</c:f>
              <c:numCache>
                <c:formatCode>General</c:formatCode>
                <c:ptCount val="10"/>
                <c:pt idx="0">
                  <c:v>7.4099999999999999E-2</c:v>
                </c:pt>
                <c:pt idx="1">
                  <c:v>0.1482</c:v>
                </c:pt>
                <c:pt idx="2">
                  <c:v>0.2964</c:v>
                </c:pt>
                <c:pt idx="3">
                  <c:v>0.4446</c:v>
                </c:pt>
                <c:pt idx="4">
                  <c:v>0.59279999999999999</c:v>
                </c:pt>
                <c:pt idx="5">
                  <c:v>0.74099999999999999</c:v>
                </c:pt>
                <c:pt idx="6">
                  <c:v>1.0373999999999999</c:v>
                </c:pt>
                <c:pt idx="7">
                  <c:v>1.1856</c:v>
                </c:pt>
                <c:pt idx="8">
                  <c:v>1.3338000000000001</c:v>
                </c:pt>
                <c:pt idx="9">
                  <c:v>1.482</c:v>
                </c:pt>
              </c:numCache>
            </c:numRef>
          </c:xVal>
          <c:yVal>
            <c:numRef>
              <c:f>Sheet1!$AG$128:$AG$137</c:f>
              <c:numCache>
                <c:formatCode>General</c:formatCode>
                <c:ptCount val="10"/>
                <c:pt idx="0">
                  <c:v>8.5430839002267565</c:v>
                </c:pt>
                <c:pt idx="1">
                  <c:v>14.568877551020408</c:v>
                </c:pt>
                <c:pt idx="2">
                  <c:v>19.315192743764172</c:v>
                </c:pt>
                <c:pt idx="3">
                  <c:v>26.244614512471657</c:v>
                </c:pt>
                <c:pt idx="4">
                  <c:v>30.181122448979593</c:v>
                </c:pt>
                <c:pt idx="5">
                  <c:v>38.83560090702948</c:v>
                </c:pt>
                <c:pt idx="6">
                  <c:v>45.613945578231295</c:v>
                </c:pt>
                <c:pt idx="7">
                  <c:v>51.711167800453516</c:v>
                </c:pt>
                <c:pt idx="8">
                  <c:v>52.626984126984127</c:v>
                </c:pt>
                <c:pt idx="9">
                  <c:v>56.994331065759631</c:v>
                </c:pt>
              </c:numCache>
            </c:numRef>
          </c:yVal>
          <c:smooth val="0"/>
        </c:ser>
        <c:ser>
          <c:idx val="7"/>
          <c:order val="4"/>
          <c:tx>
            <c:v>60% C7</c:v>
          </c:tx>
          <c:marker>
            <c:symbol val="square"/>
            <c:size val="7"/>
          </c:marker>
          <c:xVal>
            <c:numRef>
              <c:f>Sheet3!$Q$20:$Q$28</c:f>
              <c:numCache>
                <c:formatCode>General</c:formatCode>
                <c:ptCount val="9"/>
                <c:pt idx="0">
                  <c:v>0.1008</c:v>
                </c:pt>
                <c:pt idx="1">
                  <c:v>0.2016</c:v>
                </c:pt>
                <c:pt idx="2">
                  <c:v>0.4032</c:v>
                </c:pt>
                <c:pt idx="3">
                  <c:v>0.6048</c:v>
                </c:pt>
                <c:pt idx="4">
                  <c:v>0.80640000000000001</c:v>
                </c:pt>
                <c:pt idx="5">
                  <c:v>1.008</c:v>
                </c:pt>
                <c:pt idx="6">
                  <c:v>1.6128</c:v>
                </c:pt>
                <c:pt idx="7">
                  <c:v>1.8143999999999998</c:v>
                </c:pt>
                <c:pt idx="8">
                  <c:v>2.016</c:v>
                </c:pt>
              </c:numCache>
            </c:numRef>
          </c:xVal>
          <c:yVal>
            <c:numRef>
              <c:f>Sheet1!$AM$84:$AM$92</c:f>
              <c:numCache>
                <c:formatCode>General</c:formatCode>
                <c:ptCount val="9"/>
                <c:pt idx="0">
                  <c:v>6.5612244897959178</c:v>
                </c:pt>
                <c:pt idx="1">
                  <c:v>12.393990929705215</c:v>
                </c:pt>
                <c:pt idx="2">
                  <c:v>28.160997732426303</c:v>
                </c:pt>
                <c:pt idx="3">
                  <c:v>44.689909297052154</c:v>
                </c:pt>
                <c:pt idx="4">
                  <c:v>52.608276643990926</c:v>
                </c:pt>
                <c:pt idx="5">
                  <c:v>63.378684807256235</c:v>
                </c:pt>
                <c:pt idx="6">
                  <c:v>77.093537414965979</c:v>
                </c:pt>
                <c:pt idx="7">
                  <c:v>82.187074829931973</c:v>
                </c:pt>
                <c:pt idx="8">
                  <c:v>85.382086167800452</c:v>
                </c:pt>
              </c:numCache>
            </c:numRef>
          </c:yVal>
          <c:smooth val="0"/>
        </c:ser>
        <c:ser>
          <c:idx val="5"/>
          <c:order val="5"/>
          <c:tx>
            <c:v>70% C7</c:v>
          </c:tx>
          <c:marker>
            <c:symbol val="square"/>
            <c:size val="7"/>
          </c:marker>
          <c:errBars>
            <c:errDir val="y"/>
            <c:errBarType val="both"/>
            <c:errValType val="cust"/>
            <c:noEndCap val="0"/>
            <c:plus>
              <c:numRef>
                <c:f>Sheet1!$AJ$142:$AJ$152</c:f>
                <c:numCache>
                  <c:formatCode>General</c:formatCode>
                  <c:ptCount val="11"/>
                  <c:pt idx="0">
                    <c:v>9.7399549712419127</c:v>
                  </c:pt>
                  <c:pt idx="1">
                    <c:v>17.947043541544282</c:v>
                  </c:pt>
                  <c:pt idx="2">
                    <c:v>23.810738550159254</c:v>
                  </c:pt>
                  <c:pt idx="3">
                    <c:v>30.315800253728014</c:v>
                  </c:pt>
                  <c:pt idx="4">
                    <c:v>13.176077039456835</c:v>
                  </c:pt>
                  <c:pt idx="7">
                    <c:v>1.4114075830826629</c:v>
                  </c:pt>
                  <c:pt idx="9">
                    <c:v>5.8228078818116744</c:v>
                  </c:pt>
                  <c:pt idx="10">
                    <c:v>2.7739109556751207</c:v>
                  </c:pt>
                </c:numCache>
              </c:numRef>
            </c:plus>
            <c:minus>
              <c:numRef>
                <c:f>Sheet1!$AJ$142:$AJ$152</c:f>
                <c:numCache>
                  <c:formatCode>General</c:formatCode>
                  <c:ptCount val="11"/>
                  <c:pt idx="0">
                    <c:v>9.7399549712419127</c:v>
                  </c:pt>
                  <c:pt idx="1">
                    <c:v>17.947043541544282</c:v>
                  </c:pt>
                  <c:pt idx="2">
                    <c:v>23.810738550159254</c:v>
                  </c:pt>
                  <c:pt idx="3">
                    <c:v>30.315800253728014</c:v>
                  </c:pt>
                  <c:pt idx="4">
                    <c:v>13.176077039456835</c:v>
                  </c:pt>
                  <c:pt idx="7">
                    <c:v>1.4114075830826629</c:v>
                  </c:pt>
                  <c:pt idx="9">
                    <c:v>5.8228078818116744</c:v>
                  </c:pt>
                  <c:pt idx="10">
                    <c:v>2.7739109556751207</c:v>
                  </c:pt>
                </c:numCache>
              </c:numRef>
            </c:minus>
          </c:errBars>
          <c:xVal>
            <c:numRef>
              <c:f>Sheet3!$K$20:$K$30</c:f>
              <c:numCache>
                <c:formatCode>General</c:formatCode>
                <c:ptCount val="11"/>
                <c:pt idx="0">
                  <c:v>8.0999999999999989E-2</c:v>
                </c:pt>
                <c:pt idx="1">
                  <c:v>0.16199999999999998</c:v>
                </c:pt>
                <c:pt idx="2">
                  <c:v>0.32399999999999995</c:v>
                </c:pt>
                <c:pt idx="3">
                  <c:v>0.48599999999999999</c:v>
                </c:pt>
                <c:pt idx="4">
                  <c:v>0.64799999999999991</c:v>
                </c:pt>
                <c:pt idx="5">
                  <c:v>0.80999999999999994</c:v>
                </c:pt>
                <c:pt idx="6">
                  <c:v>0.97199999999999998</c:v>
                </c:pt>
                <c:pt idx="7">
                  <c:v>1.1339999999999999</c:v>
                </c:pt>
                <c:pt idx="8">
                  <c:v>1.2959999999999998</c:v>
                </c:pt>
                <c:pt idx="9">
                  <c:v>1.458</c:v>
                </c:pt>
                <c:pt idx="10">
                  <c:v>1.6199999999999999</c:v>
                </c:pt>
              </c:numCache>
            </c:numRef>
          </c:xVal>
          <c:yVal>
            <c:numRef>
              <c:f>Sheet1!$AI$142:$AI$152</c:f>
              <c:numCache>
                <c:formatCode>General</c:formatCode>
                <c:ptCount val="11"/>
                <c:pt idx="0">
                  <c:v>11.286281179138321</c:v>
                </c:pt>
                <c:pt idx="1">
                  <c:v>18.611678004535147</c:v>
                </c:pt>
                <c:pt idx="2">
                  <c:v>30.026077097505667</c:v>
                </c:pt>
                <c:pt idx="3">
                  <c:v>41.316326530612244</c:v>
                </c:pt>
                <c:pt idx="4">
                  <c:v>58.760770975056694</c:v>
                </c:pt>
                <c:pt idx="5">
                  <c:v>59.644557823129254</c:v>
                </c:pt>
                <c:pt idx="6">
                  <c:v>66.187641723356009</c:v>
                </c:pt>
                <c:pt idx="7">
                  <c:v>72.540532879818585</c:v>
                </c:pt>
                <c:pt idx="8">
                  <c:v>79.242063492063494</c:v>
                </c:pt>
                <c:pt idx="9">
                  <c:v>79.710884353741491</c:v>
                </c:pt>
                <c:pt idx="10">
                  <c:v>85.645124716553283</c:v>
                </c:pt>
              </c:numCache>
            </c:numRef>
          </c:yVal>
          <c:smooth val="0"/>
        </c:ser>
        <c:ser>
          <c:idx val="0"/>
          <c:order val="6"/>
          <c:tx>
            <c:v>80% C7</c:v>
          </c:tx>
          <c:marker>
            <c:symbol val="square"/>
            <c:size val="7"/>
          </c:marker>
          <c:xVal>
            <c:numRef>
              <c:f>Sheet3!$M$20:$M$29</c:f>
              <c:numCache>
                <c:formatCode>General</c:formatCode>
                <c:ptCount val="10"/>
                <c:pt idx="0">
                  <c:v>0.06</c:v>
                </c:pt>
                <c:pt idx="1">
                  <c:v>0.12</c:v>
                </c:pt>
                <c:pt idx="2">
                  <c:v>0.24</c:v>
                </c:pt>
                <c:pt idx="3">
                  <c:v>0.36</c:v>
                </c:pt>
                <c:pt idx="4">
                  <c:v>0.48</c:v>
                </c:pt>
                <c:pt idx="5">
                  <c:v>0.6</c:v>
                </c:pt>
                <c:pt idx="6">
                  <c:v>0.84</c:v>
                </c:pt>
                <c:pt idx="7">
                  <c:v>0.96</c:v>
                </c:pt>
                <c:pt idx="8">
                  <c:v>1.08</c:v>
                </c:pt>
                <c:pt idx="9">
                  <c:v>1.2</c:v>
                </c:pt>
              </c:numCache>
            </c:numRef>
          </c:xVal>
          <c:yVal>
            <c:numRef>
              <c:f>Sheet1!$AI$84:$AI$93</c:f>
              <c:numCache>
                <c:formatCode>General</c:formatCode>
                <c:ptCount val="10"/>
                <c:pt idx="0">
                  <c:v>13.949546485260772</c:v>
                </c:pt>
                <c:pt idx="1">
                  <c:v>20.767006802721088</c:v>
                </c:pt>
                <c:pt idx="2">
                  <c:v>41.197278911564631</c:v>
                </c:pt>
                <c:pt idx="3">
                  <c:v>48.848072562358276</c:v>
                </c:pt>
                <c:pt idx="4">
                  <c:v>66.238095238095241</c:v>
                </c:pt>
                <c:pt idx="5">
                  <c:v>70.767573696145121</c:v>
                </c:pt>
                <c:pt idx="6">
                  <c:v>86.091269841269849</c:v>
                </c:pt>
                <c:pt idx="7">
                  <c:v>89.511337868480723</c:v>
                </c:pt>
                <c:pt idx="8">
                  <c:v>93.231859410430843</c:v>
                </c:pt>
                <c:pt idx="9">
                  <c:v>95.693877551020407</c:v>
                </c:pt>
              </c:numCache>
            </c:numRef>
          </c:yVal>
          <c:smooth val="0"/>
        </c:ser>
        <c:ser>
          <c:idx val="6"/>
          <c:order val="7"/>
          <c:tx>
            <c:v>90% C7</c:v>
          </c:tx>
          <c:marker>
            <c:symbol val="square"/>
            <c:size val="7"/>
            <c:spPr>
              <a:noFill/>
            </c:spPr>
          </c:marker>
          <c:xVal>
            <c:numRef>
              <c:f>Sheet3!$O$20:$O$29</c:f>
              <c:numCache>
                <c:formatCode>General</c:formatCode>
                <c:ptCount val="10"/>
                <c:pt idx="0">
                  <c:v>0.03</c:v>
                </c:pt>
                <c:pt idx="1">
                  <c:v>0.06</c:v>
                </c:pt>
                <c:pt idx="2">
                  <c:v>0.12</c:v>
                </c:pt>
                <c:pt idx="3">
                  <c:v>0.18</c:v>
                </c:pt>
                <c:pt idx="4">
                  <c:v>0.24</c:v>
                </c:pt>
                <c:pt idx="5">
                  <c:v>0.3</c:v>
                </c:pt>
                <c:pt idx="6">
                  <c:v>0.42</c:v>
                </c:pt>
                <c:pt idx="7">
                  <c:v>0.48</c:v>
                </c:pt>
                <c:pt idx="8">
                  <c:v>0.54</c:v>
                </c:pt>
                <c:pt idx="9">
                  <c:v>0.6</c:v>
                </c:pt>
              </c:numCache>
            </c:numRef>
          </c:xVal>
          <c:yVal>
            <c:numRef>
              <c:f>Sheet1!$AK$84:$AK$93</c:f>
              <c:numCache>
                <c:formatCode>General</c:formatCode>
                <c:ptCount val="10"/>
                <c:pt idx="0">
                  <c:v>13.162131519274375</c:v>
                </c:pt>
                <c:pt idx="1">
                  <c:v>13.705782312925169</c:v>
                </c:pt>
                <c:pt idx="2">
                  <c:v>13.930272108843536</c:v>
                </c:pt>
                <c:pt idx="3">
                  <c:v>26.20918367346939</c:v>
                </c:pt>
                <c:pt idx="4">
                  <c:v>43.460884353741498</c:v>
                </c:pt>
                <c:pt idx="5">
                  <c:v>52.993197278911566</c:v>
                </c:pt>
                <c:pt idx="6">
                  <c:v>60.341269841269842</c:v>
                </c:pt>
                <c:pt idx="7">
                  <c:v>68.412698412698418</c:v>
                </c:pt>
                <c:pt idx="8">
                  <c:v>72.552721088435376</c:v>
                </c:pt>
                <c:pt idx="9">
                  <c:v>75.234693877551024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0828800"/>
        <c:axId val="90831104"/>
      </c:scatterChart>
      <c:valAx>
        <c:axId val="90828800"/>
        <c:scaling>
          <c:orientation val="minMax"/>
          <c:max val="2.2000000000000002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altLang="zh-TW" sz="1200"/>
                  <a:t>Injected Precipitated</a:t>
                </a:r>
                <a:r>
                  <a:rPr lang="en-US" altLang="zh-TW" sz="1200" baseline="0"/>
                  <a:t> Asphaltene </a:t>
                </a:r>
                <a:r>
                  <a:rPr lang="en-US" altLang="zh-TW" sz="1200"/>
                  <a:t>(mg)</a:t>
                </a:r>
                <a:endParaRPr lang="en-US" sz="1200"/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crossAx val="90831104"/>
        <c:crosses val="autoZero"/>
        <c:crossBetween val="midCat"/>
      </c:valAx>
      <c:valAx>
        <c:axId val="90831104"/>
        <c:scaling>
          <c:orientation val="minMax"/>
          <c:max val="100"/>
          <c:min val="0"/>
        </c:scaling>
        <c:delete val="0"/>
        <c:axPos val="l"/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altLang="zh-TW" sz="1200"/>
                  <a:t>Asphaltene</a:t>
                </a:r>
                <a:r>
                  <a:rPr lang="zh-TW" altLang="en-US" sz="1200"/>
                  <a:t> </a:t>
                </a:r>
                <a:r>
                  <a:rPr lang="en-US" altLang="zh-TW" sz="1200"/>
                  <a:t>coverage</a:t>
                </a:r>
                <a:r>
                  <a:rPr lang="zh-TW" altLang="en-US" sz="1200"/>
                  <a:t> </a:t>
                </a:r>
                <a:r>
                  <a:rPr lang="en-US" altLang="zh-TW" sz="1200"/>
                  <a:t>(%)</a:t>
                </a:r>
                <a:endParaRPr lang="en-US" sz="1200"/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crossAx val="90828800"/>
        <c:crosses val="autoZero"/>
        <c:crossBetween val="midCat"/>
        <c:majorUnit val="20"/>
      </c:valAx>
      <c:spPr>
        <a:ln>
          <a:solidFill>
            <a:schemeClr val="tx1"/>
          </a:solidFill>
        </a:ln>
      </c:spPr>
    </c:plotArea>
    <c:legend>
      <c:legendPos val="r"/>
      <c:layout>
        <c:manualLayout>
          <c:xMode val="edge"/>
          <c:yMode val="edge"/>
          <c:x val="0.7355767236707923"/>
          <c:y val="0.43600535823594422"/>
          <c:w val="0.2036185957677539"/>
          <c:h val="0.3981101930869887"/>
        </c:manualLayout>
      </c:layout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altLang="zh-TW"/>
              <a:t>Emission Curve (excitation</a:t>
            </a:r>
            <a:r>
              <a:rPr lang="en-US" altLang="zh-TW" baseline="0"/>
              <a:t> 410nm</a:t>
            </a:r>
            <a:r>
              <a:rPr lang="en-US" altLang="zh-TW"/>
              <a:t>)</a:t>
            </a:r>
            <a:endParaRPr lang="zh-TW" altLang="en-US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1379205050349099"/>
          <c:y val="0.14239444688703251"/>
          <c:w val="0.85455200452884572"/>
          <c:h val="0.70106852125717789"/>
        </c:manualLayout>
      </c:layout>
      <c:scatterChart>
        <c:scatterStyle val="smoothMarker"/>
        <c:varyColors val="0"/>
        <c:ser>
          <c:idx val="0"/>
          <c:order val="0"/>
          <c:tx>
            <c:v>C5 to 7</c:v>
          </c:tx>
          <c:marker>
            <c:symbol val="none"/>
          </c:marker>
          <c:xVal>
            <c:numRef>
              <c:f>'410'!$A$2:$A$452</c:f>
              <c:numCache>
                <c:formatCode>General</c:formatCode>
                <c:ptCount val="451"/>
                <c:pt idx="0">
                  <c:v>350</c:v>
                </c:pt>
                <c:pt idx="1">
                  <c:v>351</c:v>
                </c:pt>
                <c:pt idx="2">
                  <c:v>352</c:v>
                </c:pt>
                <c:pt idx="3">
                  <c:v>353</c:v>
                </c:pt>
                <c:pt idx="4">
                  <c:v>354</c:v>
                </c:pt>
                <c:pt idx="5">
                  <c:v>355</c:v>
                </c:pt>
                <c:pt idx="6">
                  <c:v>356</c:v>
                </c:pt>
                <c:pt idx="7">
                  <c:v>357</c:v>
                </c:pt>
                <c:pt idx="8">
                  <c:v>358</c:v>
                </c:pt>
                <c:pt idx="9">
                  <c:v>359</c:v>
                </c:pt>
                <c:pt idx="10">
                  <c:v>360</c:v>
                </c:pt>
                <c:pt idx="11">
                  <c:v>361</c:v>
                </c:pt>
                <c:pt idx="12">
                  <c:v>362</c:v>
                </c:pt>
                <c:pt idx="13">
                  <c:v>363</c:v>
                </c:pt>
                <c:pt idx="14">
                  <c:v>364</c:v>
                </c:pt>
                <c:pt idx="15">
                  <c:v>365</c:v>
                </c:pt>
                <c:pt idx="16">
                  <c:v>366</c:v>
                </c:pt>
                <c:pt idx="17">
                  <c:v>367</c:v>
                </c:pt>
                <c:pt idx="18">
                  <c:v>368</c:v>
                </c:pt>
                <c:pt idx="19">
                  <c:v>369</c:v>
                </c:pt>
                <c:pt idx="20">
                  <c:v>370</c:v>
                </c:pt>
                <c:pt idx="21">
                  <c:v>371</c:v>
                </c:pt>
                <c:pt idx="22">
                  <c:v>372</c:v>
                </c:pt>
                <c:pt idx="23">
                  <c:v>373</c:v>
                </c:pt>
                <c:pt idx="24">
                  <c:v>374</c:v>
                </c:pt>
                <c:pt idx="25">
                  <c:v>375</c:v>
                </c:pt>
                <c:pt idx="26">
                  <c:v>376</c:v>
                </c:pt>
                <c:pt idx="27">
                  <c:v>377</c:v>
                </c:pt>
                <c:pt idx="28">
                  <c:v>378</c:v>
                </c:pt>
                <c:pt idx="29">
                  <c:v>379</c:v>
                </c:pt>
                <c:pt idx="30">
                  <c:v>380</c:v>
                </c:pt>
                <c:pt idx="31">
                  <c:v>381</c:v>
                </c:pt>
                <c:pt idx="32">
                  <c:v>382</c:v>
                </c:pt>
                <c:pt idx="33">
                  <c:v>383</c:v>
                </c:pt>
                <c:pt idx="34">
                  <c:v>384</c:v>
                </c:pt>
                <c:pt idx="35">
                  <c:v>385</c:v>
                </c:pt>
                <c:pt idx="36">
                  <c:v>386</c:v>
                </c:pt>
                <c:pt idx="37">
                  <c:v>387</c:v>
                </c:pt>
                <c:pt idx="38">
                  <c:v>388</c:v>
                </c:pt>
                <c:pt idx="39">
                  <c:v>389</c:v>
                </c:pt>
                <c:pt idx="40">
                  <c:v>390</c:v>
                </c:pt>
                <c:pt idx="41">
                  <c:v>391</c:v>
                </c:pt>
                <c:pt idx="42">
                  <c:v>392</c:v>
                </c:pt>
                <c:pt idx="43">
                  <c:v>393</c:v>
                </c:pt>
                <c:pt idx="44">
                  <c:v>394</c:v>
                </c:pt>
                <c:pt idx="45">
                  <c:v>395</c:v>
                </c:pt>
                <c:pt idx="46">
                  <c:v>396</c:v>
                </c:pt>
                <c:pt idx="47">
                  <c:v>397</c:v>
                </c:pt>
                <c:pt idx="48">
                  <c:v>398</c:v>
                </c:pt>
                <c:pt idx="49">
                  <c:v>399</c:v>
                </c:pt>
                <c:pt idx="50">
                  <c:v>400</c:v>
                </c:pt>
                <c:pt idx="51">
                  <c:v>401</c:v>
                </c:pt>
                <c:pt idx="52">
                  <c:v>402</c:v>
                </c:pt>
                <c:pt idx="53">
                  <c:v>403</c:v>
                </c:pt>
                <c:pt idx="54">
                  <c:v>404</c:v>
                </c:pt>
                <c:pt idx="55">
                  <c:v>405</c:v>
                </c:pt>
                <c:pt idx="56">
                  <c:v>406</c:v>
                </c:pt>
                <c:pt idx="57">
                  <c:v>407</c:v>
                </c:pt>
                <c:pt idx="58">
                  <c:v>408</c:v>
                </c:pt>
                <c:pt idx="59">
                  <c:v>409</c:v>
                </c:pt>
                <c:pt idx="60">
                  <c:v>410</c:v>
                </c:pt>
                <c:pt idx="61">
                  <c:v>411</c:v>
                </c:pt>
                <c:pt idx="62">
                  <c:v>412</c:v>
                </c:pt>
                <c:pt idx="63">
                  <c:v>413</c:v>
                </c:pt>
                <c:pt idx="64">
                  <c:v>414</c:v>
                </c:pt>
                <c:pt idx="65">
                  <c:v>415</c:v>
                </c:pt>
                <c:pt idx="66">
                  <c:v>416</c:v>
                </c:pt>
                <c:pt idx="67">
                  <c:v>417</c:v>
                </c:pt>
                <c:pt idx="68">
                  <c:v>418</c:v>
                </c:pt>
                <c:pt idx="69">
                  <c:v>419</c:v>
                </c:pt>
                <c:pt idx="70">
                  <c:v>420</c:v>
                </c:pt>
                <c:pt idx="71">
                  <c:v>421</c:v>
                </c:pt>
                <c:pt idx="72">
                  <c:v>422</c:v>
                </c:pt>
                <c:pt idx="73">
                  <c:v>423</c:v>
                </c:pt>
                <c:pt idx="74">
                  <c:v>424</c:v>
                </c:pt>
                <c:pt idx="75">
                  <c:v>425</c:v>
                </c:pt>
                <c:pt idx="76">
                  <c:v>426</c:v>
                </c:pt>
                <c:pt idx="77">
                  <c:v>427</c:v>
                </c:pt>
                <c:pt idx="78">
                  <c:v>428</c:v>
                </c:pt>
                <c:pt idx="79">
                  <c:v>429</c:v>
                </c:pt>
                <c:pt idx="80">
                  <c:v>430</c:v>
                </c:pt>
                <c:pt idx="81">
                  <c:v>431</c:v>
                </c:pt>
                <c:pt idx="82">
                  <c:v>432</c:v>
                </c:pt>
                <c:pt idx="83">
                  <c:v>433</c:v>
                </c:pt>
                <c:pt idx="84">
                  <c:v>434</c:v>
                </c:pt>
                <c:pt idx="85">
                  <c:v>435</c:v>
                </c:pt>
                <c:pt idx="86">
                  <c:v>436</c:v>
                </c:pt>
                <c:pt idx="87">
                  <c:v>437</c:v>
                </c:pt>
                <c:pt idx="88">
                  <c:v>438</c:v>
                </c:pt>
                <c:pt idx="89">
                  <c:v>439</c:v>
                </c:pt>
                <c:pt idx="90">
                  <c:v>440</c:v>
                </c:pt>
                <c:pt idx="91">
                  <c:v>441</c:v>
                </c:pt>
                <c:pt idx="92">
                  <c:v>442</c:v>
                </c:pt>
                <c:pt idx="93">
                  <c:v>443</c:v>
                </c:pt>
                <c:pt idx="94">
                  <c:v>444</c:v>
                </c:pt>
                <c:pt idx="95">
                  <c:v>445</c:v>
                </c:pt>
                <c:pt idx="96">
                  <c:v>446</c:v>
                </c:pt>
                <c:pt idx="97">
                  <c:v>447</c:v>
                </c:pt>
                <c:pt idx="98">
                  <c:v>448</c:v>
                </c:pt>
                <c:pt idx="99">
                  <c:v>449</c:v>
                </c:pt>
                <c:pt idx="100">
                  <c:v>450</c:v>
                </c:pt>
                <c:pt idx="101">
                  <c:v>451</c:v>
                </c:pt>
                <c:pt idx="102">
                  <c:v>452</c:v>
                </c:pt>
                <c:pt idx="103">
                  <c:v>453</c:v>
                </c:pt>
                <c:pt idx="104">
                  <c:v>454</c:v>
                </c:pt>
                <c:pt idx="105">
                  <c:v>455</c:v>
                </c:pt>
                <c:pt idx="106">
                  <c:v>456</c:v>
                </c:pt>
                <c:pt idx="107">
                  <c:v>457</c:v>
                </c:pt>
                <c:pt idx="108">
                  <c:v>458</c:v>
                </c:pt>
                <c:pt idx="109">
                  <c:v>459</c:v>
                </c:pt>
                <c:pt idx="110">
                  <c:v>460</c:v>
                </c:pt>
                <c:pt idx="111">
                  <c:v>461</c:v>
                </c:pt>
                <c:pt idx="112">
                  <c:v>462</c:v>
                </c:pt>
                <c:pt idx="113">
                  <c:v>463</c:v>
                </c:pt>
                <c:pt idx="114">
                  <c:v>464</c:v>
                </c:pt>
                <c:pt idx="115">
                  <c:v>465</c:v>
                </c:pt>
                <c:pt idx="116">
                  <c:v>466</c:v>
                </c:pt>
                <c:pt idx="117">
                  <c:v>467</c:v>
                </c:pt>
                <c:pt idx="118">
                  <c:v>468</c:v>
                </c:pt>
                <c:pt idx="119">
                  <c:v>469</c:v>
                </c:pt>
                <c:pt idx="120">
                  <c:v>470</c:v>
                </c:pt>
                <c:pt idx="121">
                  <c:v>471</c:v>
                </c:pt>
                <c:pt idx="122">
                  <c:v>472</c:v>
                </c:pt>
                <c:pt idx="123">
                  <c:v>473</c:v>
                </c:pt>
                <c:pt idx="124">
                  <c:v>474</c:v>
                </c:pt>
                <c:pt idx="125">
                  <c:v>475</c:v>
                </c:pt>
                <c:pt idx="126">
                  <c:v>476</c:v>
                </c:pt>
                <c:pt idx="127">
                  <c:v>477</c:v>
                </c:pt>
                <c:pt idx="128">
                  <c:v>478</c:v>
                </c:pt>
                <c:pt idx="129">
                  <c:v>479</c:v>
                </c:pt>
                <c:pt idx="130">
                  <c:v>480</c:v>
                </c:pt>
                <c:pt idx="131">
                  <c:v>481</c:v>
                </c:pt>
                <c:pt idx="132">
                  <c:v>482</c:v>
                </c:pt>
                <c:pt idx="133">
                  <c:v>483</c:v>
                </c:pt>
                <c:pt idx="134">
                  <c:v>484</c:v>
                </c:pt>
                <c:pt idx="135">
                  <c:v>485</c:v>
                </c:pt>
                <c:pt idx="136">
                  <c:v>486</c:v>
                </c:pt>
                <c:pt idx="137">
                  <c:v>487</c:v>
                </c:pt>
                <c:pt idx="138">
                  <c:v>488</c:v>
                </c:pt>
                <c:pt idx="139">
                  <c:v>489</c:v>
                </c:pt>
                <c:pt idx="140">
                  <c:v>490</c:v>
                </c:pt>
                <c:pt idx="141">
                  <c:v>491</c:v>
                </c:pt>
                <c:pt idx="142">
                  <c:v>492</c:v>
                </c:pt>
                <c:pt idx="143">
                  <c:v>493</c:v>
                </c:pt>
                <c:pt idx="144">
                  <c:v>494</c:v>
                </c:pt>
                <c:pt idx="145">
                  <c:v>495</c:v>
                </c:pt>
                <c:pt idx="146">
                  <c:v>496</c:v>
                </c:pt>
                <c:pt idx="147">
                  <c:v>497</c:v>
                </c:pt>
                <c:pt idx="148">
                  <c:v>498</c:v>
                </c:pt>
                <c:pt idx="149">
                  <c:v>499</c:v>
                </c:pt>
                <c:pt idx="150">
                  <c:v>500</c:v>
                </c:pt>
                <c:pt idx="151">
                  <c:v>501</c:v>
                </c:pt>
                <c:pt idx="152">
                  <c:v>502</c:v>
                </c:pt>
                <c:pt idx="153">
                  <c:v>503</c:v>
                </c:pt>
                <c:pt idx="154">
                  <c:v>504</c:v>
                </c:pt>
                <c:pt idx="155">
                  <c:v>505</c:v>
                </c:pt>
                <c:pt idx="156">
                  <c:v>506</c:v>
                </c:pt>
                <c:pt idx="157">
                  <c:v>507</c:v>
                </c:pt>
                <c:pt idx="158">
                  <c:v>508</c:v>
                </c:pt>
                <c:pt idx="159">
                  <c:v>509</c:v>
                </c:pt>
                <c:pt idx="160">
                  <c:v>510</c:v>
                </c:pt>
                <c:pt idx="161">
                  <c:v>511</c:v>
                </c:pt>
                <c:pt idx="162">
                  <c:v>512</c:v>
                </c:pt>
                <c:pt idx="163">
                  <c:v>513</c:v>
                </c:pt>
                <c:pt idx="164">
                  <c:v>514</c:v>
                </c:pt>
                <c:pt idx="165">
                  <c:v>515</c:v>
                </c:pt>
                <c:pt idx="166">
                  <c:v>516</c:v>
                </c:pt>
                <c:pt idx="167">
                  <c:v>517</c:v>
                </c:pt>
                <c:pt idx="168">
                  <c:v>518</c:v>
                </c:pt>
                <c:pt idx="169">
                  <c:v>519</c:v>
                </c:pt>
                <c:pt idx="170">
                  <c:v>520</c:v>
                </c:pt>
                <c:pt idx="171">
                  <c:v>521</c:v>
                </c:pt>
                <c:pt idx="172">
                  <c:v>522</c:v>
                </c:pt>
                <c:pt idx="173">
                  <c:v>523</c:v>
                </c:pt>
                <c:pt idx="174">
                  <c:v>524</c:v>
                </c:pt>
                <c:pt idx="175">
                  <c:v>525</c:v>
                </c:pt>
                <c:pt idx="176">
                  <c:v>526</c:v>
                </c:pt>
                <c:pt idx="177">
                  <c:v>527</c:v>
                </c:pt>
                <c:pt idx="178">
                  <c:v>528</c:v>
                </c:pt>
                <c:pt idx="179">
                  <c:v>529</c:v>
                </c:pt>
                <c:pt idx="180">
                  <c:v>530</c:v>
                </c:pt>
                <c:pt idx="181">
                  <c:v>531</c:v>
                </c:pt>
                <c:pt idx="182">
                  <c:v>532</c:v>
                </c:pt>
                <c:pt idx="183">
                  <c:v>533</c:v>
                </c:pt>
                <c:pt idx="184">
                  <c:v>534</c:v>
                </c:pt>
                <c:pt idx="185">
                  <c:v>535</c:v>
                </c:pt>
                <c:pt idx="186">
                  <c:v>536</c:v>
                </c:pt>
                <c:pt idx="187">
                  <c:v>537</c:v>
                </c:pt>
                <c:pt idx="188">
                  <c:v>538</c:v>
                </c:pt>
                <c:pt idx="189">
                  <c:v>539</c:v>
                </c:pt>
                <c:pt idx="190">
                  <c:v>540</c:v>
                </c:pt>
                <c:pt idx="191">
                  <c:v>541</c:v>
                </c:pt>
                <c:pt idx="192">
                  <c:v>542</c:v>
                </c:pt>
                <c:pt idx="193">
                  <c:v>543</c:v>
                </c:pt>
                <c:pt idx="194">
                  <c:v>544</c:v>
                </c:pt>
                <c:pt idx="195">
                  <c:v>545</c:v>
                </c:pt>
                <c:pt idx="196">
                  <c:v>546</c:v>
                </c:pt>
                <c:pt idx="197">
                  <c:v>547</c:v>
                </c:pt>
                <c:pt idx="198">
                  <c:v>548</c:v>
                </c:pt>
                <c:pt idx="199">
                  <c:v>549</c:v>
                </c:pt>
                <c:pt idx="200">
                  <c:v>550</c:v>
                </c:pt>
                <c:pt idx="201">
                  <c:v>551</c:v>
                </c:pt>
                <c:pt idx="202">
                  <c:v>552</c:v>
                </c:pt>
                <c:pt idx="203">
                  <c:v>553</c:v>
                </c:pt>
                <c:pt idx="204">
                  <c:v>554</c:v>
                </c:pt>
                <c:pt idx="205">
                  <c:v>555</c:v>
                </c:pt>
                <c:pt idx="206">
                  <c:v>556</c:v>
                </c:pt>
                <c:pt idx="207">
                  <c:v>557</c:v>
                </c:pt>
                <c:pt idx="208">
                  <c:v>558</c:v>
                </c:pt>
                <c:pt idx="209">
                  <c:v>559</c:v>
                </c:pt>
                <c:pt idx="210">
                  <c:v>560</c:v>
                </c:pt>
                <c:pt idx="211">
                  <c:v>561</c:v>
                </c:pt>
                <c:pt idx="212">
                  <c:v>562</c:v>
                </c:pt>
                <c:pt idx="213">
                  <c:v>563</c:v>
                </c:pt>
                <c:pt idx="214">
                  <c:v>564</c:v>
                </c:pt>
                <c:pt idx="215">
                  <c:v>565</c:v>
                </c:pt>
                <c:pt idx="216">
                  <c:v>566</c:v>
                </c:pt>
                <c:pt idx="217">
                  <c:v>567</c:v>
                </c:pt>
                <c:pt idx="218">
                  <c:v>568</c:v>
                </c:pt>
                <c:pt idx="219">
                  <c:v>569</c:v>
                </c:pt>
                <c:pt idx="220">
                  <c:v>570</c:v>
                </c:pt>
                <c:pt idx="221">
                  <c:v>571</c:v>
                </c:pt>
                <c:pt idx="222">
                  <c:v>572</c:v>
                </c:pt>
                <c:pt idx="223">
                  <c:v>573</c:v>
                </c:pt>
                <c:pt idx="224">
                  <c:v>574</c:v>
                </c:pt>
                <c:pt idx="225">
                  <c:v>575</c:v>
                </c:pt>
                <c:pt idx="226">
                  <c:v>576</c:v>
                </c:pt>
                <c:pt idx="227">
                  <c:v>577</c:v>
                </c:pt>
                <c:pt idx="228">
                  <c:v>578</c:v>
                </c:pt>
                <c:pt idx="229">
                  <c:v>579</c:v>
                </c:pt>
                <c:pt idx="230">
                  <c:v>580</c:v>
                </c:pt>
                <c:pt idx="231">
                  <c:v>581</c:v>
                </c:pt>
                <c:pt idx="232">
                  <c:v>582</c:v>
                </c:pt>
                <c:pt idx="233">
                  <c:v>583</c:v>
                </c:pt>
                <c:pt idx="234">
                  <c:v>584</c:v>
                </c:pt>
                <c:pt idx="235">
                  <c:v>585</c:v>
                </c:pt>
                <c:pt idx="236">
                  <c:v>586</c:v>
                </c:pt>
                <c:pt idx="237">
                  <c:v>587</c:v>
                </c:pt>
                <c:pt idx="238">
                  <c:v>588</c:v>
                </c:pt>
                <c:pt idx="239">
                  <c:v>589</c:v>
                </c:pt>
                <c:pt idx="240">
                  <c:v>590</c:v>
                </c:pt>
                <c:pt idx="241">
                  <c:v>591</c:v>
                </c:pt>
                <c:pt idx="242">
                  <c:v>592</c:v>
                </c:pt>
                <c:pt idx="243">
                  <c:v>593</c:v>
                </c:pt>
                <c:pt idx="244">
                  <c:v>594</c:v>
                </c:pt>
                <c:pt idx="245">
                  <c:v>595</c:v>
                </c:pt>
                <c:pt idx="246">
                  <c:v>596</c:v>
                </c:pt>
                <c:pt idx="247">
                  <c:v>597</c:v>
                </c:pt>
                <c:pt idx="248">
                  <c:v>598</c:v>
                </c:pt>
                <c:pt idx="249">
                  <c:v>599</c:v>
                </c:pt>
                <c:pt idx="250">
                  <c:v>600</c:v>
                </c:pt>
                <c:pt idx="251">
                  <c:v>601</c:v>
                </c:pt>
                <c:pt idx="252">
                  <c:v>602</c:v>
                </c:pt>
                <c:pt idx="253">
                  <c:v>603</c:v>
                </c:pt>
                <c:pt idx="254">
                  <c:v>604</c:v>
                </c:pt>
                <c:pt idx="255">
                  <c:v>605</c:v>
                </c:pt>
                <c:pt idx="256">
                  <c:v>606</c:v>
                </c:pt>
                <c:pt idx="257">
                  <c:v>607</c:v>
                </c:pt>
                <c:pt idx="258">
                  <c:v>608</c:v>
                </c:pt>
                <c:pt idx="259">
                  <c:v>609</c:v>
                </c:pt>
                <c:pt idx="260">
                  <c:v>610</c:v>
                </c:pt>
                <c:pt idx="261">
                  <c:v>611</c:v>
                </c:pt>
                <c:pt idx="262">
                  <c:v>612</c:v>
                </c:pt>
                <c:pt idx="263">
                  <c:v>613</c:v>
                </c:pt>
                <c:pt idx="264">
                  <c:v>614</c:v>
                </c:pt>
                <c:pt idx="265">
                  <c:v>615</c:v>
                </c:pt>
                <c:pt idx="266">
                  <c:v>616</c:v>
                </c:pt>
                <c:pt idx="267">
                  <c:v>617</c:v>
                </c:pt>
                <c:pt idx="268">
                  <c:v>618</c:v>
                </c:pt>
                <c:pt idx="269">
                  <c:v>619</c:v>
                </c:pt>
                <c:pt idx="270">
                  <c:v>620</c:v>
                </c:pt>
                <c:pt idx="271">
                  <c:v>621</c:v>
                </c:pt>
                <c:pt idx="272">
                  <c:v>622</c:v>
                </c:pt>
                <c:pt idx="273">
                  <c:v>623</c:v>
                </c:pt>
                <c:pt idx="274">
                  <c:v>624</c:v>
                </c:pt>
                <c:pt idx="275">
                  <c:v>625</c:v>
                </c:pt>
                <c:pt idx="276">
                  <c:v>626</c:v>
                </c:pt>
                <c:pt idx="277">
                  <c:v>627</c:v>
                </c:pt>
                <c:pt idx="278">
                  <c:v>628</c:v>
                </c:pt>
                <c:pt idx="279">
                  <c:v>629</c:v>
                </c:pt>
                <c:pt idx="280">
                  <c:v>630</c:v>
                </c:pt>
                <c:pt idx="281">
                  <c:v>631</c:v>
                </c:pt>
                <c:pt idx="282">
                  <c:v>632</c:v>
                </c:pt>
                <c:pt idx="283">
                  <c:v>633</c:v>
                </c:pt>
                <c:pt idx="284">
                  <c:v>634</c:v>
                </c:pt>
                <c:pt idx="285">
                  <c:v>635</c:v>
                </c:pt>
                <c:pt idx="286">
                  <c:v>636</c:v>
                </c:pt>
                <c:pt idx="287">
                  <c:v>637</c:v>
                </c:pt>
                <c:pt idx="288">
                  <c:v>638</c:v>
                </c:pt>
                <c:pt idx="289">
                  <c:v>639</c:v>
                </c:pt>
                <c:pt idx="290">
                  <c:v>640</c:v>
                </c:pt>
                <c:pt idx="291">
                  <c:v>641</c:v>
                </c:pt>
                <c:pt idx="292">
                  <c:v>642</c:v>
                </c:pt>
                <c:pt idx="293">
                  <c:v>643</c:v>
                </c:pt>
                <c:pt idx="294">
                  <c:v>644</c:v>
                </c:pt>
                <c:pt idx="295">
                  <c:v>645</c:v>
                </c:pt>
                <c:pt idx="296">
                  <c:v>646</c:v>
                </c:pt>
                <c:pt idx="297">
                  <c:v>647</c:v>
                </c:pt>
                <c:pt idx="298">
                  <c:v>648</c:v>
                </c:pt>
                <c:pt idx="299">
                  <c:v>649</c:v>
                </c:pt>
                <c:pt idx="300">
                  <c:v>650</c:v>
                </c:pt>
                <c:pt idx="301">
                  <c:v>651</c:v>
                </c:pt>
                <c:pt idx="302">
                  <c:v>652</c:v>
                </c:pt>
                <c:pt idx="303">
                  <c:v>653</c:v>
                </c:pt>
                <c:pt idx="304">
                  <c:v>654</c:v>
                </c:pt>
                <c:pt idx="305">
                  <c:v>655</c:v>
                </c:pt>
                <c:pt idx="306">
                  <c:v>656</c:v>
                </c:pt>
                <c:pt idx="307">
                  <c:v>657</c:v>
                </c:pt>
                <c:pt idx="308">
                  <c:v>658</c:v>
                </c:pt>
                <c:pt idx="309">
                  <c:v>659</c:v>
                </c:pt>
                <c:pt idx="310">
                  <c:v>660</c:v>
                </c:pt>
                <c:pt idx="311">
                  <c:v>661</c:v>
                </c:pt>
                <c:pt idx="312">
                  <c:v>662</c:v>
                </c:pt>
                <c:pt idx="313">
                  <c:v>663</c:v>
                </c:pt>
                <c:pt idx="314">
                  <c:v>664</c:v>
                </c:pt>
                <c:pt idx="315">
                  <c:v>665</c:v>
                </c:pt>
                <c:pt idx="316">
                  <c:v>666</c:v>
                </c:pt>
                <c:pt idx="317">
                  <c:v>667</c:v>
                </c:pt>
                <c:pt idx="318">
                  <c:v>668</c:v>
                </c:pt>
                <c:pt idx="319">
                  <c:v>669</c:v>
                </c:pt>
                <c:pt idx="320">
                  <c:v>670</c:v>
                </c:pt>
                <c:pt idx="321">
                  <c:v>671</c:v>
                </c:pt>
                <c:pt idx="322">
                  <c:v>672</c:v>
                </c:pt>
                <c:pt idx="323">
                  <c:v>673</c:v>
                </c:pt>
                <c:pt idx="324">
                  <c:v>674</c:v>
                </c:pt>
                <c:pt idx="325">
                  <c:v>675</c:v>
                </c:pt>
                <c:pt idx="326">
                  <c:v>676</c:v>
                </c:pt>
                <c:pt idx="327">
                  <c:v>677</c:v>
                </c:pt>
                <c:pt idx="328">
                  <c:v>678</c:v>
                </c:pt>
                <c:pt idx="329">
                  <c:v>679</c:v>
                </c:pt>
                <c:pt idx="330">
                  <c:v>680</c:v>
                </c:pt>
                <c:pt idx="331">
                  <c:v>681</c:v>
                </c:pt>
                <c:pt idx="332">
                  <c:v>682</c:v>
                </c:pt>
                <c:pt idx="333">
                  <c:v>683</c:v>
                </c:pt>
                <c:pt idx="334">
                  <c:v>684</c:v>
                </c:pt>
                <c:pt idx="335">
                  <c:v>685</c:v>
                </c:pt>
                <c:pt idx="336">
                  <c:v>686</c:v>
                </c:pt>
                <c:pt idx="337">
                  <c:v>687</c:v>
                </c:pt>
                <c:pt idx="338">
                  <c:v>688</c:v>
                </c:pt>
                <c:pt idx="339">
                  <c:v>689</c:v>
                </c:pt>
                <c:pt idx="340">
                  <c:v>690</c:v>
                </c:pt>
                <c:pt idx="341">
                  <c:v>691</c:v>
                </c:pt>
                <c:pt idx="342">
                  <c:v>692</c:v>
                </c:pt>
                <c:pt idx="343">
                  <c:v>693</c:v>
                </c:pt>
                <c:pt idx="344">
                  <c:v>694</c:v>
                </c:pt>
                <c:pt idx="345">
                  <c:v>695</c:v>
                </c:pt>
                <c:pt idx="346">
                  <c:v>696</c:v>
                </c:pt>
                <c:pt idx="347">
                  <c:v>697</c:v>
                </c:pt>
                <c:pt idx="348">
                  <c:v>698</c:v>
                </c:pt>
                <c:pt idx="349">
                  <c:v>699</c:v>
                </c:pt>
                <c:pt idx="350">
                  <c:v>700</c:v>
                </c:pt>
                <c:pt idx="351">
                  <c:v>701</c:v>
                </c:pt>
                <c:pt idx="352">
                  <c:v>702</c:v>
                </c:pt>
                <c:pt idx="353">
                  <c:v>703</c:v>
                </c:pt>
                <c:pt idx="354">
                  <c:v>704</c:v>
                </c:pt>
                <c:pt idx="355">
                  <c:v>705</c:v>
                </c:pt>
                <c:pt idx="356">
                  <c:v>706</c:v>
                </c:pt>
                <c:pt idx="357">
                  <c:v>707</c:v>
                </c:pt>
                <c:pt idx="358">
                  <c:v>708</c:v>
                </c:pt>
                <c:pt idx="359">
                  <c:v>709</c:v>
                </c:pt>
                <c:pt idx="360">
                  <c:v>710</c:v>
                </c:pt>
                <c:pt idx="361">
                  <c:v>711</c:v>
                </c:pt>
                <c:pt idx="362">
                  <c:v>712</c:v>
                </c:pt>
                <c:pt idx="363">
                  <c:v>713</c:v>
                </c:pt>
                <c:pt idx="364">
                  <c:v>714</c:v>
                </c:pt>
                <c:pt idx="365">
                  <c:v>715</c:v>
                </c:pt>
                <c:pt idx="366">
                  <c:v>716</c:v>
                </c:pt>
                <c:pt idx="367">
                  <c:v>717</c:v>
                </c:pt>
                <c:pt idx="368">
                  <c:v>718</c:v>
                </c:pt>
                <c:pt idx="369">
                  <c:v>719</c:v>
                </c:pt>
                <c:pt idx="370">
                  <c:v>720</c:v>
                </c:pt>
                <c:pt idx="371">
                  <c:v>721</c:v>
                </c:pt>
                <c:pt idx="372">
                  <c:v>722</c:v>
                </c:pt>
                <c:pt idx="373">
                  <c:v>723</c:v>
                </c:pt>
                <c:pt idx="374">
                  <c:v>724</c:v>
                </c:pt>
                <c:pt idx="375">
                  <c:v>725</c:v>
                </c:pt>
                <c:pt idx="376">
                  <c:v>726</c:v>
                </c:pt>
                <c:pt idx="377">
                  <c:v>727</c:v>
                </c:pt>
                <c:pt idx="378">
                  <c:v>728</c:v>
                </c:pt>
                <c:pt idx="379">
                  <c:v>729</c:v>
                </c:pt>
                <c:pt idx="380">
                  <c:v>730</c:v>
                </c:pt>
                <c:pt idx="381">
                  <c:v>731</c:v>
                </c:pt>
                <c:pt idx="382">
                  <c:v>732</c:v>
                </c:pt>
                <c:pt idx="383">
                  <c:v>733</c:v>
                </c:pt>
                <c:pt idx="384">
                  <c:v>734</c:v>
                </c:pt>
                <c:pt idx="385">
                  <c:v>735</c:v>
                </c:pt>
                <c:pt idx="386">
                  <c:v>736</c:v>
                </c:pt>
                <c:pt idx="387">
                  <c:v>737</c:v>
                </c:pt>
                <c:pt idx="388">
                  <c:v>738</c:v>
                </c:pt>
                <c:pt idx="389">
                  <c:v>739</c:v>
                </c:pt>
                <c:pt idx="390">
                  <c:v>740</c:v>
                </c:pt>
                <c:pt idx="391">
                  <c:v>741</c:v>
                </c:pt>
                <c:pt idx="392">
                  <c:v>742</c:v>
                </c:pt>
                <c:pt idx="393">
                  <c:v>743</c:v>
                </c:pt>
                <c:pt idx="394">
                  <c:v>744</c:v>
                </c:pt>
                <c:pt idx="395">
                  <c:v>745</c:v>
                </c:pt>
                <c:pt idx="396">
                  <c:v>746</c:v>
                </c:pt>
                <c:pt idx="397">
                  <c:v>747</c:v>
                </c:pt>
                <c:pt idx="398">
                  <c:v>748</c:v>
                </c:pt>
                <c:pt idx="399">
                  <c:v>749</c:v>
                </c:pt>
                <c:pt idx="400">
                  <c:v>750</c:v>
                </c:pt>
                <c:pt idx="401">
                  <c:v>751</c:v>
                </c:pt>
                <c:pt idx="402">
                  <c:v>752</c:v>
                </c:pt>
                <c:pt idx="403">
                  <c:v>753</c:v>
                </c:pt>
                <c:pt idx="404">
                  <c:v>754</c:v>
                </c:pt>
                <c:pt idx="405">
                  <c:v>755</c:v>
                </c:pt>
                <c:pt idx="406">
                  <c:v>756</c:v>
                </c:pt>
                <c:pt idx="407">
                  <c:v>757</c:v>
                </c:pt>
                <c:pt idx="408">
                  <c:v>758</c:v>
                </c:pt>
                <c:pt idx="409">
                  <c:v>759</c:v>
                </c:pt>
                <c:pt idx="410">
                  <c:v>760</c:v>
                </c:pt>
                <c:pt idx="411">
                  <c:v>761</c:v>
                </c:pt>
                <c:pt idx="412">
                  <c:v>762</c:v>
                </c:pt>
                <c:pt idx="413">
                  <c:v>763</c:v>
                </c:pt>
                <c:pt idx="414">
                  <c:v>764</c:v>
                </c:pt>
                <c:pt idx="415">
                  <c:v>765</c:v>
                </c:pt>
                <c:pt idx="416">
                  <c:v>766</c:v>
                </c:pt>
                <c:pt idx="417">
                  <c:v>767</c:v>
                </c:pt>
                <c:pt idx="418">
                  <c:v>768</c:v>
                </c:pt>
                <c:pt idx="419">
                  <c:v>769</c:v>
                </c:pt>
                <c:pt idx="420">
                  <c:v>770</c:v>
                </c:pt>
                <c:pt idx="421">
                  <c:v>771</c:v>
                </c:pt>
                <c:pt idx="422">
                  <c:v>772</c:v>
                </c:pt>
                <c:pt idx="423">
                  <c:v>773</c:v>
                </c:pt>
                <c:pt idx="424">
                  <c:v>774</c:v>
                </c:pt>
                <c:pt idx="425">
                  <c:v>775</c:v>
                </c:pt>
                <c:pt idx="426">
                  <c:v>776</c:v>
                </c:pt>
                <c:pt idx="427">
                  <c:v>777</c:v>
                </c:pt>
                <c:pt idx="428">
                  <c:v>778</c:v>
                </c:pt>
                <c:pt idx="429">
                  <c:v>779</c:v>
                </c:pt>
                <c:pt idx="430">
                  <c:v>780</c:v>
                </c:pt>
                <c:pt idx="431">
                  <c:v>781</c:v>
                </c:pt>
                <c:pt idx="432">
                  <c:v>782</c:v>
                </c:pt>
                <c:pt idx="433">
                  <c:v>783</c:v>
                </c:pt>
                <c:pt idx="434">
                  <c:v>784</c:v>
                </c:pt>
                <c:pt idx="435">
                  <c:v>785</c:v>
                </c:pt>
                <c:pt idx="436">
                  <c:v>786</c:v>
                </c:pt>
                <c:pt idx="437">
                  <c:v>787</c:v>
                </c:pt>
                <c:pt idx="438">
                  <c:v>788</c:v>
                </c:pt>
                <c:pt idx="439">
                  <c:v>789</c:v>
                </c:pt>
                <c:pt idx="440">
                  <c:v>790</c:v>
                </c:pt>
                <c:pt idx="441">
                  <c:v>791</c:v>
                </c:pt>
                <c:pt idx="442">
                  <c:v>792</c:v>
                </c:pt>
                <c:pt idx="443">
                  <c:v>793</c:v>
                </c:pt>
                <c:pt idx="444">
                  <c:v>794</c:v>
                </c:pt>
                <c:pt idx="445">
                  <c:v>795</c:v>
                </c:pt>
                <c:pt idx="446">
                  <c:v>796</c:v>
                </c:pt>
                <c:pt idx="447">
                  <c:v>797</c:v>
                </c:pt>
                <c:pt idx="448">
                  <c:v>798</c:v>
                </c:pt>
                <c:pt idx="449">
                  <c:v>799</c:v>
                </c:pt>
                <c:pt idx="450">
                  <c:v>800</c:v>
                </c:pt>
              </c:numCache>
            </c:numRef>
          </c:xVal>
          <c:yVal>
            <c:numRef>
              <c:f>'410'!$B$2:$B$452</c:f>
              <c:numCache>
                <c:formatCode>General</c:formatCode>
                <c:ptCount val="451"/>
                <c:pt idx="0">
                  <c:v>-134</c:v>
                </c:pt>
                <c:pt idx="1">
                  <c:v>156</c:v>
                </c:pt>
                <c:pt idx="2">
                  <c:v>16</c:v>
                </c:pt>
                <c:pt idx="3">
                  <c:v>56</c:v>
                </c:pt>
                <c:pt idx="4">
                  <c:v>36</c:v>
                </c:pt>
                <c:pt idx="5">
                  <c:v>-44</c:v>
                </c:pt>
                <c:pt idx="6">
                  <c:v>96</c:v>
                </c:pt>
                <c:pt idx="7">
                  <c:v>-74</c:v>
                </c:pt>
                <c:pt idx="8">
                  <c:v>46</c:v>
                </c:pt>
                <c:pt idx="9">
                  <c:v>16</c:v>
                </c:pt>
                <c:pt idx="10">
                  <c:v>6</c:v>
                </c:pt>
                <c:pt idx="11">
                  <c:v>26</c:v>
                </c:pt>
                <c:pt idx="12">
                  <c:v>16</c:v>
                </c:pt>
                <c:pt idx="13">
                  <c:v>-54</c:v>
                </c:pt>
                <c:pt idx="14">
                  <c:v>26</c:v>
                </c:pt>
                <c:pt idx="15">
                  <c:v>16</c:v>
                </c:pt>
                <c:pt idx="16">
                  <c:v>-74</c:v>
                </c:pt>
                <c:pt idx="17">
                  <c:v>-54</c:v>
                </c:pt>
                <c:pt idx="18">
                  <c:v>-64</c:v>
                </c:pt>
                <c:pt idx="19">
                  <c:v>26</c:v>
                </c:pt>
                <c:pt idx="20">
                  <c:v>46</c:v>
                </c:pt>
                <c:pt idx="21">
                  <c:v>-4</c:v>
                </c:pt>
                <c:pt idx="22">
                  <c:v>56</c:v>
                </c:pt>
                <c:pt idx="23">
                  <c:v>56</c:v>
                </c:pt>
                <c:pt idx="24">
                  <c:v>-104</c:v>
                </c:pt>
                <c:pt idx="25">
                  <c:v>-114</c:v>
                </c:pt>
                <c:pt idx="26">
                  <c:v>-44</c:v>
                </c:pt>
                <c:pt idx="27">
                  <c:v>-64</c:v>
                </c:pt>
                <c:pt idx="28">
                  <c:v>-54</c:v>
                </c:pt>
                <c:pt idx="29">
                  <c:v>-24</c:v>
                </c:pt>
                <c:pt idx="30">
                  <c:v>-74</c:v>
                </c:pt>
                <c:pt idx="31">
                  <c:v>-14</c:v>
                </c:pt>
                <c:pt idx="32">
                  <c:v>66</c:v>
                </c:pt>
                <c:pt idx="33">
                  <c:v>26</c:v>
                </c:pt>
                <c:pt idx="34">
                  <c:v>-4</c:v>
                </c:pt>
                <c:pt idx="35">
                  <c:v>116</c:v>
                </c:pt>
                <c:pt idx="36">
                  <c:v>-54</c:v>
                </c:pt>
                <c:pt idx="37">
                  <c:v>76</c:v>
                </c:pt>
                <c:pt idx="38">
                  <c:v>-4</c:v>
                </c:pt>
                <c:pt idx="39">
                  <c:v>-4</c:v>
                </c:pt>
                <c:pt idx="40">
                  <c:v>76</c:v>
                </c:pt>
                <c:pt idx="41">
                  <c:v>16</c:v>
                </c:pt>
                <c:pt idx="42">
                  <c:v>6</c:v>
                </c:pt>
                <c:pt idx="43">
                  <c:v>56</c:v>
                </c:pt>
                <c:pt idx="44">
                  <c:v>66</c:v>
                </c:pt>
                <c:pt idx="45">
                  <c:v>226</c:v>
                </c:pt>
                <c:pt idx="46">
                  <c:v>326</c:v>
                </c:pt>
                <c:pt idx="47">
                  <c:v>596</c:v>
                </c:pt>
                <c:pt idx="48">
                  <c:v>526</c:v>
                </c:pt>
                <c:pt idx="49">
                  <c:v>1036</c:v>
                </c:pt>
                <c:pt idx="50">
                  <c:v>1266</c:v>
                </c:pt>
                <c:pt idx="51">
                  <c:v>1536</c:v>
                </c:pt>
                <c:pt idx="52">
                  <c:v>2016</c:v>
                </c:pt>
                <c:pt idx="53">
                  <c:v>2436</c:v>
                </c:pt>
                <c:pt idx="54">
                  <c:v>3996</c:v>
                </c:pt>
                <c:pt idx="55">
                  <c:v>4436</c:v>
                </c:pt>
                <c:pt idx="56">
                  <c:v>5246</c:v>
                </c:pt>
                <c:pt idx="57">
                  <c:v>7056</c:v>
                </c:pt>
                <c:pt idx="58">
                  <c:v>8256</c:v>
                </c:pt>
                <c:pt idx="59">
                  <c:v>10236</c:v>
                </c:pt>
                <c:pt idx="60">
                  <c:v>10976</c:v>
                </c:pt>
                <c:pt idx="61">
                  <c:v>11846</c:v>
                </c:pt>
                <c:pt idx="62">
                  <c:v>12516</c:v>
                </c:pt>
                <c:pt idx="63">
                  <c:v>13606</c:v>
                </c:pt>
                <c:pt idx="64">
                  <c:v>13916</c:v>
                </c:pt>
                <c:pt idx="65">
                  <c:v>15186</c:v>
                </c:pt>
                <c:pt idx="66">
                  <c:v>16466</c:v>
                </c:pt>
                <c:pt idx="67">
                  <c:v>16226</c:v>
                </c:pt>
                <c:pt idx="68">
                  <c:v>17976</c:v>
                </c:pt>
                <c:pt idx="69">
                  <c:v>19446</c:v>
                </c:pt>
                <c:pt idx="70">
                  <c:v>19976</c:v>
                </c:pt>
                <c:pt idx="71">
                  <c:v>22176</c:v>
                </c:pt>
                <c:pt idx="72">
                  <c:v>22276</c:v>
                </c:pt>
                <c:pt idx="73">
                  <c:v>24676</c:v>
                </c:pt>
                <c:pt idx="74">
                  <c:v>25616</c:v>
                </c:pt>
                <c:pt idx="75">
                  <c:v>28016</c:v>
                </c:pt>
                <c:pt idx="76">
                  <c:v>30486</c:v>
                </c:pt>
                <c:pt idx="77">
                  <c:v>33486</c:v>
                </c:pt>
                <c:pt idx="78">
                  <c:v>34286</c:v>
                </c:pt>
                <c:pt idx="79">
                  <c:v>37936</c:v>
                </c:pt>
                <c:pt idx="80">
                  <c:v>41836</c:v>
                </c:pt>
                <c:pt idx="81">
                  <c:v>44306</c:v>
                </c:pt>
                <c:pt idx="82">
                  <c:v>48076</c:v>
                </c:pt>
                <c:pt idx="83">
                  <c:v>53106</c:v>
                </c:pt>
                <c:pt idx="84">
                  <c:v>57296</c:v>
                </c:pt>
                <c:pt idx="85">
                  <c:v>60346</c:v>
                </c:pt>
                <c:pt idx="86">
                  <c:v>67596</c:v>
                </c:pt>
                <c:pt idx="87">
                  <c:v>71496</c:v>
                </c:pt>
                <c:pt idx="88">
                  <c:v>79476</c:v>
                </c:pt>
                <c:pt idx="89">
                  <c:v>85206</c:v>
                </c:pt>
                <c:pt idx="90">
                  <c:v>91306</c:v>
                </c:pt>
                <c:pt idx="91">
                  <c:v>96206</c:v>
                </c:pt>
                <c:pt idx="92">
                  <c:v>104856</c:v>
                </c:pt>
                <c:pt idx="93">
                  <c:v>110316</c:v>
                </c:pt>
                <c:pt idx="94">
                  <c:v>119966</c:v>
                </c:pt>
                <c:pt idx="95">
                  <c:v>124686</c:v>
                </c:pt>
                <c:pt idx="96">
                  <c:v>135336</c:v>
                </c:pt>
                <c:pt idx="97">
                  <c:v>144286</c:v>
                </c:pt>
                <c:pt idx="98">
                  <c:v>154176</c:v>
                </c:pt>
                <c:pt idx="99">
                  <c:v>161046</c:v>
                </c:pt>
                <c:pt idx="100">
                  <c:v>172446</c:v>
                </c:pt>
                <c:pt idx="101">
                  <c:v>183286</c:v>
                </c:pt>
                <c:pt idx="102">
                  <c:v>196036</c:v>
                </c:pt>
                <c:pt idx="103">
                  <c:v>204636</c:v>
                </c:pt>
                <c:pt idx="104">
                  <c:v>220036</c:v>
                </c:pt>
                <c:pt idx="105">
                  <c:v>233296</c:v>
                </c:pt>
                <c:pt idx="106">
                  <c:v>245716</c:v>
                </c:pt>
                <c:pt idx="107">
                  <c:v>263556</c:v>
                </c:pt>
                <c:pt idx="108">
                  <c:v>282516</c:v>
                </c:pt>
                <c:pt idx="109">
                  <c:v>295226</c:v>
                </c:pt>
                <c:pt idx="110">
                  <c:v>315036</c:v>
                </c:pt>
                <c:pt idx="111">
                  <c:v>327606</c:v>
                </c:pt>
                <c:pt idx="112">
                  <c:v>344836</c:v>
                </c:pt>
                <c:pt idx="113">
                  <c:v>361486</c:v>
                </c:pt>
                <c:pt idx="114">
                  <c:v>383196</c:v>
                </c:pt>
                <c:pt idx="115">
                  <c:v>400076</c:v>
                </c:pt>
                <c:pt idx="116">
                  <c:v>413256</c:v>
                </c:pt>
                <c:pt idx="117">
                  <c:v>435246</c:v>
                </c:pt>
                <c:pt idx="118">
                  <c:v>456496</c:v>
                </c:pt>
                <c:pt idx="119">
                  <c:v>478646</c:v>
                </c:pt>
                <c:pt idx="120">
                  <c:v>498726</c:v>
                </c:pt>
                <c:pt idx="121">
                  <c:v>519796</c:v>
                </c:pt>
                <c:pt idx="122">
                  <c:v>537366</c:v>
                </c:pt>
                <c:pt idx="123">
                  <c:v>565466</c:v>
                </c:pt>
                <c:pt idx="124">
                  <c:v>586826</c:v>
                </c:pt>
                <c:pt idx="125">
                  <c:v>614116</c:v>
                </c:pt>
                <c:pt idx="126">
                  <c:v>634056</c:v>
                </c:pt>
                <c:pt idx="127">
                  <c:v>657216</c:v>
                </c:pt>
                <c:pt idx="128">
                  <c:v>688356</c:v>
                </c:pt>
                <c:pt idx="129">
                  <c:v>713606</c:v>
                </c:pt>
                <c:pt idx="130">
                  <c:v>738416</c:v>
                </c:pt>
                <c:pt idx="131">
                  <c:v>763556</c:v>
                </c:pt>
                <c:pt idx="132">
                  <c:v>793366</c:v>
                </c:pt>
                <c:pt idx="133">
                  <c:v>817846</c:v>
                </c:pt>
                <c:pt idx="134">
                  <c:v>845526</c:v>
                </c:pt>
                <c:pt idx="135">
                  <c:v>872786</c:v>
                </c:pt>
                <c:pt idx="136">
                  <c:v>905786</c:v>
                </c:pt>
                <c:pt idx="137">
                  <c:v>930156</c:v>
                </c:pt>
                <c:pt idx="138">
                  <c:v>960366</c:v>
                </c:pt>
                <c:pt idx="139">
                  <c:v>991256</c:v>
                </c:pt>
                <c:pt idx="140">
                  <c:v>1020386</c:v>
                </c:pt>
                <c:pt idx="141">
                  <c:v>1050616</c:v>
                </c:pt>
                <c:pt idx="142">
                  <c:v>1081386</c:v>
                </c:pt>
                <c:pt idx="143">
                  <c:v>1108666</c:v>
                </c:pt>
                <c:pt idx="144">
                  <c:v>1138366</c:v>
                </c:pt>
                <c:pt idx="145">
                  <c:v>1170866</c:v>
                </c:pt>
                <c:pt idx="146">
                  <c:v>1198766</c:v>
                </c:pt>
                <c:pt idx="147">
                  <c:v>1229656</c:v>
                </c:pt>
                <c:pt idx="148">
                  <c:v>1256946</c:v>
                </c:pt>
                <c:pt idx="149">
                  <c:v>1295146</c:v>
                </c:pt>
                <c:pt idx="150">
                  <c:v>1324736</c:v>
                </c:pt>
                <c:pt idx="151">
                  <c:v>1344466</c:v>
                </c:pt>
                <c:pt idx="152">
                  <c:v>1375806</c:v>
                </c:pt>
                <c:pt idx="153">
                  <c:v>1410056</c:v>
                </c:pt>
                <c:pt idx="154">
                  <c:v>1438406</c:v>
                </c:pt>
                <c:pt idx="155">
                  <c:v>1465566</c:v>
                </c:pt>
                <c:pt idx="156">
                  <c:v>1492716</c:v>
                </c:pt>
                <c:pt idx="157">
                  <c:v>1532506</c:v>
                </c:pt>
                <c:pt idx="158">
                  <c:v>1550446</c:v>
                </c:pt>
                <c:pt idx="159">
                  <c:v>1580996</c:v>
                </c:pt>
                <c:pt idx="160">
                  <c:v>1604636</c:v>
                </c:pt>
                <c:pt idx="161">
                  <c:v>1631606</c:v>
                </c:pt>
                <c:pt idx="162">
                  <c:v>1651896</c:v>
                </c:pt>
                <c:pt idx="163">
                  <c:v>1689666</c:v>
                </c:pt>
                <c:pt idx="164">
                  <c:v>1707596</c:v>
                </c:pt>
                <c:pt idx="165">
                  <c:v>1726586</c:v>
                </c:pt>
                <c:pt idx="166">
                  <c:v>1743746</c:v>
                </c:pt>
                <c:pt idx="167">
                  <c:v>1769496</c:v>
                </c:pt>
                <c:pt idx="168">
                  <c:v>1793596</c:v>
                </c:pt>
                <c:pt idx="169">
                  <c:v>1816806</c:v>
                </c:pt>
                <c:pt idx="170">
                  <c:v>1836166</c:v>
                </c:pt>
                <c:pt idx="171">
                  <c:v>1849466</c:v>
                </c:pt>
                <c:pt idx="172">
                  <c:v>1864526</c:v>
                </c:pt>
                <c:pt idx="173">
                  <c:v>1881436</c:v>
                </c:pt>
                <c:pt idx="174">
                  <c:v>1906866</c:v>
                </c:pt>
                <c:pt idx="175">
                  <c:v>1917716</c:v>
                </c:pt>
                <c:pt idx="176">
                  <c:v>1930106</c:v>
                </c:pt>
                <c:pt idx="177">
                  <c:v>1939966</c:v>
                </c:pt>
                <c:pt idx="178">
                  <c:v>1950366</c:v>
                </c:pt>
                <c:pt idx="179">
                  <c:v>1957156</c:v>
                </c:pt>
                <c:pt idx="180">
                  <c:v>1975876</c:v>
                </c:pt>
                <c:pt idx="181">
                  <c:v>1991626</c:v>
                </c:pt>
                <c:pt idx="182">
                  <c:v>1994376</c:v>
                </c:pt>
                <c:pt idx="183">
                  <c:v>1989616</c:v>
                </c:pt>
                <c:pt idx="184">
                  <c:v>1996526</c:v>
                </c:pt>
                <c:pt idx="185">
                  <c:v>1991536</c:v>
                </c:pt>
                <c:pt idx="186">
                  <c:v>2004246</c:v>
                </c:pt>
                <c:pt idx="187">
                  <c:v>2009716</c:v>
                </c:pt>
                <c:pt idx="188">
                  <c:v>2005846</c:v>
                </c:pt>
                <c:pt idx="189">
                  <c:v>2004186</c:v>
                </c:pt>
                <c:pt idx="190">
                  <c:v>2011486</c:v>
                </c:pt>
                <c:pt idx="191">
                  <c:v>2009006</c:v>
                </c:pt>
                <c:pt idx="192">
                  <c:v>2004646</c:v>
                </c:pt>
                <c:pt idx="193">
                  <c:v>2001266</c:v>
                </c:pt>
                <c:pt idx="194">
                  <c:v>2003766</c:v>
                </c:pt>
                <c:pt idx="195">
                  <c:v>1999506</c:v>
                </c:pt>
                <c:pt idx="196">
                  <c:v>1989436</c:v>
                </c:pt>
                <c:pt idx="197">
                  <c:v>1996546</c:v>
                </c:pt>
                <c:pt idx="198">
                  <c:v>1985886</c:v>
                </c:pt>
                <c:pt idx="199">
                  <c:v>1960926</c:v>
                </c:pt>
                <c:pt idx="200">
                  <c:v>1962336</c:v>
                </c:pt>
                <c:pt idx="201">
                  <c:v>1960426</c:v>
                </c:pt>
                <c:pt idx="202">
                  <c:v>1943296</c:v>
                </c:pt>
                <c:pt idx="203">
                  <c:v>1939276</c:v>
                </c:pt>
                <c:pt idx="204">
                  <c:v>1928496</c:v>
                </c:pt>
                <c:pt idx="205">
                  <c:v>1919126</c:v>
                </c:pt>
                <c:pt idx="206">
                  <c:v>1915856</c:v>
                </c:pt>
                <c:pt idx="207">
                  <c:v>1902186</c:v>
                </c:pt>
                <c:pt idx="208">
                  <c:v>1888396</c:v>
                </c:pt>
                <c:pt idx="209">
                  <c:v>1878296</c:v>
                </c:pt>
                <c:pt idx="210">
                  <c:v>1863846</c:v>
                </c:pt>
                <c:pt idx="211">
                  <c:v>1854196</c:v>
                </c:pt>
                <c:pt idx="212">
                  <c:v>1839596</c:v>
                </c:pt>
                <c:pt idx="213">
                  <c:v>1820266</c:v>
                </c:pt>
                <c:pt idx="214">
                  <c:v>1807006</c:v>
                </c:pt>
                <c:pt idx="215">
                  <c:v>1789926</c:v>
                </c:pt>
                <c:pt idx="216">
                  <c:v>1780446</c:v>
                </c:pt>
                <c:pt idx="217">
                  <c:v>1754936</c:v>
                </c:pt>
                <c:pt idx="218">
                  <c:v>1740726</c:v>
                </c:pt>
                <c:pt idx="219">
                  <c:v>1717036</c:v>
                </c:pt>
                <c:pt idx="220">
                  <c:v>1706806</c:v>
                </c:pt>
                <c:pt idx="221">
                  <c:v>1689096</c:v>
                </c:pt>
                <c:pt idx="222">
                  <c:v>1674166</c:v>
                </c:pt>
                <c:pt idx="223">
                  <c:v>1656016</c:v>
                </c:pt>
                <c:pt idx="224">
                  <c:v>1641286</c:v>
                </c:pt>
                <c:pt idx="225">
                  <c:v>1622136</c:v>
                </c:pt>
                <c:pt idx="226">
                  <c:v>1607996</c:v>
                </c:pt>
                <c:pt idx="227">
                  <c:v>1592886</c:v>
                </c:pt>
                <c:pt idx="228">
                  <c:v>1571316</c:v>
                </c:pt>
                <c:pt idx="229">
                  <c:v>1557526</c:v>
                </c:pt>
                <c:pt idx="230">
                  <c:v>1532326</c:v>
                </c:pt>
                <c:pt idx="231">
                  <c:v>1519006</c:v>
                </c:pt>
                <c:pt idx="232">
                  <c:v>1503236</c:v>
                </c:pt>
                <c:pt idx="233">
                  <c:v>1486696</c:v>
                </c:pt>
                <c:pt idx="234">
                  <c:v>1462436</c:v>
                </c:pt>
                <c:pt idx="235">
                  <c:v>1451766</c:v>
                </c:pt>
                <c:pt idx="236">
                  <c:v>1423986</c:v>
                </c:pt>
                <c:pt idx="237">
                  <c:v>1410176</c:v>
                </c:pt>
                <c:pt idx="238">
                  <c:v>1390626</c:v>
                </c:pt>
                <c:pt idx="239">
                  <c:v>1369676</c:v>
                </c:pt>
                <c:pt idx="240">
                  <c:v>1357486</c:v>
                </c:pt>
                <c:pt idx="241">
                  <c:v>1340316</c:v>
                </c:pt>
                <c:pt idx="242">
                  <c:v>1317706</c:v>
                </c:pt>
                <c:pt idx="243">
                  <c:v>1301376</c:v>
                </c:pt>
                <c:pt idx="244">
                  <c:v>1287666</c:v>
                </c:pt>
                <c:pt idx="245">
                  <c:v>1263936</c:v>
                </c:pt>
                <c:pt idx="246">
                  <c:v>1252926</c:v>
                </c:pt>
                <c:pt idx="247">
                  <c:v>1227096</c:v>
                </c:pt>
                <c:pt idx="248">
                  <c:v>1203666</c:v>
                </c:pt>
                <c:pt idx="249">
                  <c:v>1195226</c:v>
                </c:pt>
                <c:pt idx="250">
                  <c:v>1171896</c:v>
                </c:pt>
                <c:pt idx="251">
                  <c:v>1153126</c:v>
                </c:pt>
                <c:pt idx="252">
                  <c:v>1138426</c:v>
                </c:pt>
                <c:pt idx="253">
                  <c:v>1111116</c:v>
                </c:pt>
                <c:pt idx="254">
                  <c:v>1097506</c:v>
                </c:pt>
                <c:pt idx="255">
                  <c:v>1078766</c:v>
                </c:pt>
                <c:pt idx="256">
                  <c:v>1062076</c:v>
                </c:pt>
                <c:pt idx="257">
                  <c:v>1049576</c:v>
                </c:pt>
                <c:pt idx="258">
                  <c:v>1023526</c:v>
                </c:pt>
                <c:pt idx="259">
                  <c:v>1006546</c:v>
                </c:pt>
                <c:pt idx="260">
                  <c:v>983896</c:v>
                </c:pt>
                <c:pt idx="261">
                  <c:v>966786</c:v>
                </c:pt>
                <c:pt idx="262">
                  <c:v>949226</c:v>
                </c:pt>
                <c:pt idx="263">
                  <c:v>929106</c:v>
                </c:pt>
                <c:pt idx="264">
                  <c:v>912786</c:v>
                </c:pt>
                <c:pt idx="265">
                  <c:v>898516</c:v>
                </c:pt>
                <c:pt idx="266">
                  <c:v>872876</c:v>
                </c:pt>
                <c:pt idx="267">
                  <c:v>860726</c:v>
                </c:pt>
                <c:pt idx="268">
                  <c:v>838436</c:v>
                </c:pt>
                <c:pt idx="269">
                  <c:v>821966</c:v>
                </c:pt>
                <c:pt idx="270">
                  <c:v>803336</c:v>
                </c:pt>
                <c:pt idx="271">
                  <c:v>784176</c:v>
                </c:pt>
                <c:pt idx="272">
                  <c:v>770396</c:v>
                </c:pt>
                <c:pt idx="273">
                  <c:v>755356</c:v>
                </c:pt>
                <c:pt idx="274">
                  <c:v>741016</c:v>
                </c:pt>
                <c:pt idx="275">
                  <c:v>721876</c:v>
                </c:pt>
                <c:pt idx="276">
                  <c:v>702406</c:v>
                </c:pt>
                <c:pt idx="277">
                  <c:v>688996</c:v>
                </c:pt>
                <c:pt idx="278">
                  <c:v>671506</c:v>
                </c:pt>
                <c:pt idx="279">
                  <c:v>662726</c:v>
                </c:pt>
                <c:pt idx="280">
                  <c:v>643156</c:v>
                </c:pt>
                <c:pt idx="281">
                  <c:v>631366</c:v>
                </c:pt>
                <c:pt idx="282">
                  <c:v>614626</c:v>
                </c:pt>
                <c:pt idx="283">
                  <c:v>603596</c:v>
                </c:pt>
                <c:pt idx="284">
                  <c:v>581896</c:v>
                </c:pt>
                <c:pt idx="285">
                  <c:v>572076</c:v>
                </c:pt>
                <c:pt idx="286">
                  <c:v>558616</c:v>
                </c:pt>
                <c:pt idx="287">
                  <c:v>543676</c:v>
                </c:pt>
                <c:pt idx="288">
                  <c:v>530006</c:v>
                </c:pt>
                <c:pt idx="289">
                  <c:v>517266</c:v>
                </c:pt>
                <c:pt idx="290">
                  <c:v>503106</c:v>
                </c:pt>
                <c:pt idx="291">
                  <c:v>493896</c:v>
                </c:pt>
                <c:pt idx="292">
                  <c:v>478626</c:v>
                </c:pt>
                <c:pt idx="293">
                  <c:v>464866</c:v>
                </c:pt>
                <c:pt idx="294">
                  <c:v>457116</c:v>
                </c:pt>
                <c:pt idx="295">
                  <c:v>443136</c:v>
                </c:pt>
                <c:pt idx="296">
                  <c:v>433486</c:v>
                </c:pt>
                <c:pt idx="297">
                  <c:v>428546</c:v>
                </c:pt>
                <c:pt idx="298">
                  <c:v>420316</c:v>
                </c:pt>
                <c:pt idx="299">
                  <c:v>408956</c:v>
                </c:pt>
                <c:pt idx="300">
                  <c:v>402316</c:v>
                </c:pt>
                <c:pt idx="301">
                  <c:v>390456</c:v>
                </c:pt>
                <c:pt idx="302">
                  <c:v>386076</c:v>
                </c:pt>
                <c:pt idx="303">
                  <c:v>383606</c:v>
                </c:pt>
                <c:pt idx="304">
                  <c:v>378486</c:v>
                </c:pt>
                <c:pt idx="305">
                  <c:v>370166</c:v>
                </c:pt>
                <c:pt idx="306">
                  <c:v>367796</c:v>
                </c:pt>
                <c:pt idx="307">
                  <c:v>359186</c:v>
                </c:pt>
                <c:pt idx="308">
                  <c:v>350486</c:v>
                </c:pt>
                <c:pt idx="309">
                  <c:v>340136</c:v>
                </c:pt>
                <c:pt idx="310">
                  <c:v>340346</c:v>
                </c:pt>
                <c:pt idx="311">
                  <c:v>331816</c:v>
                </c:pt>
                <c:pt idx="312">
                  <c:v>325036</c:v>
                </c:pt>
                <c:pt idx="313">
                  <c:v>321546</c:v>
                </c:pt>
                <c:pt idx="314">
                  <c:v>317186</c:v>
                </c:pt>
                <c:pt idx="315">
                  <c:v>307366</c:v>
                </c:pt>
                <c:pt idx="316">
                  <c:v>302966</c:v>
                </c:pt>
                <c:pt idx="317">
                  <c:v>296436</c:v>
                </c:pt>
                <c:pt idx="318">
                  <c:v>286976</c:v>
                </c:pt>
                <c:pt idx="319">
                  <c:v>280476</c:v>
                </c:pt>
                <c:pt idx="320">
                  <c:v>277966</c:v>
                </c:pt>
                <c:pt idx="321">
                  <c:v>268046</c:v>
                </c:pt>
                <c:pt idx="322">
                  <c:v>263066</c:v>
                </c:pt>
                <c:pt idx="323">
                  <c:v>256666</c:v>
                </c:pt>
                <c:pt idx="324">
                  <c:v>249806</c:v>
                </c:pt>
                <c:pt idx="325">
                  <c:v>240406</c:v>
                </c:pt>
                <c:pt idx="326">
                  <c:v>239326</c:v>
                </c:pt>
                <c:pt idx="327">
                  <c:v>234066</c:v>
                </c:pt>
                <c:pt idx="328">
                  <c:v>229706</c:v>
                </c:pt>
                <c:pt idx="329">
                  <c:v>218616</c:v>
                </c:pt>
                <c:pt idx="330">
                  <c:v>218756</c:v>
                </c:pt>
                <c:pt idx="331">
                  <c:v>210626</c:v>
                </c:pt>
                <c:pt idx="332">
                  <c:v>209136</c:v>
                </c:pt>
                <c:pt idx="333">
                  <c:v>196536</c:v>
                </c:pt>
                <c:pt idx="334">
                  <c:v>195316</c:v>
                </c:pt>
                <c:pt idx="335">
                  <c:v>189216</c:v>
                </c:pt>
                <c:pt idx="336">
                  <c:v>183826</c:v>
                </c:pt>
                <c:pt idx="337">
                  <c:v>178256</c:v>
                </c:pt>
                <c:pt idx="338">
                  <c:v>175196</c:v>
                </c:pt>
                <c:pt idx="339">
                  <c:v>167496</c:v>
                </c:pt>
                <c:pt idx="340">
                  <c:v>162206</c:v>
                </c:pt>
                <c:pt idx="341">
                  <c:v>160746</c:v>
                </c:pt>
                <c:pt idx="342">
                  <c:v>156136</c:v>
                </c:pt>
                <c:pt idx="343">
                  <c:v>151916</c:v>
                </c:pt>
                <c:pt idx="344">
                  <c:v>146756</c:v>
                </c:pt>
                <c:pt idx="345">
                  <c:v>143656</c:v>
                </c:pt>
                <c:pt idx="346">
                  <c:v>140596</c:v>
                </c:pt>
                <c:pt idx="347">
                  <c:v>136716</c:v>
                </c:pt>
                <c:pt idx="348">
                  <c:v>133166</c:v>
                </c:pt>
                <c:pt idx="349">
                  <c:v>127286</c:v>
                </c:pt>
                <c:pt idx="350">
                  <c:v>125616</c:v>
                </c:pt>
                <c:pt idx="351">
                  <c:v>122306</c:v>
                </c:pt>
                <c:pt idx="352">
                  <c:v>116646</c:v>
                </c:pt>
                <c:pt idx="353">
                  <c:v>113826</c:v>
                </c:pt>
                <c:pt idx="354">
                  <c:v>111406</c:v>
                </c:pt>
                <c:pt idx="355">
                  <c:v>109596</c:v>
                </c:pt>
                <c:pt idx="356">
                  <c:v>105556</c:v>
                </c:pt>
                <c:pt idx="357">
                  <c:v>102966</c:v>
                </c:pt>
                <c:pt idx="358">
                  <c:v>101206</c:v>
                </c:pt>
                <c:pt idx="359">
                  <c:v>96206</c:v>
                </c:pt>
                <c:pt idx="360">
                  <c:v>94576</c:v>
                </c:pt>
                <c:pt idx="361">
                  <c:v>91236</c:v>
                </c:pt>
                <c:pt idx="362">
                  <c:v>89136</c:v>
                </c:pt>
                <c:pt idx="363">
                  <c:v>84726</c:v>
                </c:pt>
                <c:pt idx="364">
                  <c:v>83486</c:v>
                </c:pt>
                <c:pt idx="365">
                  <c:v>83196</c:v>
                </c:pt>
                <c:pt idx="366">
                  <c:v>79716</c:v>
                </c:pt>
                <c:pt idx="367">
                  <c:v>78136</c:v>
                </c:pt>
                <c:pt idx="368">
                  <c:v>75086</c:v>
                </c:pt>
                <c:pt idx="369">
                  <c:v>72776</c:v>
                </c:pt>
                <c:pt idx="370">
                  <c:v>71446</c:v>
                </c:pt>
                <c:pt idx="371">
                  <c:v>68336</c:v>
                </c:pt>
                <c:pt idx="372">
                  <c:v>67056</c:v>
                </c:pt>
                <c:pt idx="373">
                  <c:v>64686</c:v>
                </c:pt>
                <c:pt idx="374">
                  <c:v>62386</c:v>
                </c:pt>
                <c:pt idx="375">
                  <c:v>61966</c:v>
                </c:pt>
                <c:pt idx="376">
                  <c:v>59586</c:v>
                </c:pt>
                <c:pt idx="377">
                  <c:v>58696</c:v>
                </c:pt>
                <c:pt idx="378">
                  <c:v>56626</c:v>
                </c:pt>
                <c:pt idx="379">
                  <c:v>53096</c:v>
                </c:pt>
                <c:pt idx="380">
                  <c:v>52946</c:v>
                </c:pt>
                <c:pt idx="381">
                  <c:v>52186</c:v>
                </c:pt>
                <c:pt idx="382">
                  <c:v>49866</c:v>
                </c:pt>
                <c:pt idx="383">
                  <c:v>48436</c:v>
                </c:pt>
                <c:pt idx="384">
                  <c:v>46566</c:v>
                </c:pt>
                <c:pt idx="385">
                  <c:v>45306</c:v>
                </c:pt>
                <c:pt idx="386">
                  <c:v>43966</c:v>
                </c:pt>
                <c:pt idx="387">
                  <c:v>42506</c:v>
                </c:pt>
                <c:pt idx="388">
                  <c:v>42356</c:v>
                </c:pt>
                <c:pt idx="389">
                  <c:v>41066</c:v>
                </c:pt>
                <c:pt idx="390">
                  <c:v>39466</c:v>
                </c:pt>
                <c:pt idx="391">
                  <c:v>39626</c:v>
                </c:pt>
                <c:pt idx="392">
                  <c:v>37706</c:v>
                </c:pt>
                <c:pt idx="393">
                  <c:v>35576</c:v>
                </c:pt>
                <c:pt idx="394">
                  <c:v>36176</c:v>
                </c:pt>
                <c:pt idx="395">
                  <c:v>35396</c:v>
                </c:pt>
                <c:pt idx="396">
                  <c:v>32826</c:v>
                </c:pt>
                <c:pt idx="397">
                  <c:v>32666</c:v>
                </c:pt>
                <c:pt idx="398">
                  <c:v>31416</c:v>
                </c:pt>
                <c:pt idx="399">
                  <c:v>29836</c:v>
                </c:pt>
                <c:pt idx="400">
                  <c:v>29096</c:v>
                </c:pt>
                <c:pt idx="401">
                  <c:v>28316</c:v>
                </c:pt>
                <c:pt idx="402">
                  <c:v>27356</c:v>
                </c:pt>
                <c:pt idx="403">
                  <c:v>27186</c:v>
                </c:pt>
                <c:pt idx="404">
                  <c:v>26346</c:v>
                </c:pt>
                <c:pt idx="405">
                  <c:v>26126</c:v>
                </c:pt>
                <c:pt idx="406">
                  <c:v>25286</c:v>
                </c:pt>
                <c:pt idx="407">
                  <c:v>24446</c:v>
                </c:pt>
                <c:pt idx="408">
                  <c:v>23756</c:v>
                </c:pt>
                <c:pt idx="409">
                  <c:v>22726</c:v>
                </c:pt>
                <c:pt idx="410">
                  <c:v>22346</c:v>
                </c:pt>
                <c:pt idx="411">
                  <c:v>21816</c:v>
                </c:pt>
                <c:pt idx="412">
                  <c:v>22566</c:v>
                </c:pt>
                <c:pt idx="413">
                  <c:v>20846</c:v>
                </c:pt>
                <c:pt idx="414">
                  <c:v>20326</c:v>
                </c:pt>
                <c:pt idx="415">
                  <c:v>19316</c:v>
                </c:pt>
                <c:pt idx="416">
                  <c:v>19056</c:v>
                </c:pt>
                <c:pt idx="417">
                  <c:v>18866</c:v>
                </c:pt>
                <c:pt idx="418">
                  <c:v>18276</c:v>
                </c:pt>
                <c:pt idx="419">
                  <c:v>18276</c:v>
                </c:pt>
                <c:pt idx="420">
                  <c:v>18016</c:v>
                </c:pt>
                <c:pt idx="421">
                  <c:v>16746</c:v>
                </c:pt>
                <c:pt idx="422">
                  <c:v>16516</c:v>
                </c:pt>
                <c:pt idx="423">
                  <c:v>16546</c:v>
                </c:pt>
                <c:pt idx="424">
                  <c:v>16246</c:v>
                </c:pt>
                <c:pt idx="425">
                  <c:v>15156</c:v>
                </c:pt>
                <c:pt idx="426">
                  <c:v>14546</c:v>
                </c:pt>
                <c:pt idx="427">
                  <c:v>14386</c:v>
                </c:pt>
                <c:pt idx="428">
                  <c:v>13656</c:v>
                </c:pt>
                <c:pt idx="429">
                  <c:v>13126</c:v>
                </c:pt>
                <c:pt idx="430">
                  <c:v>12826</c:v>
                </c:pt>
                <c:pt idx="431">
                  <c:v>13336</c:v>
                </c:pt>
                <c:pt idx="432">
                  <c:v>12066</c:v>
                </c:pt>
                <c:pt idx="433">
                  <c:v>12116</c:v>
                </c:pt>
                <c:pt idx="434">
                  <c:v>11826</c:v>
                </c:pt>
                <c:pt idx="435">
                  <c:v>11636</c:v>
                </c:pt>
                <c:pt idx="436">
                  <c:v>11236</c:v>
                </c:pt>
                <c:pt idx="437">
                  <c:v>10806</c:v>
                </c:pt>
                <c:pt idx="438">
                  <c:v>10126</c:v>
                </c:pt>
                <c:pt idx="439">
                  <c:v>10066</c:v>
                </c:pt>
                <c:pt idx="440">
                  <c:v>10066</c:v>
                </c:pt>
                <c:pt idx="441">
                  <c:v>9596</c:v>
                </c:pt>
                <c:pt idx="442">
                  <c:v>9666</c:v>
                </c:pt>
                <c:pt idx="443">
                  <c:v>9586</c:v>
                </c:pt>
                <c:pt idx="444">
                  <c:v>8946</c:v>
                </c:pt>
                <c:pt idx="445">
                  <c:v>8926</c:v>
                </c:pt>
                <c:pt idx="446">
                  <c:v>9326</c:v>
                </c:pt>
                <c:pt idx="447">
                  <c:v>8826</c:v>
                </c:pt>
                <c:pt idx="448">
                  <c:v>8326</c:v>
                </c:pt>
                <c:pt idx="449">
                  <c:v>7896</c:v>
                </c:pt>
                <c:pt idx="450">
                  <c:v>7956</c:v>
                </c:pt>
              </c:numCache>
            </c:numRef>
          </c:yVal>
          <c:smooth val="1"/>
        </c:ser>
        <c:ser>
          <c:idx val="1"/>
          <c:order val="1"/>
          <c:tx>
            <c:v>C7+</c:v>
          </c:tx>
          <c:marker>
            <c:symbol val="none"/>
          </c:marker>
          <c:xVal>
            <c:numRef>
              <c:f>'410'!$D$2:$D$452</c:f>
              <c:numCache>
                <c:formatCode>General</c:formatCode>
                <c:ptCount val="451"/>
                <c:pt idx="0">
                  <c:v>350</c:v>
                </c:pt>
                <c:pt idx="1">
                  <c:v>351</c:v>
                </c:pt>
                <c:pt idx="2">
                  <c:v>352</c:v>
                </c:pt>
                <c:pt idx="3">
                  <c:v>353</c:v>
                </c:pt>
                <c:pt idx="4">
                  <c:v>354</c:v>
                </c:pt>
                <c:pt idx="5">
                  <c:v>355</c:v>
                </c:pt>
                <c:pt idx="6">
                  <c:v>356</c:v>
                </c:pt>
                <c:pt idx="7">
                  <c:v>357</c:v>
                </c:pt>
                <c:pt idx="8">
                  <c:v>358</c:v>
                </c:pt>
                <c:pt idx="9">
                  <c:v>359</c:v>
                </c:pt>
                <c:pt idx="10">
                  <c:v>360</c:v>
                </c:pt>
                <c:pt idx="11">
                  <c:v>361</c:v>
                </c:pt>
                <c:pt idx="12">
                  <c:v>362</c:v>
                </c:pt>
                <c:pt idx="13">
                  <c:v>363</c:v>
                </c:pt>
                <c:pt idx="14">
                  <c:v>364</c:v>
                </c:pt>
                <c:pt idx="15">
                  <c:v>365</c:v>
                </c:pt>
                <c:pt idx="16">
                  <c:v>366</c:v>
                </c:pt>
                <c:pt idx="17">
                  <c:v>367</c:v>
                </c:pt>
                <c:pt idx="18">
                  <c:v>368</c:v>
                </c:pt>
                <c:pt idx="19">
                  <c:v>369</c:v>
                </c:pt>
                <c:pt idx="20">
                  <c:v>370</c:v>
                </c:pt>
                <c:pt idx="21">
                  <c:v>371</c:v>
                </c:pt>
                <c:pt idx="22">
                  <c:v>372</c:v>
                </c:pt>
                <c:pt idx="23">
                  <c:v>373</c:v>
                </c:pt>
                <c:pt idx="24">
                  <c:v>374</c:v>
                </c:pt>
                <c:pt idx="25">
                  <c:v>375</c:v>
                </c:pt>
                <c:pt idx="26">
                  <c:v>376</c:v>
                </c:pt>
                <c:pt idx="27">
                  <c:v>377</c:v>
                </c:pt>
                <c:pt idx="28">
                  <c:v>378</c:v>
                </c:pt>
                <c:pt idx="29">
                  <c:v>379</c:v>
                </c:pt>
                <c:pt idx="30">
                  <c:v>380</c:v>
                </c:pt>
                <c:pt idx="31">
                  <c:v>381</c:v>
                </c:pt>
                <c:pt idx="32">
                  <c:v>382</c:v>
                </c:pt>
                <c:pt idx="33">
                  <c:v>383</c:v>
                </c:pt>
                <c:pt idx="34">
                  <c:v>384</c:v>
                </c:pt>
                <c:pt idx="35">
                  <c:v>385</c:v>
                </c:pt>
                <c:pt idx="36">
                  <c:v>386</c:v>
                </c:pt>
                <c:pt idx="37">
                  <c:v>387</c:v>
                </c:pt>
                <c:pt idx="38">
                  <c:v>388</c:v>
                </c:pt>
                <c:pt idx="39">
                  <c:v>389</c:v>
                </c:pt>
                <c:pt idx="40">
                  <c:v>390</c:v>
                </c:pt>
                <c:pt idx="41">
                  <c:v>391</c:v>
                </c:pt>
                <c:pt idx="42">
                  <c:v>392</c:v>
                </c:pt>
                <c:pt idx="43">
                  <c:v>393</c:v>
                </c:pt>
                <c:pt idx="44">
                  <c:v>394</c:v>
                </c:pt>
                <c:pt idx="45">
                  <c:v>395</c:v>
                </c:pt>
                <c:pt idx="46">
                  <c:v>396</c:v>
                </c:pt>
                <c:pt idx="47">
                  <c:v>397</c:v>
                </c:pt>
                <c:pt idx="48">
                  <c:v>398</c:v>
                </c:pt>
                <c:pt idx="49">
                  <c:v>399</c:v>
                </c:pt>
                <c:pt idx="50">
                  <c:v>400</c:v>
                </c:pt>
                <c:pt idx="51">
                  <c:v>401</c:v>
                </c:pt>
                <c:pt idx="52">
                  <c:v>402</c:v>
                </c:pt>
                <c:pt idx="53">
                  <c:v>403</c:v>
                </c:pt>
                <c:pt idx="54">
                  <c:v>404</c:v>
                </c:pt>
                <c:pt idx="55">
                  <c:v>405</c:v>
                </c:pt>
                <c:pt idx="56">
                  <c:v>406</c:v>
                </c:pt>
                <c:pt idx="57">
                  <c:v>407</c:v>
                </c:pt>
                <c:pt idx="58">
                  <c:v>408</c:v>
                </c:pt>
                <c:pt idx="59">
                  <c:v>409</c:v>
                </c:pt>
                <c:pt idx="60">
                  <c:v>410</c:v>
                </c:pt>
                <c:pt idx="61">
                  <c:v>411</c:v>
                </c:pt>
                <c:pt idx="62">
                  <c:v>412</c:v>
                </c:pt>
                <c:pt idx="63">
                  <c:v>413</c:v>
                </c:pt>
                <c:pt idx="64">
                  <c:v>414</c:v>
                </c:pt>
                <c:pt idx="65">
                  <c:v>415</c:v>
                </c:pt>
                <c:pt idx="66">
                  <c:v>416</c:v>
                </c:pt>
                <c:pt idx="67">
                  <c:v>417</c:v>
                </c:pt>
                <c:pt idx="68">
                  <c:v>418</c:v>
                </c:pt>
                <c:pt idx="69">
                  <c:v>419</c:v>
                </c:pt>
                <c:pt idx="70">
                  <c:v>420</c:v>
                </c:pt>
                <c:pt idx="71">
                  <c:v>421</c:v>
                </c:pt>
                <c:pt idx="72">
                  <c:v>422</c:v>
                </c:pt>
                <c:pt idx="73">
                  <c:v>423</c:v>
                </c:pt>
                <c:pt idx="74">
                  <c:v>424</c:v>
                </c:pt>
                <c:pt idx="75">
                  <c:v>425</c:v>
                </c:pt>
                <c:pt idx="76">
                  <c:v>426</c:v>
                </c:pt>
                <c:pt idx="77">
                  <c:v>427</c:v>
                </c:pt>
                <c:pt idx="78">
                  <c:v>428</c:v>
                </c:pt>
                <c:pt idx="79">
                  <c:v>429</c:v>
                </c:pt>
                <c:pt idx="80">
                  <c:v>430</c:v>
                </c:pt>
                <c:pt idx="81">
                  <c:v>431</c:v>
                </c:pt>
                <c:pt idx="82">
                  <c:v>432</c:v>
                </c:pt>
                <c:pt idx="83">
                  <c:v>433</c:v>
                </c:pt>
                <c:pt idx="84">
                  <c:v>434</c:v>
                </c:pt>
                <c:pt idx="85">
                  <c:v>435</c:v>
                </c:pt>
                <c:pt idx="86">
                  <c:v>436</c:v>
                </c:pt>
                <c:pt idx="87">
                  <c:v>437</c:v>
                </c:pt>
                <c:pt idx="88">
                  <c:v>438</c:v>
                </c:pt>
                <c:pt idx="89">
                  <c:v>439</c:v>
                </c:pt>
                <c:pt idx="90">
                  <c:v>440</c:v>
                </c:pt>
                <c:pt idx="91">
                  <c:v>441</c:v>
                </c:pt>
                <c:pt idx="92">
                  <c:v>442</c:v>
                </c:pt>
                <c:pt idx="93">
                  <c:v>443</c:v>
                </c:pt>
                <c:pt idx="94">
                  <c:v>444</c:v>
                </c:pt>
                <c:pt idx="95">
                  <c:v>445</c:v>
                </c:pt>
                <c:pt idx="96">
                  <c:v>446</c:v>
                </c:pt>
                <c:pt idx="97">
                  <c:v>447</c:v>
                </c:pt>
                <c:pt idx="98">
                  <c:v>448</c:v>
                </c:pt>
                <c:pt idx="99">
                  <c:v>449</c:v>
                </c:pt>
                <c:pt idx="100">
                  <c:v>450</c:v>
                </c:pt>
                <c:pt idx="101">
                  <c:v>451</c:v>
                </c:pt>
                <c:pt idx="102">
                  <c:v>452</c:v>
                </c:pt>
                <c:pt idx="103">
                  <c:v>453</c:v>
                </c:pt>
                <c:pt idx="104">
                  <c:v>454</c:v>
                </c:pt>
                <c:pt idx="105">
                  <c:v>455</c:v>
                </c:pt>
                <c:pt idx="106">
                  <c:v>456</c:v>
                </c:pt>
                <c:pt idx="107">
                  <c:v>457</c:v>
                </c:pt>
                <c:pt idx="108">
                  <c:v>458</c:v>
                </c:pt>
                <c:pt idx="109">
                  <c:v>459</c:v>
                </c:pt>
                <c:pt idx="110">
                  <c:v>460</c:v>
                </c:pt>
                <c:pt idx="111">
                  <c:v>461</c:v>
                </c:pt>
                <c:pt idx="112">
                  <c:v>462</c:v>
                </c:pt>
                <c:pt idx="113">
                  <c:v>463</c:v>
                </c:pt>
                <c:pt idx="114">
                  <c:v>464</c:v>
                </c:pt>
                <c:pt idx="115">
                  <c:v>465</c:v>
                </c:pt>
                <c:pt idx="116">
                  <c:v>466</c:v>
                </c:pt>
                <c:pt idx="117">
                  <c:v>467</c:v>
                </c:pt>
                <c:pt idx="118">
                  <c:v>468</c:v>
                </c:pt>
                <c:pt idx="119">
                  <c:v>469</c:v>
                </c:pt>
                <c:pt idx="120">
                  <c:v>470</c:v>
                </c:pt>
                <c:pt idx="121">
                  <c:v>471</c:v>
                </c:pt>
                <c:pt idx="122">
                  <c:v>472</c:v>
                </c:pt>
                <c:pt idx="123">
                  <c:v>473</c:v>
                </c:pt>
                <c:pt idx="124">
                  <c:v>474</c:v>
                </c:pt>
                <c:pt idx="125">
                  <c:v>475</c:v>
                </c:pt>
                <c:pt idx="126">
                  <c:v>476</c:v>
                </c:pt>
                <c:pt idx="127">
                  <c:v>477</c:v>
                </c:pt>
                <c:pt idx="128">
                  <c:v>478</c:v>
                </c:pt>
                <c:pt idx="129">
                  <c:v>479</c:v>
                </c:pt>
                <c:pt idx="130">
                  <c:v>480</c:v>
                </c:pt>
                <c:pt idx="131">
                  <c:v>481</c:v>
                </c:pt>
                <c:pt idx="132">
                  <c:v>482</c:v>
                </c:pt>
                <c:pt idx="133">
                  <c:v>483</c:v>
                </c:pt>
                <c:pt idx="134">
                  <c:v>484</c:v>
                </c:pt>
                <c:pt idx="135">
                  <c:v>485</c:v>
                </c:pt>
                <c:pt idx="136">
                  <c:v>486</c:v>
                </c:pt>
                <c:pt idx="137">
                  <c:v>487</c:v>
                </c:pt>
                <c:pt idx="138">
                  <c:v>488</c:v>
                </c:pt>
                <c:pt idx="139">
                  <c:v>489</c:v>
                </c:pt>
                <c:pt idx="140">
                  <c:v>490</c:v>
                </c:pt>
                <c:pt idx="141">
                  <c:v>491</c:v>
                </c:pt>
                <c:pt idx="142">
                  <c:v>492</c:v>
                </c:pt>
                <c:pt idx="143">
                  <c:v>493</c:v>
                </c:pt>
                <c:pt idx="144">
                  <c:v>494</c:v>
                </c:pt>
                <c:pt idx="145">
                  <c:v>495</c:v>
                </c:pt>
                <c:pt idx="146">
                  <c:v>496</c:v>
                </c:pt>
                <c:pt idx="147">
                  <c:v>497</c:v>
                </c:pt>
                <c:pt idx="148">
                  <c:v>498</c:v>
                </c:pt>
                <c:pt idx="149">
                  <c:v>499</c:v>
                </c:pt>
                <c:pt idx="150">
                  <c:v>500</c:v>
                </c:pt>
                <c:pt idx="151">
                  <c:v>501</c:v>
                </c:pt>
                <c:pt idx="152">
                  <c:v>502</c:v>
                </c:pt>
                <c:pt idx="153">
                  <c:v>503</c:v>
                </c:pt>
                <c:pt idx="154">
                  <c:v>504</c:v>
                </c:pt>
                <c:pt idx="155">
                  <c:v>505</c:v>
                </c:pt>
                <c:pt idx="156">
                  <c:v>506</c:v>
                </c:pt>
                <c:pt idx="157">
                  <c:v>507</c:v>
                </c:pt>
                <c:pt idx="158">
                  <c:v>508</c:v>
                </c:pt>
                <c:pt idx="159">
                  <c:v>509</c:v>
                </c:pt>
                <c:pt idx="160">
                  <c:v>510</c:v>
                </c:pt>
                <c:pt idx="161">
                  <c:v>511</c:v>
                </c:pt>
                <c:pt idx="162">
                  <c:v>512</c:v>
                </c:pt>
                <c:pt idx="163">
                  <c:v>513</c:v>
                </c:pt>
                <c:pt idx="164">
                  <c:v>514</c:v>
                </c:pt>
                <c:pt idx="165">
                  <c:v>515</c:v>
                </c:pt>
                <c:pt idx="166">
                  <c:v>516</c:v>
                </c:pt>
                <c:pt idx="167">
                  <c:v>517</c:v>
                </c:pt>
                <c:pt idx="168">
                  <c:v>518</c:v>
                </c:pt>
                <c:pt idx="169">
                  <c:v>519</c:v>
                </c:pt>
                <c:pt idx="170">
                  <c:v>520</c:v>
                </c:pt>
                <c:pt idx="171">
                  <c:v>521</c:v>
                </c:pt>
                <c:pt idx="172">
                  <c:v>522</c:v>
                </c:pt>
                <c:pt idx="173">
                  <c:v>523</c:v>
                </c:pt>
                <c:pt idx="174">
                  <c:v>524</c:v>
                </c:pt>
                <c:pt idx="175">
                  <c:v>525</c:v>
                </c:pt>
                <c:pt idx="176">
                  <c:v>526</c:v>
                </c:pt>
                <c:pt idx="177">
                  <c:v>527</c:v>
                </c:pt>
                <c:pt idx="178">
                  <c:v>528</c:v>
                </c:pt>
                <c:pt idx="179">
                  <c:v>529</c:v>
                </c:pt>
                <c:pt idx="180">
                  <c:v>530</c:v>
                </c:pt>
                <c:pt idx="181">
                  <c:v>531</c:v>
                </c:pt>
                <c:pt idx="182">
                  <c:v>532</c:v>
                </c:pt>
                <c:pt idx="183">
                  <c:v>533</c:v>
                </c:pt>
                <c:pt idx="184">
                  <c:v>534</c:v>
                </c:pt>
                <c:pt idx="185">
                  <c:v>535</c:v>
                </c:pt>
                <c:pt idx="186">
                  <c:v>536</c:v>
                </c:pt>
                <c:pt idx="187">
                  <c:v>537</c:v>
                </c:pt>
                <c:pt idx="188">
                  <c:v>538</c:v>
                </c:pt>
                <c:pt idx="189">
                  <c:v>539</c:v>
                </c:pt>
                <c:pt idx="190">
                  <c:v>540</c:v>
                </c:pt>
                <c:pt idx="191">
                  <c:v>541</c:v>
                </c:pt>
                <c:pt idx="192">
                  <c:v>542</c:v>
                </c:pt>
                <c:pt idx="193">
                  <c:v>543</c:v>
                </c:pt>
                <c:pt idx="194">
                  <c:v>544</c:v>
                </c:pt>
                <c:pt idx="195">
                  <c:v>545</c:v>
                </c:pt>
                <c:pt idx="196">
                  <c:v>546</c:v>
                </c:pt>
                <c:pt idx="197">
                  <c:v>547</c:v>
                </c:pt>
                <c:pt idx="198">
                  <c:v>548</c:v>
                </c:pt>
                <c:pt idx="199">
                  <c:v>549</c:v>
                </c:pt>
                <c:pt idx="200">
                  <c:v>550</c:v>
                </c:pt>
                <c:pt idx="201">
                  <c:v>551</c:v>
                </c:pt>
                <c:pt idx="202">
                  <c:v>552</c:v>
                </c:pt>
                <c:pt idx="203">
                  <c:v>553</c:v>
                </c:pt>
                <c:pt idx="204">
                  <c:v>554</c:v>
                </c:pt>
                <c:pt idx="205">
                  <c:v>555</c:v>
                </c:pt>
                <c:pt idx="206">
                  <c:v>556</c:v>
                </c:pt>
                <c:pt idx="207">
                  <c:v>557</c:v>
                </c:pt>
                <c:pt idx="208">
                  <c:v>558</c:v>
                </c:pt>
                <c:pt idx="209">
                  <c:v>559</c:v>
                </c:pt>
                <c:pt idx="210">
                  <c:v>560</c:v>
                </c:pt>
                <c:pt idx="211">
                  <c:v>561</c:v>
                </c:pt>
                <c:pt idx="212">
                  <c:v>562</c:v>
                </c:pt>
                <c:pt idx="213">
                  <c:v>563</c:v>
                </c:pt>
                <c:pt idx="214">
                  <c:v>564</c:v>
                </c:pt>
                <c:pt idx="215">
                  <c:v>565</c:v>
                </c:pt>
                <c:pt idx="216">
                  <c:v>566</c:v>
                </c:pt>
                <c:pt idx="217">
                  <c:v>567</c:v>
                </c:pt>
                <c:pt idx="218">
                  <c:v>568</c:v>
                </c:pt>
                <c:pt idx="219">
                  <c:v>569</c:v>
                </c:pt>
                <c:pt idx="220">
                  <c:v>570</c:v>
                </c:pt>
                <c:pt idx="221">
                  <c:v>571</c:v>
                </c:pt>
                <c:pt idx="222">
                  <c:v>572</c:v>
                </c:pt>
                <c:pt idx="223">
                  <c:v>573</c:v>
                </c:pt>
                <c:pt idx="224">
                  <c:v>574</c:v>
                </c:pt>
                <c:pt idx="225">
                  <c:v>575</c:v>
                </c:pt>
                <c:pt idx="226">
                  <c:v>576</c:v>
                </c:pt>
                <c:pt idx="227">
                  <c:v>577</c:v>
                </c:pt>
                <c:pt idx="228">
                  <c:v>578</c:v>
                </c:pt>
                <c:pt idx="229">
                  <c:v>579</c:v>
                </c:pt>
                <c:pt idx="230">
                  <c:v>580</c:v>
                </c:pt>
                <c:pt idx="231">
                  <c:v>581</c:v>
                </c:pt>
                <c:pt idx="232">
                  <c:v>582</c:v>
                </c:pt>
                <c:pt idx="233">
                  <c:v>583</c:v>
                </c:pt>
                <c:pt idx="234">
                  <c:v>584</c:v>
                </c:pt>
                <c:pt idx="235">
                  <c:v>585</c:v>
                </c:pt>
                <c:pt idx="236">
                  <c:v>586</c:v>
                </c:pt>
                <c:pt idx="237">
                  <c:v>587</c:v>
                </c:pt>
                <c:pt idx="238">
                  <c:v>588</c:v>
                </c:pt>
                <c:pt idx="239">
                  <c:v>589</c:v>
                </c:pt>
                <c:pt idx="240">
                  <c:v>590</c:v>
                </c:pt>
                <c:pt idx="241">
                  <c:v>591</c:v>
                </c:pt>
                <c:pt idx="242">
                  <c:v>592</c:v>
                </c:pt>
                <c:pt idx="243">
                  <c:v>593</c:v>
                </c:pt>
                <c:pt idx="244">
                  <c:v>594</c:v>
                </c:pt>
                <c:pt idx="245">
                  <c:v>595</c:v>
                </c:pt>
                <c:pt idx="246">
                  <c:v>596</c:v>
                </c:pt>
                <c:pt idx="247">
                  <c:v>597</c:v>
                </c:pt>
                <c:pt idx="248">
                  <c:v>598</c:v>
                </c:pt>
                <c:pt idx="249">
                  <c:v>599</c:v>
                </c:pt>
                <c:pt idx="250">
                  <c:v>600</c:v>
                </c:pt>
                <c:pt idx="251">
                  <c:v>601</c:v>
                </c:pt>
                <c:pt idx="252">
                  <c:v>602</c:v>
                </c:pt>
                <c:pt idx="253">
                  <c:v>603</c:v>
                </c:pt>
                <c:pt idx="254">
                  <c:v>604</c:v>
                </c:pt>
                <c:pt idx="255">
                  <c:v>605</c:v>
                </c:pt>
                <c:pt idx="256">
                  <c:v>606</c:v>
                </c:pt>
                <c:pt idx="257">
                  <c:v>607</c:v>
                </c:pt>
                <c:pt idx="258">
                  <c:v>608</c:v>
                </c:pt>
                <c:pt idx="259">
                  <c:v>609</c:v>
                </c:pt>
                <c:pt idx="260">
                  <c:v>610</c:v>
                </c:pt>
                <c:pt idx="261">
                  <c:v>611</c:v>
                </c:pt>
                <c:pt idx="262">
                  <c:v>612</c:v>
                </c:pt>
                <c:pt idx="263">
                  <c:v>613</c:v>
                </c:pt>
                <c:pt idx="264">
                  <c:v>614</c:v>
                </c:pt>
                <c:pt idx="265">
                  <c:v>615</c:v>
                </c:pt>
                <c:pt idx="266">
                  <c:v>616</c:v>
                </c:pt>
                <c:pt idx="267">
                  <c:v>617</c:v>
                </c:pt>
                <c:pt idx="268">
                  <c:v>618</c:v>
                </c:pt>
                <c:pt idx="269">
                  <c:v>619</c:v>
                </c:pt>
                <c:pt idx="270">
                  <c:v>620</c:v>
                </c:pt>
                <c:pt idx="271">
                  <c:v>621</c:v>
                </c:pt>
                <c:pt idx="272">
                  <c:v>622</c:v>
                </c:pt>
                <c:pt idx="273">
                  <c:v>623</c:v>
                </c:pt>
                <c:pt idx="274">
                  <c:v>624</c:v>
                </c:pt>
                <c:pt idx="275">
                  <c:v>625</c:v>
                </c:pt>
                <c:pt idx="276">
                  <c:v>626</c:v>
                </c:pt>
                <c:pt idx="277">
                  <c:v>627</c:v>
                </c:pt>
                <c:pt idx="278">
                  <c:v>628</c:v>
                </c:pt>
                <c:pt idx="279">
                  <c:v>629</c:v>
                </c:pt>
                <c:pt idx="280">
                  <c:v>630</c:v>
                </c:pt>
                <c:pt idx="281">
                  <c:v>631</c:v>
                </c:pt>
                <c:pt idx="282">
                  <c:v>632</c:v>
                </c:pt>
                <c:pt idx="283">
                  <c:v>633</c:v>
                </c:pt>
                <c:pt idx="284">
                  <c:v>634</c:v>
                </c:pt>
                <c:pt idx="285">
                  <c:v>635</c:v>
                </c:pt>
                <c:pt idx="286">
                  <c:v>636</c:v>
                </c:pt>
                <c:pt idx="287">
                  <c:v>637</c:v>
                </c:pt>
                <c:pt idx="288">
                  <c:v>638</c:v>
                </c:pt>
                <c:pt idx="289">
                  <c:v>639</c:v>
                </c:pt>
                <c:pt idx="290">
                  <c:v>640</c:v>
                </c:pt>
                <c:pt idx="291">
                  <c:v>641</c:v>
                </c:pt>
                <c:pt idx="292">
                  <c:v>642</c:v>
                </c:pt>
                <c:pt idx="293">
                  <c:v>643</c:v>
                </c:pt>
                <c:pt idx="294">
                  <c:v>644</c:v>
                </c:pt>
                <c:pt idx="295">
                  <c:v>645</c:v>
                </c:pt>
                <c:pt idx="296">
                  <c:v>646</c:v>
                </c:pt>
                <c:pt idx="297">
                  <c:v>647</c:v>
                </c:pt>
                <c:pt idx="298">
                  <c:v>648</c:v>
                </c:pt>
                <c:pt idx="299">
                  <c:v>649</c:v>
                </c:pt>
                <c:pt idx="300">
                  <c:v>650</c:v>
                </c:pt>
                <c:pt idx="301">
                  <c:v>651</c:v>
                </c:pt>
                <c:pt idx="302">
                  <c:v>652</c:v>
                </c:pt>
                <c:pt idx="303">
                  <c:v>653</c:v>
                </c:pt>
                <c:pt idx="304">
                  <c:v>654</c:v>
                </c:pt>
                <c:pt idx="305">
                  <c:v>655</c:v>
                </c:pt>
                <c:pt idx="306">
                  <c:v>656</c:v>
                </c:pt>
                <c:pt idx="307">
                  <c:v>657</c:v>
                </c:pt>
                <c:pt idx="308">
                  <c:v>658</c:v>
                </c:pt>
                <c:pt idx="309">
                  <c:v>659</c:v>
                </c:pt>
                <c:pt idx="310">
                  <c:v>660</c:v>
                </c:pt>
                <c:pt idx="311">
                  <c:v>661</c:v>
                </c:pt>
                <c:pt idx="312">
                  <c:v>662</c:v>
                </c:pt>
                <c:pt idx="313">
                  <c:v>663</c:v>
                </c:pt>
                <c:pt idx="314">
                  <c:v>664</c:v>
                </c:pt>
                <c:pt idx="315">
                  <c:v>665</c:v>
                </c:pt>
                <c:pt idx="316">
                  <c:v>666</c:v>
                </c:pt>
                <c:pt idx="317">
                  <c:v>667</c:v>
                </c:pt>
                <c:pt idx="318">
                  <c:v>668</c:v>
                </c:pt>
                <c:pt idx="319">
                  <c:v>669</c:v>
                </c:pt>
                <c:pt idx="320">
                  <c:v>670</c:v>
                </c:pt>
                <c:pt idx="321">
                  <c:v>671</c:v>
                </c:pt>
                <c:pt idx="322">
                  <c:v>672</c:v>
                </c:pt>
                <c:pt idx="323">
                  <c:v>673</c:v>
                </c:pt>
                <c:pt idx="324">
                  <c:v>674</c:v>
                </c:pt>
                <c:pt idx="325">
                  <c:v>675</c:v>
                </c:pt>
                <c:pt idx="326">
                  <c:v>676</c:v>
                </c:pt>
                <c:pt idx="327">
                  <c:v>677</c:v>
                </c:pt>
                <c:pt idx="328">
                  <c:v>678</c:v>
                </c:pt>
                <c:pt idx="329">
                  <c:v>679</c:v>
                </c:pt>
                <c:pt idx="330">
                  <c:v>680</c:v>
                </c:pt>
                <c:pt idx="331">
                  <c:v>681</c:v>
                </c:pt>
                <c:pt idx="332">
                  <c:v>682</c:v>
                </c:pt>
                <c:pt idx="333">
                  <c:v>683</c:v>
                </c:pt>
                <c:pt idx="334">
                  <c:v>684</c:v>
                </c:pt>
                <c:pt idx="335">
                  <c:v>685</c:v>
                </c:pt>
                <c:pt idx="336">
                  <c:v>686</c:v>
                </c:pt>
                <c:pt idx="337">
                  <c:v>687</c:v>
                </c:pt>
                <c:pt idx="338">
                  <c:v>688</c:v>
                </c:pt>
                <c:pt idx="339">
                  <c:v>689</c:v>
                </c:pt>
                <c:pt idx="340">
                  <c:v>690</c:v>
                </c:pt>
                <c:pt idx="341">
                  <c:v>691</c:v>
                </c:pt>
                <c:pt idx="342">
                  <c:v>692</c:v>
                </c:pt>
                <c:pt idx="343">
                  <c:v>693</c:v>
                </c:pt>
                <c:pt idx="344">
                  <c:v>694</c:v>
                </c:pt>
                <c:pt idx="345">
                  <c:v>695</c:v>
                </c:pt>
                <c:pt idx="346">
                  <c:v>696</c:v>
                </c:pt>
                <c:pt idx="347">
                  <c:v>697</c:v>
                </c:pt>
                <c:pt idx="348">
                  <c:v>698</c:v>
                </c:pt>
                <c:pt idx="349">
                  <c:v>699</c:v>
                </c:pt>
                <c:pt idx="350">
                  <c:v>700</c:v>
                </c:pt>
                <c:pt idx="351">
                  <c:v>701</c:v>
                </c:pt>
                <c:pt idx="352">
                  <c:v>702</c:v>
                </c:pt>
                <c:pt idx="353">
                  <c:v>703</c:v>
                </c:pt>
                <c:pt idx="354">
                  <c:v>704</c:v>
                </c:pt>
                <c:pt idx="355">
                  <c:v>705</c:v>
                </c:pt>
                <c:pt idx="356">
                  <c:v>706</c:v>
                </c:pt>
                <c:pt idx="357">
                  <c:v>707</c:v>
                </c:pt>
                <c:pt idx="358">
                  <c:v>708</c:v>
                </c:pt>
                <c:pt idx="359">
                  <c:v>709</c:v>
                </c:pt>
                <c:pt idx="360">
                  <c:v>710</c:v>
                </c:pt>
                <c:pt idx="361">
                  <c:v>711</c:v>
                </c:pt>
                <c:pt idx="362">
                  <c:v>712</c:v>
                </c:pt>
                <c:pt idx="363">
                  <c:v>713</c:v>
                </c:pt>
                <c:pt idx="364">
                  <c:v>714</c:v>
                </c:pt>
                <c:pt idx="365">
                  <c:v>715</c:v>
                </c:pt>
                <c:pt idx="366">
                  <c:v>716</c:v>
                </c:pt>
                <c:pt idx="367">
                  <c:v>717</c:v>
                </c:pt>
                <c:pt idx="368">
                  <c:v>718</c:v>
                </c:pt>
                <c:pt idx="369">
                  <c:v>719</c:v>
                </c:pt>
                <c:pt idx="370">
                  <c:v>720</c:v>
                </c:pt>
                <c:pt idx="371">
                  <c:v>721</c:v>
                </c:pt>
                <c:pt idx="372">
                  <c:v>722</c:v>
                </c:pt>
                <c:pt idx="373">
                  <c:v>723</c:v>
                </c:pt>
                <c:pt idx="374">
                  <c:v>724</c:v>
                </c:pt>
                <c:pt idx="375">
                  <c:v>725</c:v>
                </c:pt>
                <c:pt idx="376">
                  <c:v>726</c:v>
                </c:pt>
                <c:pt idx="377">
                  <c:v>727</c:v>
                </c:pt>
                <c:pt idx="378">
                  <c:v>728</c:v>
                </c:pt>
                <c:pt idx="379">
                  <c:v>729</c:v>
                </c:pt>
                <c:pt idx="380">
                  <c:v>730</c:v>
                </c:pt>
                <c:pt idx="381">
                  <c:v>731</c:v>
                </c:pt>
                <c:pt idx="382">
                  <c:v>732</c:v>
                </c:pt>
                <c:pt idx="383">
                  <c:v>733</c:v>
                </c:pt>
                <c:pt idx="384">
                  <c:v>734</c:v>
                </c:pt>
                <c:pt idx="385">
                  <c:v>735</c:v>
                </c:pt>
                <c:pt idx="386">
                  <c:v>736</c:v>
                </c:pt>
                <c:pt idx="387">
                  <c:v>737</c:v>
                </c:pt>
                <c:pt idx="388">
                  <c:v>738</c:v>
                </c:pt>
                <c:pt idx="389">
                  <c:v>739</c:v>
                </c:pt>
                <c:pt idx="390">
                  <c:v>740</c:v>
                </c:pt>
                <c:pt idx="391">
                  <c:v>741</c:v>
                </c:pt>
                <c:pt idx="392">
                  <c:v>742</c:v>
                </c:pt>
                <c:pt idx="393">
                  <c:v>743</c:v>
                </c:pt>
                <c:pt idx="394">
                  <c:v>744</c:v>
                </c:pt>
                <c:pt idx="395">
                  <c:v>745</c:v>
                </c:pt>
                <c:pt idx="396">
                  <c:v>746</c:v>
                </c:pt>
                <c:pt idx="397">
                  <c:v>747</c:v>
                </c:pt>
                <c:pt idx="398">
                  <c:v>748</c:v>
                </c:pt>
                <c:pt idx="399">
                  <c:v>749</c:v>
                </c:pt>
                <c:pt idx="400">
                  <c:v>750</c:v>
                </c:pt>
                <c:pt idx="401">
                  <c:v>751</c:v>
                </c:pt>
                <c:pt idx="402">
                  <c:v>752</c:v>
                </c:pt>
                <c:pt idx="403">
                  <c:v>753</c:v>
                </c:pt>
                <c:pt idx="404">
                  <c:v>754</c:v>
                </c:pt>
                <c:pt idx="405">
                  <c:v>755</c:v>
                </c:pt>
                <c:pt idx="406">
                  <c:v>756</c:v>
                </c:pt>
                <c:pt idx="407">
                  <c:v>757</c:v>
                </c:pt>
                <c:pt idx="408">
                  <c:v>758</c:v>
                </c:pt>
                <c:pt idx="409">
                  <c:v>759</c:v>
                </c:pt>
                <c:pt idx="410">
                  <c:v>760</c:v>
                </c:pt>
                <c:pt idx="411">
                  <c:v>761</c:v>
                </c:pt>
                <c:pt idx="412">
                  <c:v>762</c:v>
                </c:pt>
                <c:pt idx="413">
                  <c:v>763</c:v>
                </c:pt>
                <c:pt idx="414">
                  <c:v>764</c:v>
                </c:pt>
                <c:pt idx="415">
                  <c:v>765</c:v>
                </c:pt>
                <c:pt idx="416">
                  <c:v>766</c:v>
                </c:pt>
                <c:pt idx="417">
                  <c:v>767</c:v>
                </c:pt>
                <c:pt idx="418">
                  <c:v>768</c:v>
                </c:pt>
                <c:pt idx="419">
                  <c:v>769</c:v>
                </c:pt>
                <c:pt idx="420">
                  <c:v>770</c:v>
                </c:pt>
                <c:pt idx="421">
                  <c:v>771</c:v>
                </c:pt>
                <c:pt idx="422">
                  <c:v>772</c:v>
                </c:pt>
                <c:pt idx="423">
                  <c:v>773</c:v>
                </c:pt>
                <c:pt idx="424">
                  <c:v>774</c:v>
                </c:pt>
                <c:pt idx="425">
                  <c:v>775</c:v>
                </c:pt>
                <c:pt idx="426">
                  <c:v>776</c:v>
                </c:pt>
                <c:pt idx="427">
                  <c:v>777</c:v>
                </c:pt>
                <c:pt idx="428">
                  <c:v>778</c:v>
                </c:pt>
                <c:pt idx="429">
                  <c:v>779</c:v>
                </c:pt>
                <c:pt idx="430">
                  <c:v>780</c:v>
                </c:pt>
                <c:pt idx="431">
                  <c:v>781</c:v>
                </c:pt>
                <c:pt idx="432">
                  <c:v>782</c:v>
                </c:pt>
                <c:pt idx="433">
                  <c:v>783</c:v>
                </c:pt>
                <c:pt idx="434">
                  <c:v>784</c:v>
                </c:pt>
                <c:pt idx="435">
                  <c:v>785</c:v>
                </c:pt>
                <c:pt idx="436">
                  <c:v>786</c:v>
                </c:pt>
                <c:pt idx="437">
                  <c:v>787</c:v>
                </c:pt>
                <c:pt idx="438">
                  <c:v>788</c:v>
                </c:pt>
                <c:pt idx="439">
                  <c:v>789</c:v>
                </c:pt>
                <c:pt idx="440">
                  <c:v>790</c:v>
                </c:pt>
                <c:pt idx="441">
                  <c:v>791</c:v>
                </c:pt>
                <c:pt idx="442">
                  <c:v>792</c:v>
                </c:pt>
                <c:pt idx="443">
                  <c:v>793</c:v>
                </c:pt>
                <c:pt idx="444">
                  <c:v>794</c:v>
                </c:pt>
                <c:pt idx="445">
                  <c:v>795</c:v>
                </c:pt>
                <c:pt idx="446">
                  <c:v>796</c:v>
                </c:pt>
                <c:pt idx="447">
                  <c:v>797</c:v>
                </c:pt>
                <c:pt idx="448">
                  <c:v>798</c:v>
                </c:pt>
                <c:pt idx="449">
                  <c:v>799</c:v>
                </c:pt>
                <c:pt idx="450">
                  <c:v>800</c:v>
                </c:pt>
              </c:numCache>
            </c:numRef>
          </c:xVal>
          <c:yVal>
            <c:numRef>
              <c:f>'410'!$E$2:$E$452</c:f>
              <c:numCache>
                <c:formatCode>General</c:formatCode>
                <c:ptCount val="451"/>
                <c:pt idx="0">
                  <c:v>85</c:v>
                </c:pt>
                <c:pt idx="1">
                  <c:v>-75</c:v>
                </c:pt>
                <c:pt idx="2">
                  <c:v>55</c:v>
                </c:pt>
                <c:pt idx="3">
                  <c:v>75</c:v>
                </c:pt>
                <c:pt idx="4">
                  <c:v>-85</c:v>
                </c:pt>
                <c:pt idx="5">
                  <c:v>-85</c:v>
                </c:pt>
                <c:pt idx="6">
                  <c:v>5</c:v>
                </c:pt>
                <c:pt idx="7">
                  <c:v>35</c:v>
                </c:pt>
                <c:pt idx="8">
                  <c:v>45</c:v>
                </c:pt>
                <c:pt idx="9">
                  <c:v>-65</c:v>
                </c:pt>
                <c:pt idx="10">
                  <c:v>15</c:v>
                </c:pt>
                <c:pt idx="11">
                  <c:v>15</c:v>
                </c:pt>
                <c:pt idx="12">
                  <c:v>-25</c:v>
                </c:pt>
                <c:pt idx="13">
                  <c:v>35</c:v>
                </c:pt>
                <c:pt idx="14">
                  <c:v>-15</c:v>
                </c:pt>
                <c:pt idx="15">
                  <c:v>35</c:v>
                </c:pt>
                <c:pt idx="16">
                  <c:v>-105</c:v>
                </c:pt>
                <c:pt idx="17">
                  <c:v>35</c:v>
                </c:pt>
                <c:pt idx="18">
                  <c:v>-35</c:v>
                </c:pt>
                <c:pt idx="19">
                  <c:v>15</c:v>
                </c:pt>
                <c:pt idx="20">
                  <c:v>105</c:v>
                </c:pt>
                <c:pt idx="21">
                  <c:v>35</c:v>
                </c:pt>
                <c:pt idx="22">
                  <c:v>225</c:v>
                </c:pt>
                <c:pt idx="23">
                  <c:v>145</c:v>
                </c:pt>
                <c:pt idx="24">
                  <c:v>315</c:v>
                </c:pt>
                <c:pt idx="25">
                  <c:v>295</c:v>
                </c:pt>
                <c:pt idx="26">
                  <c:v>495</c:v>
                </c:pt>
                <c:pt idx="27">
                  <c:v>595</c:v>
                </c:pt>
                <c:pt idx="28">
                  <c:v>835</c:v>
                </c:pt>
                <c:pt idx="29">
                  <c:v>1245</c:v>
                </c:pt>
                <c:pt idx="30">
                  <c:v>1385</c:v>
                </c:pt>
                <c:pt idx="31">
                  <c:v>1995</c:v>
                </c:pt>
                <c:pt idx="32">
                  <c:v>2355</c:v>
                </c:pt>
                <c:pt idx="33">
                  <c:v>3295</c:v>
                </c:pt>
                <c:pt idx="34">
                  <c:v>5075</c:v>
                </c:pt>
                <c:pt idx="35">
                  <c:v>7355</c:v>
                </c:pt>
                <c:pt idx="36">
                  <c:v>9855</c:v>
                </c:pt>
                <c:pt idx="37">
                  <c:v>12525</c:v>
                </c:pt>
                <c:pt idx="38">
                  <c:v>15445</c:v>
                </c:pt>
                <c:pt idx="39">
                  <c:v>23005</c:v>
                </c:pt>
                <c:pt idx="40">
                  <c:v>29335</c:v>
                </c:pt>
                <c:pt idx="41">
                  <c:v>39645</c:v>
                </c:pt>
                <c:pt idx="42">
                  <c:v>52815</c:v>
                </c:pt>
                <c:pt idx="43">
                  <c:v>70005</c:v>
                </c:pt>
                <c:pt idx="44">
                  <c:v>96775</c:v>
                </c:pt>
                <c:pt idx="45">
                  <c:v>127575</c:v>
                </c:pt>
                <c:pt idx="46">
                  <c:v>175485</c:v>
                </c:pt>
                <c:pt idx="47">
                  <c:v>234525</c:v>
                </c:pt>
                <c:pt idx="48">
                  <c:v>312395</c:v>
                </c:pt>
                <c:pt idx="49">
                  <c:v>429615</c:v>
                </c:pt>
                <c:pt idx="50">
                  <c:v>580145</c:v>
                </c:pt>
                <c:pt idx="51">
                  <c:v>817775</c:v>
                </c:pt>
                <c:pt idx="52">
                  <c:v>1143765</c:v>
                </c:pt>
                <c:pt idx="53">
                  <c:v>1592865</c:v>
                </c:pt>
                <c:pt idx="54">
                  <c:v>2202925</c:v>
                </c:pt>
                <c:pt idx="55">
                  <c:v>2909785</c:v>
                </c:pt>
                <c:pt idx="56">
                  <c:v>3731285</c:v>
                </c:pt>
                <c:pt idx="57">
                  <c:v>4484845</c:v>
                </c:pt>
                <c:pt idx="58">
                  <c:v>5199575</c:v>
                </c:pt>
                <c:pt idx="59">
                  <c:v>5761775</c:v>
                </c:pt>
                <c:pt idx="60">
                  <c:v>6193665</c:v>
                </c:pt>
                <c:pt idx="61">
                  <c:v>6468405</c:v>
                </c:pt>
                <c:pt idx="62">
                  <c:v>6687505</c:v>
                </c:pt>
                <c:pt idx="63">
                  <c:v>6836505</c:v>
                </c:pt>
                <c:pt idx="64">
                  <c:v>6984105</c:v>
                </c:pt>
                <c:pt idx="65">
                  <c:v>7140625</c:v>
                </c:pt>
                <c:pt idx="66">
                  <c:v>7321755</c:v>
                </c:pt>
                <c:pt idx="67">
                  <c:v>7556795</c:v>
                </c:pt>
                <c:pt idx="68">
                  <c:v>7811665</c:v>
                </c:pt>
                <c:pt idx="69">
                  <c:v>8082105</c:v>
                </c:pt>
                <c:pt idx="70">
                  <c:v>8349355</c:v>
                </c:pt>
                <c:pt idx="71">
                  <c:v>8614065</c:v>
                </c:pt>
                <c:pt idx="72">
                  <c:v>8897175</c:v>
                </c:pt>
                <c:pt idx="73">
                  <c:v>9140235</c:v>
                </c:pt>
                <c:pt idx="74">
                  <c:v>9436495</c:v>
                </c:pt>
                <c:pt idx="75">
                  <c:v>9738895</c:v>
                </c:pt>
                <c:pt idx="76">
                  <c:v>10040225</c:v>
                </c:pt>
                <c:pt idx="77">
                  <c:v>10400995</c:v>
                </c:pt>
                <c:pt idx="78">
                  <c:v>10772485</c:v>
                </c:pt>
                <c:pt idx="79">
                  <c:v>11131115</c:v>
                </c:pt>
                <c:pt idx="80">
                  <c:v>11541445</c:v>
                </c:pt>
                <c:pt idx="81">
                  <c:v>11940415</c:v>
                </c:pt>
                <c:pt idx="82">
                  <c:v>12390395</c:v>
                </c:pt>
                <c:pt idx="83">
                  <c:v>12771315</c:v>
                </c:pt>
                <c:pt idx="84">
                  <c:v>13174805</c:v>
                </c:pt>
                <c:pt idx="85">
                  <c:v>13593195</c:v>
                </c:pt>
                <c:pt idx="86">
                  <c:v>13933325</c:v>
                </c:pt>
                <c:pt idx="87">
                  <c:v>14271045</c:v>
                </c:pt>
                <c:pt idx="88">
                  <c:v>14620585</c:v>
                </c:pt>
                <c:pt idx="89">
                  <c:v>14904135</c:v>
                </c:pt>
                <c:pt idx="90">
                  <c:v>15174835</c:v>
                </c:pt>
                <c:pt idx="91">
                  <c:v>15428145</c:v>
                </c:pt>
                <c:pt idx="92">
                  <c:v>15653365</c:v>
                </c:pt>
                <c:pt idx="93">
                  <c:v>15840575</c:v>
                </c:pt>
                <c:pt idx="94">
                  <c:v>16014385</c:v>
                </c:pt>
                <c:pt idx="95">
                  <c:v>16171545</c:v>
                </c:pt>
                <c:pt idx="96">
                  <c:v>16311225</c:v>
                </c:pt>
                <c:pt idx="97">
                  <c:v>16457225</c:v>
                </c:pt>
                <c:pt idx="98">
                  <c:v>16542465</c:v>
                </c:pt>
                <c:pt idx="99">
                  <c:v>16643785</c:v>
                </c:pt>
                <c:pt idx="100">
                  <c:v>16734565</c:v>
                </c:pt>
                <c:pt idx="101">
                  <c:v>16810755</c:v>
                </c:pt>
                <c:pt idx="102">
                  <c:v>16868015</c:v>
                </c:pt>
                <c:pt idx="103">
                  <c:v>16964845</c:v>
                </c:pt>
                <c:pt idx="104">
                  <c:v>17048815</c:v>
                </c:pt>
                <c:pt idx="105">
                  <c:v>17134025</c:v>
                </c:pt>
                <c:pt idx="106">
                  <c:v>17235815</c:v>
                </c:pt>
                <c:pt idx="107">
                  <c:v>17321995</c:v>
                </c:pt>
                <c:pt idx="108">
                  <c:v>17392405</c:v>
                </c:pt>
                <c:pt idx="109">
                  <c:v>17487465</c:v>
                </c:pt>
                <c:pt idx="110">
                  <c:v>17529375</c:v>
                </c:pt>
                <c:pt idx="111">
                  <c:v>17621785</c:v>
                </c:pt>
                <c:pt idx="112">
                  <c:v>17655775</c:v>
                </c:pt>
                <c:pt idx="113">
                  <c:v>17712355</c:v>
                </c:pt>
                <c:pt idx="114">
                  <c:v>17776055</c:v>
                </c:pt>
                <c:pt idx="115">
                  <c:v>17798885</c:v>
                </c:pt>
                <c:pt idx="116">
                  <c:v>17836545</c:v>
                </c:pt>
                <c:pt idx="117">
                  <c:v>17893035</c:v>
                </c:pt>
                <c:pt idx="118">
                  <c:v>17912555</c:v>
                </c:pt>
                <c:pt idx="119">
                  <c:v>17934915</c:v>
                </c:pt>
                <c:pt idx="120">
                  <c:v>17979265</c:v>
                </c:pt>
                <c:pt idx="121">
                  <c:v>17983775</c:v>
                </c:pt>
                <c:pt idx="122">
                  <c:v>17985625</c:v>
                </c:pt>
                <c:pt idx="123">
                  <c:v>18001505</c:v>
                </c:pt>
                <c:pt idx="124">
                  <c:v>17989465</c:v>
                </c:pt>
                <c:pt idx="125">
                  <c:v>17995305</c:v>
                </c:pt>
                <c:pt idx="126">
                  <c:v>17978685</c:v>
                </c:pt>
                <c:pt idx="127">
                  <c:v>17960565</c:v>
                </c:pt>
                <c:pt idx="128">
                  <c:v>17947545</c:v>
                </c:pt>
                <c:pt idx="129">
                  <c:v>17930585</c:v>
                </c:pt>
                <c:pt idx="130">
                  <c:v>17888555</c:v>
                </c:pt>
                <c:pt idx="131">
                  <c:v>17877025</c:v>
                </c:pt>
                <c:pt idx="132">
                  <c:v>17816545</c:v>
                </c:pt>
                <c:pt idx="133">
                  <c:v>17788365</c:v>
                </c:pt>
                <c:pt idx="134">
                  <c:v>17753895</c:v>
                </c:pt>
                <c:pt idx="135">
                  <c:v>17706775</c:v>
                </c:pt>
                <c:pt idx="136">
                  <c:v>17685455</c:v>
                </c:pt>
                <c:pt idx="137">
                  <c:v>17642475</c:v>
                </c:pt>
                <c:pt idx="138">
                  <c:v>17620955</c:v>
                </c:pt>
                <c:pt idx="139">
                  <c:v>17597125</c:v>
                </c:pt>
                <c:pt idx="140">
                  <c:v>17549855</c:v>
                </c:pt>
                <c:pt idx="141">
                  <c:v>17525325</c:v>
                </c:pt>
                <c:pt idx="142">
                  <c:v>17515265</c:v>
                </c:pt>
                <c:pt idx="143">
                  <c:v>17474405</c:v>
                </c:pt>
                <c:pt idx="144">
                  <c:v>17452695</c:v>
                </c:pt>
                <c:pt idx="145">
                  <c:v>17417325</c:v>
                </c:pt>
                <c:pt idx="146">
                  <c:v>17431695</c:v>
                </c:pt>
                <c:pt idx="147">
                  <c:v>17401145</c:v>
                </c:pt>
                <c:pt idx="148">
                  <c:v>17371975</c:v>
                </c:pt>
                <c:pt idx="149">
                  <c:v>17365175</c:v>
                </c:pt>
                <c:pt idx="150">
                  <c:v>17335535</c:v>
                </c:pt>
                <c:pt idx="151">
                  <c:v>17306405</c:v>
                </c:pt>
                <c:pt idx="152">
                  <c:v>17309285</c:v>
                </c:pt>
                <c:pt idx="153">
                  <c:v>17264035</c:v>
                </c:pt>
                <c:pt idx="154">
                  <c:v>17249125</c:v>
                </c:pt>
                <c:pt idx="155">
                  <c:v>17243205</c:v>
                </c:pt>
                <c:pt idx="156">
                  <c:v>17200185</c:v>
                </c:pt>
                <c:pt idx="157">
                  <c:v>17171195</c:v>
                </c:pt>
                <c:pt idx="158">
                  <c:v>17145665</c:v>
                </c:pt>
                <c:pt idx="159">
                  <c:v>17096385</c:v>
                </c:pt>
                <c:pt idx="160">
                  <c:v>17085695</c:v>
                </c:pt>
                <c:pt idx="161">
                  <c:v>17019995</c:v>
                </c:pt>
                <c:pt idx="162">
                  <c:v>16996415</c:v>
                </c:pt>
                <c:pt idx="163">
                  <c:v>16953805</c:v>
                </c:pt>
                <c:pt idx="164">
                  <c:v>16887885</c:v>
                </c:pt>
                <c:pt idx="165">
                  <c:v>16842535</c:v>
                </c:pt>
                <c:pt idx="166">
                  <c:v>16796245</c:v>
                </c:pt>
                <c:pt idx="167">
                  <c:v>16746235</c:v>
                </c:pt>
                <c:pt idx="168">
                  <c:v>16701425</c:v>
                </c:pt>
                <c:pt idx="169">
                  <c:v>16638175</c:v>
                </c:pt>
                <c:pt idx="170">
                  <c:v>16589385</c:v>
                </c:pt>
                <c:pt idx="171">
                  <c:v>16494195</c:v>
                </c:pt>
                <c:pt idx="172">
                  <c:v>16464605</c:v>
                </c:pt>
                <c:pt idx="173">
                  <c:v>16401345</c:v>
                </c:pt>
                <c:pt idx="174">
                  <c:v>16331595</c:v>
                </c:pt>
                <c:pt idx="175">
                  <c:v>16271495</c:v>
                </c:pt>
                <c:pt idx="176">
                  <c:v>16195365</c:v>
                </c:pt>
                <c:pt idx="177">
                  <c:v>16141805</c:v>
                </c:pt>
                <c:pt idx="178">
                  <c:v>16077975</c:v>
                </c:pt>
                <c:pt idx="179">
                  <c:v>16002295</c:v>
                </c:pt>
                <c:pt idx="180">
                  <c:v>15921695</c:v>
                </c:pt>
                <c:pt idx="181">
                  <c:v>15856755</c:v>
                </c:pt>
                <c:pt idx="182">
                  <c:v>15811835</c:v>
                </c:pt>
                <c:pt idx="183">
                  <c:v>15706495</c:v>
                </c:pt>
                <c:pt idx="184">
                  <c:v>15638425</c:v>
                </c:pt>
                <c:pt idx="185">
                  <c:v>15590575</c:v>
                </c:pt>
                <c:pt idx="186">
                  <c:v>15486725</c:v>
                </c:pt>
                <c:pt idx="187">
                  <c:v>15413485</c:v>
                </c:pt>
                <c:pt idx="188">
                  <c:v>15352825</c:v>
                </c:pt>
                <c:pt idx="189">
                  <c:v>15259235</c:v>
                </c:pt>
                <c:pt idx="190">
                  <c:v>15193905</c:v>
                </c:pt>
                <c:pt idx="191">
                  <c:v>15113285</c:v>
                </c:pt>
                <c:pt idx="192">
                  <c:v>15020585</c:v>
                </c:pt>
                <c:pt idx="193">
                  <c:v>14961535</c:v>
                </c:pt>
                <c:pt idx="194">
                  <c:v>14859565</c:v>
                </c:pt>
                <c:pt idx="195">
                  <c:v>14756965</c:v>
                </c:pt>
                <c:pt idx="196">
                  <c:v>14701375</c:v>
                </c:pt>
                <c:pt idx="197">
                  <c:v>14586495</c:v>
                </c:pt>
                <c:pt idx="198">
                  <c:v>14514095</c:v>
                </c:pt>
                <c:pt idx="199">
                  <c:v>14424475</c:v>
                </c:pt>
                <c:pt idx="200">
                  <c:v>14320775</c:v>
                </c:pt>
                <c:pt idx="201">
                  <c:v>14242735</c:v>
                </c:pt>
                <c:pt idx="202">
                  <c:v>14147065</c:v>
                </c:pt>
                <c:pt idx="203">
                  <c:v>14067425</c:v>
                </c:pt>
                <c:pt idx="204">
                  <c:v>13947855</c:v>
                </c:pt>
                <c:pt idx="205">
                  <c:v>13877115</c:v>
                </c:pt>
                <c:pt idx="206">
                  <c:v>13741695</c:v>
                </c:pt>
                <c:pt idx="207">
                  <c:v>13656535</c:v>
                </c:pt>
                <c:pt idx="208">
                  <c:v>13544035</c:v>
                </c:pt>
                <c:pt idx="209">
                  <c:v>13448185</c:v>
                </c:pt>
                <c:pt idx="210">
                  <c:v>13330125</c:v>
                </c:pt>
                <c:pt idx="211">
                  <c:v>13238305</c:v>
                </c:pt>
                <c:pt idx="212">
                  <c:v>13110235</c:v>
                </c:pt>
                <c:pt idx="213">
                  <c:v>12997545</c:v>
                </c:pt>
                <c:pt idx="214">
                  <c:v>12876995</c:v>
                </c:pt>
                <c:pt idx="215">
                  <c:v>12767205</c:v>
                </c:pt>
                <c:pt idx="216">
                  <c:v>12657255</c:v>
                </c:pt>
                <c:pt idx="217">
                  <c:v>12521285</c:v>
                </c:pt>
                <c:pt idx="218">
                  <c:v>12420345</c:v>
                </c:pt>
                <c:pt idx="219">
                  <c:v>12319045</c:v>
                </c:pt>
                <c:pt idx="220">
                  <c:v>12195025</c:v>
                </c:pt>
                <c:pt idx="221">
                  <c:v>12070285</c:v>
                </c:pt>
                <c:pt idx="222">
                  <c:v>11969325</c:v>
                </c:pt>
                <c:pt idx="223">
                  <c:v>11834805</c:v>
                </c:pt>
                <c:pt idx="224">
                  <c:v>11722895</c:v>
                </c:pt>
                <c:pt idx="225">
                  <c:v>11611265</c:v>
                </c:pt>
                <c:pt idx="226">
                  <c:v>11488275</c:v>
                </c:pt>
                <c:pt idx="227">
                  <c:v>11367615</c:v>
                </c:pt>
                <c:pt idx="228">
                  <c:v>11252545</c:v>
                </c:pt>
                <c:pt idx="229">
                  <c:v>11115585</c:v>
                </c:pt>
                <c:pt idx="230">
                  <c:v>11018945</c:v>
                </c:pt>
                <c:pt idx="231">
                  <c:v>10893215</c:v>
                </c:pt>
                <c:pt idx="232">
                  <c:v>10785245</c:v>
                </c:pt>
                <c:pt idx="233">
                  <c:v>10663275</c:v>
                </c:pt>
                <c:pt idx="234">
                  <c:v>10559565</c:v>
                </c:pt>
                <c:pt idx="235">
                  <c:v>10463765</c:v>
                </c:pt>
                <c:pt idx="236">
                  <c:v>10321405</c:v>
                </c:pt>
                <c:pt idx="237">
                  <c:v>10211775</c:v>
                </c:pt>
                <c:pt idx="238">
                  <c:v>10092675</c:v>
                </c:pt>
                <c:pt idx="239">
                  <c:v>9985375</c:v>
                </c:pt>
                <c:pt idx="240">
                  <c:v>9863725</c:v>
                </c:pt>
                <c:pt idx="241">
                  <c:v>9767975</c:v>
                </c:pt>
                <c:pt idx="242">
                  <c:v>9622605</c:v>
                </c:pt>
                <c:pt idx="243">
                  <c:v>9539845</c:v>
                </c:pt>
                <c:pt idx="244">
                  <c:v>9408305</c:v>
                </c:pt>
                <c:pt idx="245">
                  <c:v>9290325</c:v>
                </c:pt>
                <c:pt idx="246">
                  <c:v>9169295</c:v>
                </c:pt>
                <c:pt idx="247">
                  <c:v>9060405</c:v>
                </c:pt>
                <c:pt idx="248">
                  <c:v>8939795</c:v>
                </c:pt>
                <c:pt idx="249">
                  <c:v>8820415</c:v>
                </c:pt>
                <c:pt idx="250">
                  <c:v>8701515</c:v>
                </c:pt>
                <c:pt idx="251">
                  <c:v>8582975</c:v>
                </c:pt>
                <c:pt idx="252">
                  <c:v>8459905</c:v>
                </c:pt>
                <c:pt idx="253">
                  <c:v>8326925</c:v>
                </c:pt>
                <c:pt idx="254">
                  <c:v>8229475</c:v>
                </c:pt>
                <c:pt idx="255">
                  <c:v>8096285</c:v>
                </c:pt>
                <c:pt idx="256">
                  <c:v>7977605</c:v>
                </c:pt>
                <c:pt idx="257">
                  <c:v>7858885</c:v>
                </c:pt>
                <c:pt idx="258">
                  <c:v>7740895</c:v>
                </c:pt>
                <c:pt idx="259">
                  <c:v>7627005</c:v>
                </c:pt>
                <c:pt idx="260">
                  <c:v>7514965</c:v>
                </c:pt>
                <c:pt idx="261">
                  <c:v>7376885</c:v>
                </c:pt>
                <c:pt idx="262">
                  <c:v>7261315</c:v>
                </c:pt>
                <c:pt idx="263">
                  <c:v>7139655</c:v>
                </c:pt>
                <c:pt idx="264">
                  <c:v>7013385</c:v>
                </c:pt>
                <c:pt idx="265">
                  <c:v>6896435</c:v>
                </c:pt>
                <c:pt idx="266">
                  <c:v>6783005</c:v>
                </c:pt>
                <c:pt idx="267">
                  <c:v>6664695</c:v>
                </c:pt>
                <c:pt idx="268">
                  <c:v>6517525</c:v>
                </c:pt>
                <c:pt idx="269">
                  <c:v>6422525</c:v>
                </c:pt>
                <c:pt idx="270">
                  <c:v>6285515</c:v>
                </c:pt>
                <c:pt idx="271">
                  <c:v>6183615</c:v>
                </c:pt>
                <c:pt idx="272">
                  <c:v>6064735</c:v>
                </c:pt>
                <c:pt idx="273">
                  <c:v>5936415</c:v>
                </c:pt>
                <c:pt idx="274">
                  <c:v>5843135</c:v>
                </c:pt>
                <c:pt idx="275">
                  <c:v>5714925</c:v>
                </c:pt>
                <c:pt idx="276">
                  <c:v>5625395</c:v>
                </c:pt>
                <c:pt idx="277">
                  <c:v>5496965</c:v>
                </c:pt>
                <c:pt idx="278">
                  <c:v>5385375</c:v>
                </c:pt>
                <c:pt idx="279">
                  <c:v>5269555</c:v>
                </c:pt>
                <c:pt idx="280">
                  <c:v>5176675</c:v>
                </c:pt>
                <c:pt idx="281">
                  <c:v>5061225</c:v>
                </c:pt>
                <c:pt idx="282">
                  <c:v>4972835</c:v>
                </c:pt>
                <c:pt idx="283">
                  <c:v>4847145</c:v>
                </c:pt>
                <c:pt idx="284">
                  <c:v>4746175</c:v>
                </c:pt>
                <c:pt idx="285">
                  <c:v>4658745</c:v>
                </c:pt>
                <c:pt idx="286">
                  <c:v>4546235</c:v>
                </c:pt>
                <c:pt idx="287">
                  <c:v>4453975</c:v>
                </c:pt>
                <c:pt idx="288">
                  <c:v>4354965</c:v>
                </c:pt>
                <c:pt idx="289">
                  <c:v>4259285</c:v>
                </c:pt>
                <c:pt idx="290">
                  <c:v>4145105</c:v>
                </c:pt>
                <c:pt idx="291">
                  <c:v>4070725</c:v>
                </c:pt>
                <c:pt idx="292">
                  <c:v>3974685</c:v>
                </c:pt>
                <c:pt idx="293">
                  <c:v>3881175</c:v>
                </c:pt>
                <c:pt idx="294">
                  <c:v>3798395</c:v>
                </c:pt>
                <c:pt idx="295">
                  <c:v>3728165</c:v>
                </c:pt>
                <c:pt idx="296">
                  <c:v>3654905</c:v>
                </c:pt>
                <c:pt idx="297">
                  <c:v>3566775</c:v>
                </c:pt>
                <c:pt idx="298">
                  <c:v>3515385</c:v>
                </c:pt>
                <c:pt idx="299">
                  <c:v>3449935</c:v>
                </c:pt>
                <c:pt idx="300">
                  <c:v>3393055</c:v>
                </c:pt>
                <c:pt idx="301">
                  <c:v>3342615</c:v>
                </c:pt>
                <c:pt idx="302">
                  <c:v>3291645</c:v>
                </c:pt>
                <c:pt idx="303">
                  <c:v>3263535</c:v>
                </c:pt>
                <c:pt idx="304">
                  <c:v>3195845</c:v>
                </c:pt>
                <c:pt idx="305">
                  <c:v>3149575</c:v>
                </c:pt>
                <c:pt idx="306">
                  <c:v>3113565</c:v>
                </c:pt>
                <c:pt idx="307">
                  <c:v>3061485</c:v>
                </c:pt>
                <c:pt idx="308">
                  <c:v>3006895</c:v>
                </c:pt>
                <c:pt idx="309">
                  <c:v>2967265</c:v>
                </c:pt>
                <c:pt idx="310">
                  <c:v>2920695</c:v>
                </c:pt>
                <c:pt idx="311">
                  <c:v>2873785</c:v>
                </c:pt>
                <c:pt idx="312">
                  <c:v>2819425</c:v>
                </c:pt>
                <c:pt idx="313">
                  <c:v>2776695</c:v>
                </c:pt>
                <c:pt idx="314">
                  <c:v>2729565</c:v>
                </c:pt>
                <c:pt idx="315">
                  <c:v>2681015</c:v>
                </c:pt>
                <c:pt idx="316">
                  <c:v>2621645</c:v>
                </c:pt>
                <c:pt idx="317">
                  <c:v>2566265</c:v>
                </c:pt>
                <c:pt idx="318">
                  <c:v>2522785</c:v>
                </c:pt>
                <c:pt idx="319">
                  <c:v>2463925</c:v>
                </c:pt>
                <c:pt idx="320">
                  <c:v>2427035</c:v>
                </c:pt>
                <c:pt idx="321">
                  <c:v>2365765</c:v>
                </c:pt>
                <c:pt idx="322">
                  <c:v>2326205</c:v>
                </c:pt>
                <c:pt idx="323">
                  <c:v>2278395</c:v>
                </c:pt>
                <c:pt idx="324">
                  <c:v>2219015</c:v>
                </c:pt>
                <c:pt idx="325">
                  <c:v>2168165</c:v>
                </c:pt>
                <c:pt idx="326">
                  <c:v>2138115</c:v>
                </c:pt>
                <c:pt idx="327">
                  <c:v>2086425</c:v>
                </c:pt>
                <c:pt idx="328">
                  <c:v>2027895</c:v>
                </c:pt>
                <c:pt idx="329">
                  <c:v>1991125</c:v>
                </c:pt>
                <c:pt idx="330">
                  <c:v>1937295</c:v>
                </c:pt>
                <c:pt idx="331">
                  <c:v>1893805</c:v>
                </c:pt>
                <c:pt idx="332">
                  <c:v>1847325</c:v>
                </c:pt>
                <c:pt idx="333">
                  <c:v>1805375</c:v>
                </c:pt>
                <c:pt idx="334">
                  <c:v>1762645</c:v>
                </c:pt>
                <c:pt idx="335">
                  <c:v>1720825</c:v>
                </c:pt>
                <c:pt idx="336">
                  <c:v>1682435</c:v>
                </c:pt>
                <c:pt idx="337">
                  <c:v>1634115</c:v>
                </c:pt>
                <c:pt idx="338">
                  <c:v>1597565</c:v>
                </c:pt>
                <c:pt idx="339">
                  <c:v>1561425</c:v>
                </c:pt>
                <c:pt idx="340">
                  <c:v>1519485</c:v>
                </c:pt>
                <c:pt idx="341">
                  <c:v>1479895</c:v>
                </c:pt>
                <c:pt idx="342">
                  <c:v>1443475</c:v>
                </c:pt>
                <c:pt idx="343">
                  <c:v>1409975</c:v>
                </c:pt>
                <c:pt idx="344">
                  <c:v>1381565</c:v>
                </c:pt>
                <c:pt idx="345">
                  <c:v>1346265</c:v>
                </c:pt>
                <c:pt idx="346">
                  <c:v>1311815</c:v>
                </c:pt>
                <c:pt idx="347">
                  <c:v>1279035</c:v>
                </c:pt>
                <c:pt idx="348">
                  <c:v>1243165</c:v>
                </c:pt>
                <c:pt idx="349">
                  <c:v>1206645</c:v>
                </c:pt>
                <c:pt idx="350">
                  <c:v>1182905</c:v>
                </c:pt>
                <c:pt idx="351">
                  <c:v>1147835</c:v>
                </c:pt>
                <c:pt idx="352">
                  <c:v>1122435</c:v>
                </c:pt>
                <c:pt idx="353">
                  <c:v>1096175</c:v>
                </c:pt>
                <c:pt idx="354">
                  <c:v>1063895</c:v>
                </c:pt>
                <c:pt idx="355">
                  <c:v>1038655</c:v>
                </c:pt>
                <c:pt idx="356">
                  <c:v>1014975</c:v>
                </c:pt>
                <c:pt idx="357">
                  <c:v>992405</c:v>
                </c:pt>
                <c:pt idx="358">
                  <c:v>961625</c:v>
                </c:pt>
                <c:pt idx="359">
                  <c:v>932165</c:v>
                </c:pt>
                <c:pt idx="360">
                  <c:v>915825</c:v>
                </c:pt>
                <c:pt idx="361">
                  <c:v>889285</c:v>
                </c:pt>
                <c:pt idx="362">
                  <c:v>871085</c:v>
                </c:pt>
                <c:pt idx="363">
                  <c:v>845795</c:v>
                </c:pt>
                <c:pt idx="364">
                  <c:v>819725</c:v>
                </c:pt>
                <c:pt idx="365">
                  <c:v>805215</c:v>
                </c:pt>
                <c:pt idx="366">
                  <c:v>779875</c:v>
                </c:pt>
                <c:pt idx="367">
                  <c:v>759925</c:v>
                </c:pt>
                <c:pt idx="368">
                  <c:v>736935</c:v>
                </c:pt>
                <c:pt idx="369">
                  <c:v>723765</c:v>
                </c:pt>
                <c:pt idx="370">
                  <c:v>703915</c:v>
                </c:pt>
                <c:pt idx="371">
                  <c:v>683695</c:v>
                </c:pt>
                <c:pt idx="372">
                  <c:v>665365</c:v>
                </c:pt>
                <c:pt idx="373">
                  <c:v>647855</c:v>
                </c:pt>
                <c:pt idx="374">
                  <c:v>629685</c:v>
                </c:pt>
                <c:pt idx="375">
                  <c:v>616495</c:v>
                </c:pt>
                <c:pt idx="376">
                  <c:v>599225</c:v>
                </c:pt>
                <c:pt idx="377">
                  <c:v>581425</c:v>
                </c:pt>
                <c:pt idx="378">
                  <c:v>564995</c:v>
                </c:pt>
                <c:pt idx="379">
                  <c:v>549095</c:v>
                </c:pt>
                <c:pt idx="380">
                  <c:v>535245</c:v>
                </c:pt>
                <c:pt idx="381">
                  <c:v>521005</c:v>
                </c:pt>
                <c:pt idx="382">
                  <c:v>510435</c:v>
                </c:pt>
                <c:pt idx="383">
                  <c:v>495875</c:v>
                </c:pt>
                <c:pt idx="384">
                  <c:v>479695</c:v>
                </c:pt>
                <c:pt idx="385">
                  <c:v>472095</c:v>
                </c:pt>
                <c:pt idx="386">
                  <c:v>452455</c:v>
                </c:pt>
                <c:pt idx="387">
                  <c:v>446395</c:v>
                </c:pt>
                <c:pt idx="388">
                  <c:v>428935</c:v>
                </c:pt>
                <c:pt idx="389">
                  <c:v>420555</c:v>
                </c:pt>
                <c:pt idx="390">
                  <c:v>412985</c:v>
                </c:pt>
                <c:pt idx="391">
                  <c:v>399795</c:v>
                </c:pt>
                <c:pt idx="392">
                  <c:v>386155</c:v>
                </c:pt>
                <c:pt idx="393">
                  <c:v>376095</c:v>
                </c:pt>
                <c:pt idx="394">
                  <c:v>371725</c:v>
                </c:pt>
                <c:pt idx="395">
                  <c:v>361435</c:v>
                </c:pt>
                <c:pt idx="396">
                  <c:v>351645</c:v>
                </c:pt>
                <c:pt idx="397">
                  <c:v>343405</c:v>
                </c:pt>
                <c:pt idx="398">
                  <c:v>331695</c:v>
                </c:pt>
                <c:pt idx="399">
                  <c:v>331695</c:v>
                </c:pt>
                <c:pt idx="400">
                  <c:v>316745</c:v>
                </c:pt>
                <c:pt idx="401">
                  <c:v>311925</c:v>
                </c:pt>
                <c:pt idx="402">
                  <c:v>301305</c:v>
                </c:pt>
                <c:pt idx="403">
                  <c:v>295715</c:v>
                </c:pt>
                <c:pt idx="404">
                  <c:v>285835</c:v>
                </c:pt>
                <c:pt idx="405">
                  <c:v>281035</c:v>
                </c:pt>
                <c:pt idx="406">
                  <c:v>272585</c:v>
                </c:pt>
                <c:pt idx="407">
                  <c:v>266015</c:v>
                </c:pt>
                <c:pt idx="408">
                  <c:v>259255</c:v>
                </c:pt>
                <c:pt idx="409">
                  <c:v>253915</c:v>
                </c:pt>
                <c:pt idx="410">
                  <c:v>248475</c:v>
                </c:pt>
                <c:pt idx="411">
                  <c:v>240545</c:v>
                </c:pt>
                <c:pt idx="412">
                  <c:v>236125</c:v>
                </c:pt>
                <c:pt idx="413">
                  <c:v>228395</c:v>
                </c:pt>
                <c:pt idx="414">
                  <c:v>224325</c:v>
                </c:pt>
                <c:pt idx="415">
                  <c:v>217235</c:v>
                </c:pt>
                <c:pt idx="416">
                  <c:v>212375</c:v>
                </c:pt>
                <c:pt idx="417">
                  <c:v>206935</c:v>
                </c:pt>
                <c:pt idx="418">
                  <c:v>201795</c:v>
                </c:pt>
                <c:pt idx="419">
                  <c:v>196825</c:v>
                </c:pt>
                <c:pt idx="420">
                  <c:v>192695</c:v>
                </c:pt>
                <c:pt idx="421">
                  <c:v>185765</c:v>
                </c:pt>
                <c:pt idx="422">
                  <c:v>183305</c:v>
                </c:pt>
                <c:pt idx="423">
                  <c:v>177015</c:v>
                </c:pt>
                <c:pt idx="424">
                  <c:v>173225</c:v>
                </c:pt>
                <c:pt idx="425">
                  <c:v>169675</c:v>
                </c:pt>
                <c:pt idx="426">
                  <c:v>165675</c:v>
                </c:pt>
                <c:pt idx="427">
                  <c:v>159945</c:v>
                </c:pt>
                <c:pt idx="428">
                  <c:v>158215</c:v>
                </c:pt>
                <c:pt idx="429">
                  <c:v>155095</c:v>
                </c:pt>
                <c:pt idx="430">
                  <c:v>151315</c:v>
                </c:pt>
                <c:pt idx="431">
                  <c:v>146555</c:v>
                </c:pt>
                <c:pt idx="432">
                  <c:v>144335</c:v>
                </c:pt>
                <c:pt idx="433">
                  <c:v>138455</c:v>
                </c:pt>
                <c:pt idx="434">
                  <c:v>134925</c:v>
                </c:pt>
                <c:pt idx="435">
                  <c:v>132355</c:v>
                </c:pt>
                <c:pt idx="436">
                  <c:v>128565</c:v>
                </c:pt>
                <c:pt idx="437">
                  <c:v>126435</c:v>
                </c:pt>
                <c:pt idx="438">
                  <c:v>124645</c:v>
                </c:pt>
                <c:pt idx="439">
                  <c:v>120865</c:v>
                </c:pt>
                <c:pt idx="440">
                  <c:v>118795</c:v>
                </c:pt>
                <c:pt idx="441">
                  <c:v>115805</c:v>
                </c:pt>
                <c:pt idx="442">
                  <c:v>113805</c:v>
                </c:pt>
                <c:pt idx="443">
                  <c:v>109415</c:v>
                </c:pt>
                <c:pt idx="444">
                  <c:v>109325</c:v>
                </c:pt>
                <c:pt idx="445">
                  <c:v>108415</c:v>
                </c:pt>
                <c:pt idx="446">
                  <c:v>105005</c:v>
                </c:pt>
                <c:pt idx="447">
                  <c:v>101245</c:v>
                </c:pt>
                <c:pt idx="448">
                  <c:v>101265</c:v>
                </c:pt>
                <c:pt idx="449">
                  <c:v>99495</c:v>
                </c:pt>
                <c:pt idx="450">
                  <c:v>98685</c:v>
                </c:pt>
              </c:numCache>
            </c:numRef>
          </c:yVal>
          <c:smooth val="1"/>
        </c:ser>
        <c:ser>
          <c:idx val="2"/>
          <c:order val="2"/>
          <c:tx>
            <c:v>Maltene</c:v>
          </c:tx>
          <c:marker>
            <c:symbol val="none"/>
          </c:marker>
          <c:xVal>
            <c:numRef>
              <c:f>'410'!$G$2:$G$402</c:f>
              <c:numCache>
                <c:formatCode>General</c:formatCode>
                <c:ptCount val="401"/>
                <c:pt idx="0">
                  <c:v>350</c:v>
                </c:pt>
                <c:pt idx="1">
                  <c:v>351</c:v>
                </c:pt>
                <c:pt idx="2">
                  <c:v>352</c:v>
                </c:pt>
                <c:pt idx="3">
                  <c:v>353</c:v>
                </c:pt>
                <c:pt idx="4">
                  <c:v>354</c:v>
                </c:pt>
                <c:pt idx="5">
                  <c:v>355</c:v>
                </c:pt>
                <c:pt idx="6">
                  <c:v>356</c:v>
                </c:pt>
                <c:pt idx="7">
                  <c:v>357</c:v>
                </c:pt>
                <c:pt idx="8">
                  <c:v>358</c:v>
                </c:pt>
                <c:pt idx="9">
                  <c:v>359</c:v>
                </c:pt>
                <c:pt idx="10">
                  <c:v>360</c:v>
                </c:pt>
                <c:pt idx="11">
                  <c:v>361</c:v>
                </c:pt>
                <c:pt idx="12">
                  <c:v>362</c:v>
                </c:pt>
                <c:pt idx="13">
                  <c:v>363</c:v>
                </c:pt>
                <c:pt idx="14">
                  <c:v>364</c:v>
                </c:pt>
                <c:pt idx="15">
                  <c:v>365</c:v>
                </c:pt>
                <c:pt idx="16">
                  <c:v>366</c:v>
                </c:pt>
                <c:pt idx="17">
                  <c:v>367</c:v>
                </c:pt>
                <c:pt idx="18">
                  <c:v>368</c:v>
                </c:pt>
                <c:pt idx="19">
                  <c:v>369</c:v>
                </c:pt>
                <c:pt idx="20">
                  <c:v>370</c:v>
                </c:pt>
                <c:pt idx="21">
                  <c:v>371</c:v>
                </c:pt>
                <c:pt idx="22">
                  <c:v>372</c:v>
                </c:pt>
                <c:pt idx="23">
                  <c:v>373</c:v>
                </c:pt>
                <c:pt idx="24">
                  <c:v>374</c:v>
                </c:pt>
                <c:pt idx="25">
                  <c:v>375</c:v>
                </c:pt>
                <c:pt idx="26">
                  <c:v>376</c:v>
                </c:pt>
                <c:pt idx="27">
                  <c:v>377</c:v>
                </c:pt>
                <c:pt idx="28">
                  <c:v>378</c:v>
                </c:pt>
                <c:pt idx="29">
                  <c:v>379</c:v>
                </c:pt>
                <c:pt idx="30">
                  <c:v>380</c:v>
                </c:pt>
                <c:pt idx="31">
                  <c:v>381</c:v>
                </c:pt>
                <c:pt idx="32">
                  <c:v>382</c:v>
                </c:pt>
                <c:pt idx="33">
                  <c:v>383</c:v>
                </c:pt>
                <c:pt idx="34">
                  <c:v>384</c:v>
                </c:pt>
                <c:pt idx="35">
                  <c:v>385</c:v>
                </c:pt>
                <c:pt idx="36">
                  <c:v>386</c:v>
                </c:pt>
                <c:pt idx="37">
                  <c:v>387</c:v>
                </c:pt>
                <c:pt idx="38">
                  <c:v>388</c:v>
                </c:pt>
                <c:pt idx="39">
                  <c:v>389</c:v>
                </c:pt>
                <c:pt idx="40">
                  <c:v>390</c:v>
                </c:pt>
                <c:pt idx="41">
                  <c:v>391</c:v>
                </c:pt>
                <c:pt idx="42">
                  <c:v>392</c:v>
                </c:pt>
                <c:pt idx="43">
                  <c:v>393</c:v>
                </c:pt>
                <c:pt idx="44">
                  <c:v>394</c:v>
                </c:pt>
                <c:pt idx="45">
                  <c:v>395</c:v>
                </c:pt>
                <c:pt idx="46">
                  <c:v>396</c:v>
                </c:pt>
                <c:pt idx="47">
                  <c:v>397</c:v>
                </c:pt>
                <c:pt idx="48">
                  <c:v>398</c:v>
                </c:pt>
                <c:pt idx="49">
                  <c:v>399</c:v>
                </c:pt>
                <c:pt idx="50">
                  <c:v>400</c:v>
                </c:pt>
                <c:pt idx="51">
                  <c:v>401</c:v>
                </c:pt>
                <c:pt idx="52">
                  <c:v>402</c:v>
                </c:pt>
                <c:pt idx="53">
                  <c:v>403</c:v>
                </c:pt>
                <c:pt idx="54">
                  <c:v>404</c:v>
                </c:pt>
                <c:pt idx="55">
                  <c:v>405</c:v>
                </c:pt>
                <c:pt idx="56">
                  <c:v>406</c:v>
                </c:pt>
                <c:pt idx="57">
                  <c:v>407</c:v>
                </c:pt>
                <c:pt idx="58">
                  <c:v>408</c:v>
                </c:pt>
                <c:pt idx="59">
                  <c:v>409</c:v>
                </c:pt>
                <c:pt idx="60">
                  <c:v>410</c:v>
                </c:pt>
                <c:pt idx="61">
                  <c:v>411</c:v>
                </c:pt>
                <c:pt idx="62">
                  <c:v>412</c:v>
                </c:pt>
                <c:pt idx="63">
                  <c:v>413</c:v>
                </c:pt>
                <c:pt idx="64">
                  <c:v>414</c:v>
                </c:pt>
                <c:pt idx="65">
                  <c:v>415</c:v>
                </c:pt>
                <c:pt idx="66">
                  <c:v>416</c:v>
                </c:pt>
                <c:pt idx="67">
                  <c:v>417</c:v>
                </c:pt>
                <c:pt idx="68">
                  <c:v>418</c:v>
                </c:pt>
                <c:pt idx="69">
                  <c:v>419</c:v>
                </c:pt>
                <c:pt idx="70">
                  <c:v>420</c:v>
                </c:pt>
                <c:pt idx="71">
                  <c:v>421</c:v>
                </c:pt>
                <c:pt idx="72">
                  <c:v>422</c:v>
                </c:pt>
                <c:pt idx="73">
                  <c:v>423</c:v>
                </c:pt>
                <c:pt idx="74">
                  <c:v>424</c:v>
                </c:pt>
                <c:pt idx="75">
                  <c:v>425</c:v>
                </c:pt>
                <c:pt idx="76">
                  <c:v>426</c:v>
                </c:pt>
                <c:pt idx="77">
                  <c:v>427</c:v>
                </c:pt>
                <c:pt idx="78">
                  <c:v>428</c:v>
                </c:pt>
                <c:pt idx="79">
                  <c:v>429</c:v>
                </c:pt>
                <c:pt idx="80">
                  <c:v>430</c:v>
                </c:pt>
                <c:pt idx="81">
                  <c:v>431</c:v>
                </c:pt>
                <c:pt idx="82">
                  <c:v>432</c:v>
                </c:pt>
                <c:pt idx="83">
                  <c:v>433</c:v>
                </c:pt>
                <c:pt idx="84">
                  <c:v>434</c:v>
                </c:pt>
                <c:pt idx="85">
                  <c:v>435</c:v>
                </c:pt>
                <c:pt idx="86">
                  <c:v>436</c:v>
                </c:pt>
                <c:pt idx="87">
                  <c:v>437</c:v>
                </c:pt>
                <c:pt idx="88">
                  <c:v>438</c:v>
                </c:pt>
                <c:pt idx="89">
                  <c:v>439</c:v>
                </c:pt>
                <c:pt idx="90">
                  <c:v>440</c:v>
                </c:pt>
                <c:pt idx="91">
                  <c:v>441</c:v>
                </c:pt>
                <c:pt idx="92">
                  <c:v>442</c:v>
                </c:pt>
                <c:pt idx="93">
                  <c:v>443</c:v>
                </c:pt>
                <c:pt idx="94">
                  <c:v>444</c:v>
                </c:pt>
                <c:pt idx="95">
                  <c:v>445</c:v>
                </c:pt>
                <c:pt idx="96">
                  <c:v>446</c:v>
                </c:pt>
                <c:pt idx="97">
                  <c:v>447</c:v>
                </c:pt>
                <c:pt idx="98">
                  <c:v>448</c:v>
                </c:pt>
                <c:pt idx="99">
                  <c:v>449</c:v>
                </c:pt>
                <c:pt idx="100">
                  <c:v>450</c:v>
                </c:pt>
                <c:pt idx="101">
                  <c:v>451</c:v>
                </c:pt>
                <c:pt idx="102">
                  <c:v>452</c:v>
                </c:pt>
                <c:pt idx="103">
                  <c:v>453</c:v>
                </c:pt>
                <c:pt idx="104">
                  <c:v>454</c:v>
                </c:pt>
                <c:pt idx="105">
                  <c:v>455</c:v>
                </c:pt>
                <c:pt idx="106">
                  <c:v>456</c:v>
                </c:pt>
                <c:pt idx="107">
                  <c:v>457</c:v>
                </c:pt>
                <c:pt idx="108">
                  <c:v>458</c:v>
                </c:pt>
                <c:pt idx="109">
                  <c:v>459</c:v>
                </c:pt>
                <c:pt idx="110">
                  <c:v>460</c:v>
                </c:pt>
                <c:pt idx="111">
                  <c:v>461</c:v>
                </c:pt>
                <c:pt idx="112">
                  <c:v>462</c:v>
                </c:pt>
                <c:pt idx="113">
                  <c:v>463</c:v>
                </c:pt>
                <c:pt idx="114">
                  <c:v>464</c:v>
                </c:pt>
                <c:pt idx="115">
                  <c:v>465</c:v>
                </c:pt>
                <c:pt idx="116">
                  <c:v>466</c:v>
                </c:pt>
                <c:pt idx="117">
                  <c:v>467</c:v>
                </c:pt>
                <c:pt idx="118">
                  <c:v>468</c:v>
                </c:pt>
                <c:pt idx="119">
                  <c:v>469</c:v>
                </c:pt>
                <c:pt idx="120">
                  <c:v>470</c:v>
                </c:pt>
                <c:pt idx="121">
                  <c:v>471</c:v>
                </c:pt>
                <c:pt idx="122">
                  <c:v>472</c:v>
                </c:pt>
                <c:pt idx="123">
                  <c:v>473</c:v>
                </c:pt>
                <c:pt idx="124">
                  <c:v>474</c:v>
                </c:pt>
                <c:pt idx="125">
                  <c:v>475</c:v>
                </c:pt>
                <c:pt idx="126">
                  <c:v>476</c:v>
                </c:pt>
                <c:pt idx="127">
                  <c:v>477</c:v>
                </c:pt>
                <c:pt idx="128">
                  <c:v>478</c:v>
                </c:pt>
                <c:pt idx="129">
                  <c:v>479</c:v>
                </c:pt>
                <c:pt idx="130">
                  <c:v>480</c:v>
                </c:pt>
                <c:pt idx="131">
                  <c:v>481</c:v>
                </c:pt>
                <c:pt idx="132">
                  <c:v>482</c:v>
                </c:pt>
                <c:pt idx="133">
                  <c:v>483</c:v>
                </c:pt>
                <c:pt idx="134">
                  <c:v>484</c:v>
                </c:pt>
                <c:pt idx="135">
                  <c:v>485</c:v>
                </c:pt>
                <c:pt idx="136">
                  <c:v>486</c:v>
                </c:pt>
                <c:pt idx="137">
                  <c:v>487</c:v>
                </c:pt>
                <c:pt idx="138">
                  <c:v>488</c:v>
                </c:pt>
                <c:pt idx="139">
                  <c:v>489</c:v>
                </c:pt>
                <c:pt idx="140">
                  <c:v>490</c:v>
                </c:pt>
                <c:pt idx="141">
                  <c:v>491</c:v>
                </c:pt>
                <c:pt idx="142">
                  <c:v>492</c:v>
                </c:pt>
                <c:pt idx="143">
                  <c:v>493</c:v>
                </c:pt>
                <c:pt idx="144">
                  <c:v>494</c:v>
                </c:pt>
                <c:pt idx="145">
                  <c:v>495</c:v>
                </c:pt>
                <c:pt idx="146">
                  <c:v>496</c:v>
                </c:pt>
                <c:pt idx="147">
                  <c:v>497</c:v>
                </c:pt>
                <c:pt idx="148">
                  <c:v>498</c:v>
                </c:pt>
                <c:pt idx="149">
                  <c:v>499</c:v>
                </c:pt>
                <c:pt idx="150">
                  <c:v>500</c:v>
                </c:pt>
                <c:pt idx="151">
                  <c:v>501</c:v>
                </c:pt>
                <c:pt idx="152">
                  <c:v>502</c:v>
                </c:pt>
                <c:pt idx="153">
                  <c:v>503</c:v>
                </c:pt>
                <c:pt idx="154">
                  <c:v>504</c:v>
                </c:pt>
                <c:pt idx="155">
                  <c:v>505</c:v>
                </c:pt>
                <c:pt idx="156">
                  <c:v>506</c:v>
                </c:pt>
                <c:pt idx="157">
                  <c:v>507</c:v>
                </c:pt>
                <c:pt idx="158">
                  <c:v>508</c:v>
                </c:pt>
                <c:pt idx="159">
                  <c:v>509</c:v>
                </c:pt>
                <c:pt idx="160">
                  <c:v>510</c:v>
                </c:pt>
                <c:pt idx="161">
                  <c:v>511</c:v>
                </c:pt>
                <c:pt idx="162">
                  <c:v>512</c:v>
                </c:pt>
                <c:pt idx="163">
                  <c:v>513</c:v>
                </c:pt>
                <c:pt idx="164">
                  <c:v>514</c:v>
                </c:pt>
                <c:pt idx="165">
                  <c:v>515</c:v>
                </c:pt>
                <c:pt idx="166">
                  <c:v>516</c:v>
                </c:pt>
                <c:pt idx="167">
                  <c:v>517</c:v>
                </c:pt>
                <c:pt idx="168">
                  <c:v>518</c:v>
                </c:pt>
                <c:pt idx="169">
                  <c:v>519</c:v>
                </c:pt>
                <c:pt idx="170">
                  <c:v>520</c:v>
                </c:pt>
                <c:pt idx="171">
                  <c:v>521</c:v>
                </c:pt>
                <c:pt idx="172">
                  <c:v>522</c:v>
                </c:pt>
                <c:pt idx="173">
                  <c:v>523</c:v>
                </c:pt>
                <c:pt idx="174">
                  <c:v>524</c:v>
                </c:pt>
                <c:pt idx="175">
                  <c:v>525</c:v>
                </c:pt>
                <c:pt idx="176">
                  <c:v>526</c:v>
                </c:pt>
                <c:pt idx="177">
                  <c:v>527</c:v>
                </c:pt>
                <c:pt idx="178">
                  <c:v>528</c:v>
                </c:pt>
                <c:pt idx="179">
                  <c:v>529</c:v>
                </c:pt>
                <c:pt idx="180">
                  <c:v>530</c:v>
                </c:pt>
                <c:pt idx="181">
                  <c:v>531</c:v>
                </c:pt>
                <c:pt idx="182">
                  <c:v>532</c:v>
                </c:pt>
                <c:pt idx="183">
                  <c:v>533</c:v>
                </c:pt>
                <c:pt idx="184">
                  <c:v>534</c:v>
                </c:pt>
                <c:pt idx="185">
                  <c:v>535</c:v>
                </c:pt>
                <c:pt idx="186">
                  <c:v>536</c:v>
                </c:pt>
                <c:pt idx="187">
                  <c:v>537</c:v>
                </c:pt>
                <c:pt idx="188">
                  <c:v>538</c:v>
                </c:pt>
                <c:pt idx="189">
                  <c:v>539</c:v>
                </c:pt>
                <c:pt idx="190">
                  <c:v>540</c:v>
                </c:pt>
                <c:pt idx="191">
                  <c:v>541</c:v>
                </c:pt>
                <c:pt idx="192">
                  <c:v>542</c:v>
                </c:pt>
                <c:pt idx="193">
                  <c:v>543</c:v>
                </c:pt>
                <c:pt idx="194">
                  <c:v>544</c:v>
                </c:pt>
                <c:pt idx="195">
                  <c:v>545</c:v>
                </c:pt>
                <c:pt idx="196">
                  <c:v>546</c:v>
                </c:pt>
                <c:pt idx="197">
                  <c:v>547</c:v>
                </c:pt>
                <c:pt idx="198">
                  <c:v>548</c:v>
                </c:pt>
                <c:pt idx="199">
                  <c:v>549</c:v>
                </c:pt>
                <c:pt idx="200">
                  <c:v>550</c:v>
                </c:pt>
                <c:pt idx="201">
                  <c:v>551</c:v>
                </c:pt>
                <c:pt idx="202">
                  <c:v>552</c:v>
                </c:pt>
                <c:pt idx="203">
                  <c:v>553</c:v>
                </c:pt>
                <c:pt idx="204">
                  <c:v>554</c:v>
                </c:pt>
                <c:pt idx="205">
                  <c:v>555</c:v>
                </c:pt>
                <c:pt idx="206">
                  <c:v>556</c:v>
                </c:pt>
                <c:pt idx="207">
                  <c:v>557</c:v>
                </c:pt>
                <c:pt idx="208">
                  <c:v>558</c:v>
                </c:pt>
                <c:pt idx="209">
                  <c:v>559</c:v>
                </c:pt>
                <c:pt idx="210">
                  <c:v>560</c:v>
                </c:pt>
                <c:pt idx="211">
                  <c:v>561</c:v>
                </c:pt>
                <c:pt idx="212">
                  <c:v>562</c:v>
                </c:pt>
                <c:pt idx="213">
                  <c:v>563</c:v>
                </c:pt>
                <c:pt idx="214">
                  <c:v>564</c:v>
                </c:pt>
                <c:pt idx="215">
                  <c:v>565</c:v>
                </c:pt>
                <c:pt idx="216">
                  <c:v>566</c:v>
                </c:pt>
                <c:pt idx="217">
                  <c:v>567</c:v>
                </c:pt>
                <c:pt idx="218">
                  <c:v>568</c:v>
                </c:pt>
                <c:pt idx="219">
                  <c:v>569</c:v>
                </c:pt>
                <c:pt idx="220">
                  <c:v>570</c:v>
                </c:pt>
                <c:pt idx="221">
                  <c:v>571</c:v>
                </c:pt>
                <c:pt idx="222">
                  <c:v>572</c:v>
                </c:pt>
                <c:pt idx="223">
                  <c:v>573</c:v>
                </c:pt>
                <c:pt idx="224">
                  <c:v>574</c:v>
                </c:pt>
                <c:pt idx="225">
                  <c:v>575</c:v>
                </c:pt>
                <c:pt idx="226">
                  <c:v>576</c:v>
                </c:pt>
                <c:pt idx="227">
                  <c:v>577</c:v>
                </c:pt>
                <c:pt idx="228">
                  <c:v>578</c:v>
                </c:pt>
                <c:pt idx="229">
                  <c:v>579</c:v>
                </c:pt>
                <c:pt idx="230">
                  <c:v>580</c:v>
                </c:pt>
                <c:pt idx="231">
                  <c:v>581</c:v>
                </c:pt>
                <c:pt idx="232">
                  <c:v>582</c:v>
                </c:pt>
                <c:pt idx="233">
                  <c:v>583</c:v>
                </c:pt>
                <c:pt idx="234">
                  <c:v>584</c:v>
                </c:pt>
                <c:pt idx="235">
                  <c:v>585</c:v>
                </c:pt>
                <c:pt idx="236">
                  <c:v>586</c:v>
                </c:pt>
                <c:pt idx="237">
                  <c:v>587</c:v>
                </c:pt>
                <c:pt idx="238">
                  <c:v>588</c:v>
                </c:pt>
                <c:pt idx="239">
                  <c:v>589</c:v>
                </c:pt>
                <c:pt idx="240">
                  <c:v>590</c:v>
                </c:pt>
                <c:pt idx="241">
                  <c:v>591</c:v>
                </c:pt>
                <c:pt idx="242">
                  <c:v>592</c:v>
                </c:pt>
                <c:pt idx="243">
                  <c:v>593</c:v>
                </c:pt>
                <c:pt idx="244">
                  <c:v>594</c:v>
                </c:pt>
                <c:pt idx="245">
                  <c:v>595</c:v>
                </c:pt>
                <c:pt idx="246">
                  <c:v>596</c:v>
                </c:pt>
                <c:pt idx="247">
                  <c:v>597</c:v>
                </c:pt>
                <c:pt idx="248">
                  <c:v>598</c:v>
                </c:pt>
                <c:pt idx="249">
                  <c:v>599</c:v>
                </c:pt>
                <c:pt idx="250">
                  <c:v>600</c:v>
                </c:pt>
                <c:pt idx="251">
                  <c:v>601</c:v>
                </c:pt>
                <c:pt idx="252">
                  <c:v>602</c:v>
                </c:pt>
                <c:pt idx="253">
                  <c:v>603</c:v>
                </c:pt>
                <c:pt idx="254">
                  <c:v>604</c:v>
                </c:pt>
                <c:pt idx="255">
                  <c:v>605</c:v>
                </c:pt>
                <c:pt idx="256">
                  <c:v>606</c:v>
                </c:pt>
                <c:pt idx="257">
                  <c:v>607</c:v>
                </c:pt>
                <c:pt idx="258">
                  <c:v>608</c:v>
                </c:pt>
                <c:pt idx="259">
                  <c:v>609</c:v>
                </c:pt>
                <c:pt idx="260">
                  <c:v>610</c:v>
                </c:pt>
                <c:pt idx="261">
                  <c:v>611</c:v>
                </c:pt>
                <c:pt idx="262">
                  <c:v>612</c:v>
                </c:pt>
                <c:pt idx="263">
                  <c:v>613</c:v>
                </c:pt>
                <c:pt idx="264">
                  <c:v>614</c:v>
                </c:pt>
                <c:pt idx="265">
                  <c:v>615</c:v>
                </c:pt>
                <c:pt idx="266">
                  <c:v>616</c:v>
                </c:pt>
                <c:pt idx="267">
                  <c:v>617</c:v>
                </c:pt>
                <c:pt idx="268">
                  <c:v>618</c:v>
                </c:pt>
                <c:pt idx="269">
                  <c:v>619</c:v>
                </c:pt>
                <c:pt idx="270">
                  <c:v>620</c:v>
                </c:pt>
                <c:pt idx="271">
                  <c:v>621</c:v>
                </c:pt>
                <c:pt idx="272">
                  <c:v>622</c:v>
                </c:pt>
                <c:pt idx="273">
                  <c:v>623</c:v>
                </c:pt>
                <c:pt idx="274">
                  <c:v>624</c:v>
                </c:pt>
                <c:pt idx="275">
                  <c:v>625</c:v>
                </c:pt>
                <c:pt idx="276">
                  <c:v>626</c:v>
                </c:pt>
                <c:pt idx="277">
                  <c:v>627</c:v>
                </c:pt>
                <c:pt idx="278">
                  <c:v>628</c:v>
                </c:pt>
                <c:pt idx="279">
                  <c:v>629</c:v>
                </c:pt>
                <c:pt idx="280">
                  <c:v>630</c:v>
                </c:pt>
                <c:pt idx="281">
                  <c:v>631</c:v>
                </c:pt>
                <c:pt idx="282">
                  <c:v>632</c:v>
                </c:pt>
                <c:pt idx="283">
                  <c:v>633</c:v>
                </c:pt>
                <c:pt idx="284">
                  <c:v>634</c:v>
                </c:pt>
                <c:pt idx="285">
                  <c:v>635</c:v>
                </c:pt>
                <c:pt idx="286">
                  <c:v>636</c:v>
                </c:pt>
                <c:pt idx="287">
                  <c:v>637</c:v>
                </c:pt>
                <c:pt idx="288">
                  <c:v>638</c:v>
                </c:pt>
                <c:pt idx="289">
                  <c:v>639</c:v>
                </c:pt>
                <c:pt idx="290">
                  <c:v>640</c:v>
                </c:pt>
                <c:pt idx="291">
                  <c:v>641</c:v>
                </c:pt>
                <c:pt idx="292">
                  <c:v>642</c:v>
                </c:pt>
                <c:pt idx="293">
                  <c:v>643</c:v>
                </c:pt>
                <c:pt idx="294">
                  <c:v>644</c:v>
                </c:pt>
                <c:pt idx="295">
                  <c:v>645</c:v>
                </c:pt>
                <c:pt idx="296">
                  <c:v>646</c:v>
                </c:pt>
                <c:pt idx="297">
                  <c:v>647</c:v>
                </c:pt>
                <c:pt idx="298">
                  <c:v>648</c:v>
                </c:pt>
                <c:pt idx="299">
                  <c:v>649</c:v>
                </c:pt>
                <c:pt idx="300">
                  <c:v>650</c:v>
                </c:pt>
                <c:pt idx="301">
                  <c:v>651</c:v>
                </c:pt>
                <c:pt idx="302">
                  <c:v>652</c:v>
                </c:pt>
                <c:pt idx="303">
                  <c:v>653</c:v>
                </c:pt>
                <c:pt idx="304">
                  <c:v>654</c:v>
                </c:pt>
                <c:pt idx="305">
                  <c:v>655</c:v>
                </c:pt>
                <c:pt idx="306">
                  <c:v>656</c:v>
                </c:pt>
                <c:pt idx="307">
                  <c:v>657</c:v>
                </c:pt>
                <c:pt idx="308">
                  <c:v>658</c:v>
                </c:pt>
                <c:pt idx="309">
                  <c:v>659</c:v>
                </c:pt>
                <c:pt idx="310">
                  <c:v>660</c:v>
                </c:pt>
                <c:pt idx="311">
                  <c:v>661</c:v>
                </c:pt>
                <c:pt idx="312">
                  <c:v>662</c:v>
                </c:pt>
                <c:pt idx="313">
                  <c:v>663</c:v>
                </c:pt>
                <c:pt idx="314">
                  <c:v>664</c:v>
                </c:pt>
                <c:pt idx="315">
                  <c:v>665</c:v>
                </c:pt>
                <c:pt idx="316">
                  <c:v>666</c:v>
                </c:pt>
                <c:pt idx="317">
                  <c:v>667</c:v>
                </c:pt>
                <c:pt idx="318">
                  <c:v>668</c:v>
                </c:pt>
                <c:pt idx="319">
                  <c:v>669</c:v>
                </c:pt>
                <c:pt idx="320">
                  <c:v>670</c:v>
                </c:pt>
                <c:pt idx="321">
                  <c:v>671</c:v>
                </c:pt>
                <c:pt idx="322">
                  <c:v>672</c:v>
                </c:pt>
                <c:pt idx="323">
                  <c:v>673</c:v>
                </c:pt>
                <c:pt idx="324">
                  <c:v>674</c:v>
                </c:pt>
                <c:pt idx="325">
                  <c:v>675</c:v>
                </c:pt>
                <c:pt idx="326">
                  <c:v>676</c:v>
                </c:pt>
                <c:pt idx="327">
                  <c:v>677</c:v>
                </c:pt>
                <c:pt idx="328">
                  <c:v>678</c:v>
                </c:pt>
                <c:pt idx="329">
                  <c:v>679</c:v>
                </c:pt>
                <c:pt idx="330">
                  <c:v>680</c:v>
                </c:pt>
                <c:pt idx="331">
                  <c:v>681</c:v>
                </c:pt>
                <c:pt idx="332">
                  <c:v>682</c:v>
                </c:pt>
                <c:pt idx="333">
                  <c:v>683</c:v>
                </c:pt>
                <c:pt idx="334">
                  <c:v>684</c:v>
                </c:pt>
                <c:pt idx="335">
                  <c:v>685</c:v>
                </c:pt>
                <c:pt idx="336">
                  <c:v>686</c:v>
                </c:pt>
                <c:pt idx="337">
                  <c:v>687</c:v>
                </c:pt>
                <c:pt idx="338">
                  <c:v>688</c:v>
                </c:pt>
                <c:pt idx="339">
                  <c:v>689</c:v>
                </c:pt>
                <c:pt idx="340">
                  <c:v>690</c:v>
                </c:pt>
                <c:pt idx="341">
                  <c:v>691</c:v>
                </c:pt>
                <c:pt idx="342">
                  <c:v>692</c:v>
                </c:pt>
                <c:pt idx="343">
                  <c:v>693</c:v>
                </c:pt>
                <c:pt idx="344">
                  <c:v>694</c:v>
                </c:pt>
                <c:pt idx="345">
                  <c:v>695</c:v>
                </c:pt>
                <c:pt idx="346">
                  <c:v>696</c:v>
                </c:pt>
                <c:pt idx="347">
                  <c:v>697</c:v>
                </c:pt>
                <c:pt idx="348">
                  <c:v>698</c:v>
                </c:pt>
                <c:pt idx="349">
                  <c:v>699</c:v>
                </c:pt>
                <c:pt idx="350">
                  <c:v>700</c:v>
                </c:pt>
                <c:pt idx="351">
                  <c:v>701</c:v>
                </c:pt>
                <c:pt idx="352">
                  <c:v>702</c:v>
                </c:pt>
                <c:pt idx="353">
                  <c:v>703</c:v>
                </c:pt>
                <c:pt idx="354">
                  <c:v>704</c:v>
                </c:pt>
                <c:pt idx="355">
                  <c:v>705</c:v>
                </c:pt>
                <c:pt idx="356">
                  <c:v>706</c:v>
                </c:pt>
                <c:pt idx="357">
                  <c:v>707</c:v>
                </c:pt>
                <c:pt idx="358">
                  <c:v>708</c:v>
                </c:pt>
                <c:pt idx="359">
                  <c:v>709</c:v>
                </c:pt>
                <c:pt idx="360">
                  <c:v>710</c:v>
                </c:pt>
                <c:pt idx="361">
                  <c:v>711</c:v>
                </c:pt>
                <c:pt idx="362">
                  <c:v>712</c:v>
                </c:pt>
                <c:pt idx="363">
                  <c:v>713</c:v>
                </c:pt>
                <c:pt idx="364">
                  <c:v>714</c:v>
                </c:pt>
                <c:pt idx="365">
                  <c:v>715</c:v>
                </c:pt>
                <c:pt idx="366">
                  <c:v>716</c:v>
                </c:pt>
                <c:pt idx="367">
                  <c:v>717</c:v>
                </c:pt>
                <c:pt idx="368">
                  <c:v>718</c:v>
                </c:pt>
                <c:pt idx="369">
                  <c:v>719</c:v>
                </c:pt>
                <c:pt idx="370">
                  <c:v>720</c:v>
                </c:pt>
                <c:pt idx="371">
                  <c:v>721</c:v>
                </c:pt>
                <c:pt idx="372">
                  <c:v>722</c:v>
                </c:pt>
                <c:pt idx="373">
                  <c:v>723</c:v>
                </c:pt>
                <c:pt idx="374">
                  <c:v>724</c:v>
                </c:pt>
                <c:pt idx="375">
                  <c:v>725</c:v>
                </c:pt>
                <c:pt idx="376">
                  <c:v>726</c:v>
                </c:pt>
                <c:pt idx="377">
                  <c:v>727</c:v>
                </c:pt>
                <c:pt idx="378">
                  <c:v>728</c:v>
                </c:pt>
                <c:pt idx="379">
                  <c:v>729</c:v>
                </c:pt>
                <c:pt idx="380">
                  <c:v>730</c:v>
                </c:pt>
                <c:pt idx="381">
                  <c:v>731</c:v>
                </c:pt>
                <c:pt idx="382">
                  <c:v>732</c:v>
                </c:pt>
                <c:pt idx="383">
                  <c:v>733</c:v>
                </c:pt>
                <c:pt idx="384">
                  <c:v>734</c:v>
                </c:pt>
                <c:pt idx="385">
                  <c:v>735</c:v>
                </c:pt>
                <c:pt idx="386">
                  <c:v>736</c:v>
                </c:pt>
                <c:pt idx="387">
                  <c:v>737</c:v>
                </c:pt>
                <c:pt idx="388">
                  <c:v>738</c:v>
                </c:pt>
                <c:pt idx="389">
                  <c:v>739</c:v>
                </c:pt>
                <c:pt idx="390">
                  <c:v>740</c:v>
                </c:pt>
                <c:pt idx="391">
                  <c:v>741</c:v>
                </c:pt>
                <c:pt idx="392">
                  <c:v>742</c:v>
                </c:pt>
                <c:pt idx="393">
                  <c:v>743</c:v>
                </c:pt>
                <c:pt idx="394">
                  <c:v>744</c:v>
                </c:pt>
                <c:pt idx="395">
                  <c:v>745</c:v>
                </c:pt>
                <c:pt idx="396">
                  <c:v>746</c:v>
                </c:pt>
                <c:pt idx="397">
                  <c:v>747</c:v>
                </c:pt>
                <c:pt idx="398">
                  <c:v>748</c:v>
                </c:pt>
                <c:pt idx="399">
                  <c:v>749</c:v>
                </c:pt>
                <c:pt idx="400">
                  <c:v>750</c:v>
                </c:pt>
              </c:numCache>
            </c:numRef>
          </c:xVal>
          <c:yVal>
            <c:numRef>
              <c:f>'410'!$H$2:$H$402</c:f>
              <c:numCache>
                <c:formatCode>General</c:formatCode>
                <c:ptCount val="401"/>
                <c:pt idx="0">
                  <c:v>-15</c:v>
                </c:pt>
                <c:pt idx="1">
                  <c:v>65</c:v>
                </c:pt>
                <c:pt idx="2">
                  <c:v>25</c:v>
                </c:pt>
                <c:pt idx="3">
                  <c:v>-45</c:v>
                </c:pt>
                <c:pt idx="4">
                  <c:v>35</c:v>
                </c:pt>
                <c:pt idx="5">
                  <c:v>5</c:v>
                </c:pt>
                <c:pt idx="6">
                  <c:v>15</c:v>
                </c:pt>
                <c:pt idx="7">
                  <c:v>35</c:v>
                </c:pt>
                <c:pt idx="8">
                  <c:v>85</c:v>
                </c:pt>
                <c:pt idx="9">
                  <c:v>-15</c:v>
                </c:pt>
                <c:pt idx="10">
                  <c:v>35</c:v>
                </c:pt>
                <c:pt idx="11">
                  <c:v>75</c:v>
                </c:pt>
                <c:pt idx="12">
                  <c:v>-125</c:v>
                </c:pt>
                <c:pt idx="13">
                  <c:v>45</c:v>
                </c:pt>
                <c:pt idx="14">
                  <c:v>15</c:v>
                </c:pt>
                <c:pt idx="15">
                  <c:v>45</c:v>
                </c:pt>
                <c:pt idx="16">
                  <c:v>65</c:v>
                </c:pt>
                <c:pt idx="17">
                  <c:v>125</c:v>
                </c:pt>
                <c:pt idx="18">
                  <c:v>85</c:v>
                </c:pt>
                <c:pt idx="19">
                  <c:v>155</c:v>
                </c:pt>
                <c:pt idx="20">
                  <c:v>155</c:v>
                </c:pt>
                <c:pt idx="21">
                  <c:v>135</c:v>
                </c:pt>
                <c:pt idx="22">
                  <c:v>275</c:v>
                </c:pt>
                <c:pt idx="23">
                  <c:v>305</c:v>
                </c:pt>
                <c:pt idx="24">
                  <c:v>305</c:v>
                </c:pt>
                <c:pt idx="25">
                  <c:v>495</c:v>
                </c:pt>
                <c:pt idx="26">
                  <c:v>825</c:v>
                </c:pt>
                <c:pt idx="27">
                  <c:v>1125</c:v>
                </c:pt>
                <c:pt idx="28">
                  <c:v>1435</c:v>
                </c:pt>
                <c:pt idx="29">
                  <c:v>2165</c:v>
                </c:pt>
                <c:pt idx="30">
                  <c:v>3545</c:v>
                </c:pt>
                <c:pt idx="31">
                  <c:v>4745</c:v>
                </c:pt>
                <c:pt idx="32">
                  <c:v>6455</c:v>
                </c:pt>
                <c:pt idx="33">
                  <c:v>9795</c:v>
                </c:pt>
                <c:pt idx="34">
                  <c:v>14035</c:v>
                </c:pt>
                <c:pt idx="35">
                  <c:v>18955</c:v>
                </c:pt>
                <c:pt idx="36">
                  <c:v>28435</c:v>
                </c:pt>
                <c:pt idx="37">
                  <c:v>38335</c:v>
                </c:pt>
                <c:pt idx="38">
                  <c:v>54165</c:v>
                </c:pt>
                <c:pt idx="39">
                  <c:v>76215</c:v>
                </c:pt>
                <c:pt idx="40">
                  <c:v>107855</c:v>
                </c:pt>
                <c:pt idx="41">
                  <c:v>150645</c:v>
                </c:pt>
                <c:pt idx="42">
                  <c:v>208875</c:v>
                </c:pt>
                <c:pt idx="43">
                  <c:v>294055</c:v>
                </c:pt>
                <c:pt idx="44">
                  <c:v>410615</c:v>
                </c:pt>
                <c:pt idx="45">
                  <c:v>569235</c:v>
                </c:pt>
                <c:pt idx="46">
                  <c:v>811185</c:v>
                </c:pt>
                <c:pt idx="47">
                  <c:v>1116135</c:v>
                </c:pt>
                <c:pt idx="48">
                  <c:v>1510325</c:v>
                </c:pt>
                <c:pt idx="49">
                  <c:v>2072875</c:v>
                </c:pt>
                <c:pt idx="50">
                  <c:v>2764965</c:v>
                </c:pt>
                <c:pt idx="51">
                  <c:v>3694015</c:v>
                </c:pt>
                <c:pt idx="52">
                  <c:v>4742645</c:v>
                </c:pt>
                <c:pt idx="53">
                  <c:v>5954545</c:v>
                </c:pt>
                <c:pt idx="54">
                  <c:v>7401685</c:v>
                </c:pt>
                <c:pt idx="55">
                  <c:v>8874405</c:v>
                </c:pt>
                <c:pt idx="56">
                  <c:v>10465535</c:v>
                </c:pt>
                <c:pt idx="57">
                  <c:v>11907985</c:v>
                </c:pt>
                <c:pt idx="58">
                  <c:v>13320575</c:v>
                </c:pt>
                <c:pt idx="59">
                  <c:v>14537835</c:v>
                </c:pt>
                <c:pt idx="60">
                  <c:v>15685765</c:v>
                </c:pt>
                <c:pt idx="61">
                  <c:v>16602365</c:v>
                </c:pt>
                <c:pt idx="62">
                  <c:v>17415215</c:v>
                </c:pt>
                <c:pt idx="63">
                  <c:v>18151915</c:v>
                </c:pt>
                <c:pt idx="64">
                  <c:v>18716635</c:v>
                </c:pt>
                <c:pt idx="65">
                  <c:v>19242625</c:v>
                </c:pt>
                <c:pt idx="66">
                  <c:v>19669135</c:v>
                </c:pt>
                <c:pt idx="67">
                  <c:v>20045595</c:v>
                </c:pt>
                <c:pt idx="68">
                  <c:v>20339405</c:v>
                </c:pt>
                <c:pt idx="69">
                  <c:v>20615285</c:v>
                </c:pt>
                <c:pt idx="70">
                  <c:v>20827895</c:v>
                </c:pt>
                <c:pt idx="71">
                  <c:v>21047765</c:v>
                </c:pt>
                <c:pt idx="72">
                  <c:v>21219235</c:v>
                </c:pt>
                <c:pt idx="73">
                  <c:v>21381385</c:v>
                </c:pt>
                <c:pt idx="74">
                  <c:v>21537355</c:v>
                </c:pt>
                <c:pt idx="75">
                  <c:v>21672755</c:v>
                </c:pt>
                <c:pt idx="76">
                  <c:v>21833455</c:v>
                </c:pt>
                <c:pt idx="77">
                  <c:v>21938515</c:v>
                </c:pt>
                <c:pt idx="78">
                  <c:v>22076815</c:v>
                </c:pt>
                <c:pt idx="79">
                  <c:v>22176325</c:v>
                </c:pt>
                <c:pt idx="80">
                  <c:v>22283345</c:v>
                </c:pt>
                <c:pt idx="81">
                  <c:v>22363345</c:v>
                </c:pt>
                <c:pt idx="82">
                  <c:v>22447045</c:v>
                </c:pt>
                <c:pt idx="83">
                  <c:v>22508215</c:v>
                </c:pt>
                <c:pt idx="84">
                  <c:v>22526245</c:v>
                </c:pt>
                <c:pt idx="85">
                  <c:v>22546375</c:v>
                </c:pt>
                <c:pt idx="86">
                  <c:v>22550745</c:v>
                </c:pt>
                <c:pt idx="87">
                  <c:v>22540775</c:v>
                </c:pt>
                <c:pt idx="88">
                  <c:v>22500415</c:v>
                </c:pt>
                <c:pt idx="89">
                  <c:v>22450955</c:v>
                </c:pt>
                <c:pt idx="90">
                  <c:v>22418455</c:v>
                </c:pt>
                <c:pt idx="91">
                  <c:v>22363655</c:v>
                </c:pt>
                <c:pt idx="92">
                  <c:v>22339835</c:v>
                </c:pt>
                <c:pt idx="93">
                  <c:v>22282035</c:v>
                </c:pt>
                <c:pt idx="94">
                  <c:v>22263185</c:v>
                </c:pt>
                <c:pt idx="95">
                  <c:v>22221085</c:v>
                </c:pt>
                <c:pt idx="96">
                  <c:v>22221305</c:v>
                </c:pt>
                <c:pt idx="97">
                  <c:v>22176245</c:v>
                </c:pt>
                <c:pt idx="98">
                  <c:v>22172065</c:v>
                </c:pt>
                <c:pt idx="99">
                  <c:v>22132215</c:v>
                </c:pt>
                <c:pt idx="100">
                  <c:v>22131255</c:v>
                </c:pt>
                <c:pt idx="101">
                  <c:v>22114665</c:v>
                </c:pt>
                <c:pt idx="102">
                  <c:v>22113355</c:v>
                </c:pt>
                <c:pt idx="103">
                  <c:v>22110695</c:v>
                </c:pt>
                <c:pt idx="104">
                  <c:v>22087385</c:v>
                </c:pt>
                <c:pt idx="105">
                  <c:v>22073195</c:v>
                </c:pt>
                <c:pt idx="106">
                  <c:v>22071025</c:v>
                </c:pt>
                <c:pt idx="107">
                  <c:v>22057905</c:v>
                </c:pt>
                <c:pt idx="108">
                  <c:v>22014485</c:v>
                </c:pt>
                <c:pt idx="109">
                  <c:v>21996025</c:v>
                </c:pt>
                <c:pt idx="110">
                  <c:v>21999145</c:v>
                </c:pt>
                <c:pt idx="111">
                  <c:v>21989175</c:v>
                </c:pt>
                <c:pt idx="112">
                  <c:v>21991815</c:v>
                </c:pt>
                <c:pt idx="113">
                  <c:v>21983665</c:v>
                </c:pt>
                <c:pt idx="114">
                  <c:v>21974325</c:v>
                </c:pt>
                <c:pt idx="115">
                  <c:v>21979415</c:v>
                </c:pt>
                <c:pt idx="116">
                  <c:v>21981345</c:v>
                </c:pt>
                <c:pt idx="117">
                  <c:v>21976665</c:v>
                </c:pt>
                <c:pt idx="118">
                  <c:v>21979535</c:v>
                </c:pt>
                <c:pt idx="119">
                  <c:v>21975515</c:v>
                </c:pt>
                <c:pt idx="120">
                  <c:v>22005075</c:v>
                </c:pt>
                <c:pt idx="121">
                  <c:v>22011815</c:v>
                </c:pt>
                <c:pt idx="122">
                  <c:v>22014745</c:v>
                </c:pt>
                <c:pt idx="123">
                  <c:v>22025545</c:v>
                </c:pt>
                <c:pt idx="124">
                  <c:v>22046705</c:v>
                </c:pt>
                <c:pt idx="125">
                  <c:v>22065265</c:v>
                </c:pt>
                <c:pt idx="126">
                  <c:v>22067925</c:v>
                </c:pt>
                <c:pt idx="127">
                  <c:v>22096795</c:v>
                </c:pt>
                <c:pt idx="128">
                  <c:v>22129545</c:v>
                </c:pt>
                <c:pt idx="129">
                  <c:v>22142285</c:v>
                </c:pt>
                <c:pt idx="130">
                  <c:v>22171465</c:v>
                </c:pt>
                <c:pt idx="131">
                  <c:v>22195105</c:v>
                </c:pt>
                <c:pt idx="132">
                  <c:v>22204955</c:v>
                </c:pt>
                <c:pt idx="133">
                  <c:v>22227825</c:v>
                </c:pt>
                <c:pt idx="134">
                  <c:v>22260805</c:v>
                </c:pt>
                <c:pt idx="135">
                  <c:v>22287135</c:v>
                </c:pt>
                <c:pt idx="136">
                  <c:v>22310205</c:v>
                </c:pt>
                <c:pt idx="137">
                  <c:v>22309745</c:v>
                </c:pt>
                <c:pt idx="138">
                  <c:v>22324715</c:v>
                </c:pt>
                <c:pt idx="139">
                  <c:v>22373005</c:v>
                </c:pt>
                <c:pt idx="140">
                  <c:v>22379195</c:v>
                </c:pt>
                <c:pt idx="141">
                  <c:v>22390065</c:v>
                </c:pt>
                <c:pt idx="142">
                  <c:v>22416985</c:v>
                </c:pt>
                <c:pt idx="143">
                  <c:v>22436185</c:v>
                </c:pt>
                <c:pt idx="144">
                  <c:v>22447635</c:v>
                </c:pt>
                <c:pt idx="145">
                  <c:v>22449305</c:v>
                </c:pt>
                <c:pt idx="146">
                  <c:v>22466215</c:v>
                </c:pt>
                <c:pt idx="147">
                  <c:v>22480075</c:v>
                </c:pt>
                <c:pt idx="148">
                  <c:v>22485905</c:v>
                </c:pt>
                <c:pt idx="149">
                  <c:v>22498755</c:v>
                </c:pt>
                <c:pt idx="150">
                  <c:v>22522415</c:v>
                </c:pt>
                <c:pt idx="151">
                  <c:v>22521775</c:v>
                </c:pt>
                <c:pt idx="152">
                  <c:v>22525395</c:v>
                </c:pt>
                <c:pt idx="153">
                  <c:v>22534535</c:v>
                </c:pt>
                <c:pt idx="154">
                  <c:v>22536505</c:v>
                </c:pt>
                <c:pt idx="155">
                  <c:v>22550825</c:v>
                </c:pt>
                <c:pt idx="156">
                  <c:v>22556125</c:v>
                </c:pt>
                <c:pt idx="157">
                  <c:v>22549305</c:v>
                </c:pt>
                <c:pt idx="158">
                  <c:v>22552135</c:v>
                </c:pt>
                <c:pt idx="159">
                  <c:v>22556125</c:v>
                </c:pt>
                <c:pt idx="160">
                  <c:v>22537655</c:v>
                </c:pt>
                <c:pt idx="161">
                  <c:v>22536535</c:v>
                </c:pt>
                <c:pt idx="162">
                  <c:v>22530945</c:v>
                </c:pt>
                <c:pt idx="163">
                  <c:v>22521345</c:v>
                </c:pt>
                <c:pt idx="164">
                  <c:v>22498495</c:v>
                </c:pt>
                <c:pt idx="165">
                  <c:v>22489025</c:v>
                </c:pt>
                <c:pt idx="166">
                  <c:v>22478975</c:v>
                </c:pt>
                <c:pt idx="167">
                  <c:v>22424245</c:v>
                </c:pt>
                <c:pt idx="168">
                  <c:v>22424465</c:v>
                </c:pt>
                <c:pt idx="169">
                  <c:v>22400675</c:v>
                </c:pt>
                <c:pt idx="170">
                  <c:v>22389965</c:v>
                </c:pt>
                <c:pt idx="171">
                  <c:v>22352585</c:v>
                </c:pt>
                <c:pt idx="172">
                  <c:v>22327985</c:v>
                </c:pt>
                <c:pt idx="173">
                  <c:v>22295985</c:v>
                </c:pt>
                <c:pt idx="174">
                  <c:v>22263835</c:v>
                </c:pt>
                <c:pt idx="175">
                  <c:v>22224885</c:v>
                </c:pt>
                <c:pt idx="176">
                  <c:v>22194435</c:v>
                </c:pt>
                <c:pt idx="177">
                  <c:v>22146075</c:v>
                </c:pt>
                <c:pt idx="178">
                  <c:v>22123665</c:v>
                </c:pt>
                <c:pt idx="179">
                  <c:v>22068475</c:v>
                </c:pt>
                <c:pt idx="180">
                  <c:v>22030825</c:v>
                </c:pt>
                <c:pt idx="181">
                  <c:v>21980985</c:v>
                </c:pt>
                <c:pt idx="182">
                  <c:v>21934205</c:v>
                </c:pt>
                <c:pt idx="183">
                  <c:v>21868975</c:v>
                </c:pt>
                <c:pt idx="184">
                  <c:v>21832085</c:v>
                </c:pt>
                <c:pt idx="185">
                  <c:v>21771125</c:v>
                </c:pt>
                <c:pt idx="186">
                  <c:v>21724325</c:v>
                </c:pt>
                <c:pt idx="187">
                  <c:v>21658855</c:v>
                </c:pt>
                <c:pt idx="188">
                  <c:v>21606895</c:v>
                </c:pt>
                <c:pt idx="189">
                  <c:v>21529005</c:v>
                </c:pt>
                <c:pt idx="190">
                  <c:v>21475945</c:v>
                </c:pt>
                <c:pt idx="191">
                  <c:v>21403815</c:v>
                </c:pt>
                <c:pt idx="192">
                  <c:v>21320935</c:v>
                </c:pt>
                <c:pt idx="193">
                  <c:v>21234425</c:v>
                </c:pt>
                <c:pt idx="194">
                  <c:v>21158435</c:v>
                </c:pt>
                <c:pt idx="195">
                  <c:v>21055725</c:v>
                </c:pt>
                <c:pt idx="196">
                  <c:v>20990655</c:v>
                </c:pt>
                <c:pt idx="197">
                  <c:v>20899015</c:v>
                </c:pt>
                <c:pt idx="198">
                  <c:v>20799255</c:v>
                </c:pt>
                <c:pt idx="199">
                  <c:v>20695535</c:v>
                </c:pt>
                <c:pt idx="200">
                  <c:v>20599305</c:v>
                </c:pt>
                <c:pt idx="201">
                  <c:v>20476385</c:v>
                </c:pt>
                <c:pt idx="202">
                  <c:v>20391625</c:v>
                </c:pt>
                <c:pt idx="203">
                  <c:v>20272355</c:v>
                </c:pt>
                <c:pt idx="204">
                  <c:v>20137825</c:v>
                </c:pt>
                <c:pt idx="205">
                  <c:v>20007425</c:v>
                </c:pt>
                <c:pt idx="206">
                  <c:v>19871155</c:v>
                </c:pt>
                <c:pt idx="207">
                  <c:v>19749695</c:v>
                </c:pt>
                <c:pt idx="208">
                  <c:v>19625945</c:v>
                </c:pt>
                <c:pt idx="209">
                  <c:v>19463025</c:v>
                </c:pt>
                <c:pt idx="210">
                  <c:v>19338245</c:v>
                </c:pt>
                <c:pt idx="211">
                  <c:v>19187805</c:v>
                </c:pt>
                <c:pt idx="212">
                  <c:v>19041425</c:v>
                </c:pt>
                <c:pt idx="213">
                  <c:v>18881275</c:v>
                </c:pt>
                <c:pt idx="214">
                  <c:v>18722845</c:v>
                </c:pt>
                <c:pt idx="215">
                  <c:v>18544325</c:v>
                </c:pt>
                <c:pt idx="216">
                  <c:v>18397635</c:v>
                </c:pt>
                <c:pt idx="217">
                  <c:v>18205365</c:v>
                </c:pt>
                <c:pt idx="218">
                  <c:v>18054865</c:v>
                </c:pt>
                <c:pt idx="219">
                  <c:v>17901335</c:v>
                </c:pt>
                <c:pt idx="220">
                  <c:v>17721415</c:v>
                </c:pt>
                <c:pt idx="221">
                  <c:v>17535725</c:v>
                </c:pt>
                <c:pt idx="222">
                  <c:v>17364455</c:v>
                </c:pt>
                <c:pt idx="223">
                  <c:v>17177285</c:v>
                </c:pt>
                <c:pt idx="224">
                  <c:v>17006035</c:v>
                </c:pt>
                <c:pt idx="225">
                  <c:v>16817365</c:v>
                </c:pt>
                <c:pt idx="226">
                  <c:v>16638135</c:v>
                </c:pt>
                <c:pt idx="227">
                  <c:v>16461715</c:v>
                </c:pt>
                <c:pt idx="228">
                  <c:v>16296785</c:v>
                </c:pt>
                <c:pt idx="229">
                  <c:v>16093445</c:v>
                </c:pt>
                <c:pt idx="230">
                  <c:v>15924005</c:v>
                </c:pt>
                <c:pt idx="231">
                  <c:v>15740645</c:v>
                </c:pt>
                <c:pt idx="232">
                  <c:v>15585055</c:v>
                </c:pt>
                <c:pt idx="233">
                  <c:v>15386025</c:v>
                </c:pt>
                <c:pt idx="234">
                  <c:v>15243535</c:v>
                </c:pt>
                <c:pt idx="235">
                  <c:v>15049465</c:v>
                </c:pt>
                <c:pt idx="236">
                  <c:v>14864845</c:v>
                </c:pt>
                <c:pt idx="237">
                  <c:v>14690075</c:v>
                </c:pt>
                <c:pt idx="238">
                  <c:v>14534055</c:v>
                </c:pt>
                <c:pt idx="239">
                  <c:v>14316785</c:v>
                </c:pt>
                <c:pt idx="240">
                  <c:v>14156395</c:v>
                </c:pt>
                <c:pt idx="241">
                  <c:v>13958245</c:v>
                </c:pt>
                <c:pt idx="242">
                  <c:v>13811775</c:v>
                </c:pt>
                <c:pt idx="243">
                  <c:v>13611445</c:v>
                </c:pt>
                <c:pt idx="244">
                  <c:v>13426085</c:v>
                </c:pt>
                <c:pt idx="245">
                  <c:v>13229405</c:v>
                </c:pt>
                <c:pt idx="246">
                  <c:v>13059685</c:v>
                </c:pt>
                <c:pt idx="247">
                  <c:v>12879985</c:v>
                </c:pt>
                <c:pt idx="248">
                  <c:v>12699255</c:v>
                </c:pt>
                <c:pt idx="249">
                  <c:v>12504955</c:v>
                </c:pt>
                <c:pt idx="250">
                  <c:v>12314095</c:v>
                </c:pt>
                <c:pt idx="251">
                  <c:v>12131375</c:v>
                </c:pt>
                <c:pt idx="252">
                  <c:v>11942295</c:v>
                </c:pt>
                <c:pt idx="253">
                  <c:v>11753175</c:v>
                </c:pt>
                <c:pt idx="254">
                  <c:v>11543665</c:v>
                </c:pt>
                <c:pt idx="255">
                  <c:v>11385465</c:v>
                </c:pt>
                <c:pt idx="256">
                  <c:v>11179535</c:v>
                </c:pt>
                <c:pt idx="257">
                  <c:v>11004815</c:v>
                </c:pt>
                <c:pt idx="258">
                  <c:v>10816885</c:v>
                </c:pt>
                <c:pt idx="259">
                  <c:v>10608895</c:v>
                </c:pt>
                <c:pt idx="260">
                  <c:v>10426555</c:v>
                </c:pt>
                <c:pt idx="261">
                  <c:v>10230125</c:v>
                </c:pt>
                <c:pt idx="262">
                  <c:v>10048585</c:v>
                </c:pt>
                <c:pt idx="263">
                  <c:v>9840925</c:v>
                </c:pt>
                <c:pt idx="264">
                  <c:v>9662585</c:v>
                </c:pt>
                <c:pt idx="265">
                  <c:v>9465185</c:v>
                </c:pt>
                <c:pt idx="266">
                  <c:v>9279365</c:v>
                </c:pt>
                <c:pt idx="267">
                  <c:v>9086875</c:v>
                </c:pt>
                <c:pt idx="268">
                  <c:v>8893925</c:v>
                </c:pt>
                <c:pt idx="269">
                  <c:v>8704185</c:v>
                </c:pt>
                <c:pt idx="270">
                  <c:v>8525935</c:v>
                </c:pt>
                <c:pt idx="271">
                  <c:v>8339055</c:v>
                </c:pt>
                <c:pt idx="272">
                  <c:v>8160495</c:v>
                </c:pt>
                <c:pt idx="273">
                  <c:v>7973515</c:v>
                </c:pt>
                <c:pt idx="274">
                  <c:v>7802875</c:v>
                </c:pt>
                <c:pt idx="275">
                  <c:v>7628115</c:v>
                </c:pt>
                <c:pt idx="276">
                  <c:v>7450555</c:v>
                </c:pt>
                <c:pt idx="277">
                  <c:v>7249185</c:v>
                </c:pt>
                <c:pt idx="278">
                  <c:v>7102345</c:v>
                </c:pt>
                <c:pt idx="279">
                  <c:v>6924145</c:v>
                </c:pt>
                <c:pt idx="280">
                  <c:v>6750765</c:v>
                </c:pt>
                <c:pt idx="281">
                  <c:v>6605235</c:v>
                </c:pt>
                <c:pt idx="282">
                  <c:v>6460035</c:v>
                </c:pt>
                <c:pt idx="283">
                  <c:v>6304015</c:v>
                </c:pt>
                <c:pt idx="284">
                  <c:v>6134785</c:v>
                </c:pt>
                <c:pt idx="285">
                  <c:v>5985915</c:v>
                </c:pt>
                <c:pt idx="286">
                  <c:v>5825795</c:v>
                </c:pt>
                <c:pt idx="287">
                  <c:v>5713815</c:v>
                </c:pt>
                <c:pt idx="288">
                  <c:v>5556635</c:v>
                </c:pt>
                <c:pt idx="289">
                  <c:v>5399635</c:v>
                </c:pt>
                <c:pt idx="290">
                  <c:v>5253235</c:v>
                </c:pt>
                <c:pt idx="291">
                  <c:v>5121005</c:v>
                </c:pt>
                <c:pt idx="292">
                  <c:v>4978775</c:v>
                </c:pt>
                <c:pt idx="293">
                  <c:v>4850185</c:v>
                </c:pt>
                <c:pt idx="294">
                  <c:v>4736785</c:v>
                </c:pt>
                <c:pt idx="295">
                  <c:v>4602285</c:v>
                </c:pt>
                <c:pt idx="296">
                  <c:v>4501355</c:v>
                </c:pt>
                <c:pt idx="297">
                  <c:v>4391335</c:v>
                </c:pt>
                <c:pt idx="298">
                  <c:v>4306605</c:v>
                </c:pt>
                <c:pt idx="299">
                  <c:v>4209865</c:v>
                </c:pt>
                <c:pt idx="300">
                  <c:v>4118575</c:v>
                </c:pt>
                <c:pt idx="301">
                  <c:v>4035285</c:v>
                </c:pt>
                <c:pt idx="302">
                  <c:v>3985585</c:v>
                </c:pt>
                <c:pt idx="303">
                  <c:v>3896725</c:v>
                </c:pt>
                <c:pt idx="304">
                  <c:v>3820085</c:v>
                </c:pt>
                <c:pt idx="305">
                  <c:v>3752915</c:v>
                </c:pt>
                <c:pt idx="306">
                  <c:v>3683515</c:v>
                </c:pt>
                <c:pt idx="307">
                  <c:v>3617015</c:v>
                </c:pt>
                <c:pt idx="308">
                  <c:v>3539315</c:v>
                </c:pt>
                <c:pt idx="309">
                  <c:v>3463365</c:v>
                </c:pt>
                <c:pt idx="310">
                  <c:v>3397695</c:v>
                </c:pt>
                <c:pt idx="311">
                  <c:v>3323085</c:v>
                </c:pt>
                <c:pt idx="312">
                  <c:v>3259475</c:v>
                </c:pt>
                <c:pt idx="313">
                  <c:v>3187185</c:v>
                </c:pt>
                <c:pt idx="314">
                  <c:v>3114095</c:v>
                </c:pt>
                <c:pt idx="315">
                  <c:v>3048525</c:v>
                </c:pt>
                <c:pt idx="316">
                  <c:v>2977905</c:v>
                </c:pt>
                <c:pt idx="317">
                  <c:v>2905075</c:v>
                </c:pt>
                <c:pt idx="318">
                  <c:v>2833015</c:v>
                </c:pt>
                <c:pt idx="319">
                  <c:v>2770935</c:v>
                </c:pt>
                <c:pt idx="320">
                  <c:v>2709225</c:v>
                </c:pt>
                <c:pt idx="321">
                  <c:v>2632765</c:v>
                </c:pt>
                <c:pt idx="322">
                  <c:v>2559375</c:v>
                </c:pt>
                <c:pt idx="323">
                  <c:v>2505285</c:v>
                </c:pt>
                <c:pt idx="324">
                  <c:v>2430985</c:v>
                </c:pt>
                <c:pt idx="325">
                  <c:v>2366825</c:v>
                </c:pt>
                <c:pt idx="326">
                  <c:v>2302205</c:v>
                </c:pt>
                <c:pt idx="327">
                  <c:v>2244005</c:v>
                </c:pt>
                <c:pt idx="328">
                  <c:v>2178035</c:v>
                </c:pt>
                <c:pt idx="329">
                  <c:v>2127465</c:v>
                </c:pt>
                <c:pt idx="330">
                  <c:v>2062915</c:v>
                </c:pt>
                <c:pt idx="331">
                  <c:v>2006015</c:v>
                </c:pt>
                <c:pt idx="332">
                  <c:v>1947285</c:v>
                </c:pt>
                <c:pt idx="333">
                  <c:v>1894175</c:v>
                </c:pt>
                <c:pt idx="334">
                  <c:v>1841495</c:v>
                </c:pt>
                <c:pt idx="335">
                  <c:v>1780045</c:v>
                </c:pt>
                <c:pt idx="336">
                  <c:v>1731415</c:v>
                </c:pt>
                <c:pt idx="337">
                  <c:v>1688315</c:v>
                </c:pt>
                <c:pt idx="338">
                  <c:v>1638565</c:v>
                </c:pt>
                <c:pt idx="339">
                  <c:v>1592855</c:v>
                </c:pt>
                <c:pt idx="340">
                  <c:v>1538905</c:v>
                </c:pt>
                <c:pt idx="341">
                  <c:v>1505525</c:v>
                </c:pt>
                <c:pt idx="342">
                  <c:v>1461365</c:v>
                </c:pt>
                <c:pt idx="343">
                  <c:v>1422665</c:v>
                </c:pt>
                <c:pt idx="344">
                  <c:v>1376205</c:v>
                </c:pt>
                <c:pt idx="345">
                  <c:v>1336945</c:v>
                </c:pt>
                <c:pt idx="346">
                  <c:v>1293975</c:v>
                </c:pt>
                <c:pt idx="347">
                  <c:v>1256875</c:v>
                </c:pt>
                <c:pt idx="348">
                  <c:v>1217795</c:v>
                </c:pt>
                <c:pt idx="349">
                  <c:v>1177955</c:v>
                </c:pt>
                <c:pt idx="350">
                  <c:v>1142175</c:v>
                </c:pt>
                <c:pt idx="351">
                  <c:v>1104475</c:v>
                </c:pt>
                <c:pt idx="352">
                  <c:v>1075305</c:v>
                </c:pt>
                <c:pt idx="353">
                  <c:v>1038765</c:v>
                </c:pt>
                <c:pt idx="354">
                  <c:v>1011245</c:v>
                </c:pt>
                <c:pt idx="355">
                  <c:v>982765</c:v>
                </c:pt>
                <c:pt idx="356">
                  <c:v>952915</c:v>
                </c:pt>
                <c:pt idx="357">
                  <c:v>926845</c:v>
                </c:pt>
                <c:pt idx="358">
                  <c:v>894595</c:v>
                </c:pt>
                <c:pt idx="359">
                  <c:v>873035</c:v>
                </c:pt>
                <c:pt idx="360">
                  <c:v>839935</c:v>
                </c:pt>
                <c:pt idx="361">
                  <c:v>818295</c:v>
                </c:pt>
                <c:pt idx="362">
                  <c:v>795865</c:v>
                </c:pt>
                <c:pt idx="363">
                  <c:v>767185</c:v>
                </c:pt>
                <c:pt idx="364">
                  <c:v>744975</c:v>
                </c:pt>
                <c:pt idx="365">
                  <c:v>726275</c:v>
                </c:pt>
                <c:pt idx="366">
                  <c:v>700315</c:v>
                </c:pt>
                <c:pt idx="367">
                  <c:v>676485</c:v>
                </c:pt>
                <c:pt idx="368">
                  <c:v>656875</c:v>
                </c:pt>
                <c:pt idx="369">
                  <c:v>641835</c:v>
                </c:pt>
                <c:pt idx="370">
                  <c:v>619845</c:v>
                </c:pt>
                <c:pt idx="371">
                  <c:v>598765</c:v>
                </c:pt>
                <c:pt idx="372">
                  <c:v>583195</c:v>
                </c:pt>
                <c:pt idx="373">
                  <c:v>561585</c:v>
                </c:pt>
                <c:pt idx="374">
                  <c:v>546645</c:v>
                </c:pt>
                <c:pt idx="375">
                  <c:v>527105</c:v>
                </c:pt>
                <c:pt idx="376">
                  <c:v>509245</c:v>
                </c:pt>
                <c:pt idx="377">
                  <c:v>499575</c:v>
                </c:pt>
                <c:pt idx="378">
                  <c:v>480965</c:v>
                </c:pt>
                <c:pt idx="379">
                  <c:v>464615</c:v>
                </c:pt>
                <c:pt idx="380">
                  <c:v>446365</c:v>
                </c:pt>
                <c:pt idx="381">
                  <c:v>436895</c:v>
                </c:pt>
                <c:pt idx="382">
                  <c:v>421525</c:v>
                </c:pt>
                <c:pt idx="383">
                  <c:v>412475</c:v>
                </c:pt>
                <c:pt idx="384">
                  <c:v>397595</c:v>
                </c:pt>
                <c:pt idx="385">
                  <c:v>381105</c:v>
                </c:pt>
                <c:pt idx="386">
                  <c:v>369625</c:v>
                </c:pt>
                <c:pt idx="387">
                  <c:v>362845</c:v>
                </c:pt>
                <c:pt idx="388">
                  <c:v>349915</c:v>
                </c:pt>
                <c:pt idx="389">
                  <c:v>337165</c:v>
                </c:pt>
                <c:pt idx="390">
                  <c:v>325565</c:v>
                </c:pt>
                <c:pt idx="391">
                  <c:v>322405</c:v>
                </c:pt>
                <c:pt idx="392">
                  <c:v>307245</c:v>
                </c:pt>
                <c:pt idx="393">
                  <c:v>299935</c:v>
                </c:pt>
                <c:pt idx="394">
                  <c:v>290275</c:v>
                </c:pt>
                <c:pt idx="395">
                  <c:v>285085</c:v>
                </c:pt>
                <c:pt idx="396">
                  <c:v>276815</c:v>
                </c:pt>
                <c:pt idx="397">
                  <c:v>262925</c:v>
                </c:pt>
                <c:pt idx="398">
                  <c:v>258695</c:v>
                </c:pt>
                <c:pt idx="399">
                  <c:v>251465</c:v>
                </c:pt>
                <c:pt idx="400">
                  <c:v>241885</c:v>
                </c:pt>
              </c:numCache>
            </c:numRef>
          </c:yVal>
          <c:smooth val="1"/>
        </c:ser>
        <c:ser>
          <c:idx val="3"/>
          <c:order val="3"/>
          <c:tx>
            <c:v>Resin</c:v>
          </c:tx>
          <c:marker>
            <c:symbol val="none"/>
          </c:marker>
          <c:xVal>
            <c:numRef>
              <c:f>'410'!$J$2:$J$452</c:f>
              <c:numCache>
                <c:formatCode>General</c:formatCode>
                <c:ptCount val="451"/>
                <c:pt idx="0">
                  <c:v>350</c:v>
                </c:pt>
                <c:pt idx="1">
                  <c:v>351</c:v>
                </c:pt>
                <c:pt idx="2">
                  <c:v>352</c:v>
                </c:pt>
                <c:pt idx="3">
                  <c:v>353</c:v>
                </c:pt>
                <c:pt idx="4">
                  <c:v>354</c:v>
                </c:pt>
                <c:pt idx="5">
                  <c:v>355</c:v>
                </c:pt>
                <c:pt idx="6">
                  <c:v>356</c:v>
                </c:pt>
                <c:pt idx="7">
                  <c:v>357</c:v>
                </c:pt>
                <c:pt idx="8">
                  <c:v>358</c:v>
                </c:pt>
                <c:pt idx="9">
                  <c:v>359</c:v>
                </c:pt>
                <c:pt idx="10">
                  <c:v>360</c:v>
                </c:pt>
                <c:pt idx="11">
                  <c:v>361</c:v>
                </c:pt>
                <c:pt idx="12">
                  <c:v>362</c:v>
                </c:pt>
                <c:pt idx="13">
                  <c:v>363</c:v>
                </c:pt>
                <c:pt idx="14">
                  <c:v>364</c:v>
                </c:pt>
                <c:pt idx="15">
                  <c:v>365</c:v>
                </c:pt>
                <c:pt idx="16">
                  <c:v>366</c:v>
                </c:pt>
                <c:pt idx="17">
                  <c:v>367</c:v>
                </c:pt>
                <c:pt idx="18">
                  <c:v>368</c:v>
                </c:pt>
                <c:pt idx="19">
                  <c:v>369</c:v>
                </c:pt>
                <c:pt idx="20">
                  <c:v>370</c:v>
                </c:pt>
                <c:pt idx="21">
                  <c:v>371</c:v>
                </c:pt>
                <c:pt idx="22">
                  <c:v>372</c:v>
                </c:pt>
                <c:pt idx="23">
                  <c:v>373</c:v>
                </c:pt>
                <c:pt idx="24">
                  <c:v>374</c:v>
                </c:pt>
                <c:pt idx="25">
                  <c:v>375</c:v>
                </c:pt>
                <c:pt idx="26">
                  <c:v>376</c:v>
                </c:pt>
                <c:pt idx="27">
                  <c:v>377</c:v>
                </c:pt>
                <c:pt idx="28">
                  <c:v>378</c:v>
                </c:pt>
                <c:pt idx="29">
                  <c:v>379</c:v>
                </c:pt>
                <c:pt idx="30">
                  <c:v>380</c:v>
                </c:pt>
                <c:pt idx="31">
                  <c:v>381</c:v>
                </c:pt>
                <c:pt idx="32">
                  <c:v>382</c:v>
                </c:pt>
                <c:pt idx="33">
                  <c:v>383</c:v>
                </c:pt>
                <c:pt idx="34">
                  <c:v>384</c:v>
                </c:pt>
                <c:pt idx="35">
                  <c:v>385</c:v>
                </c:pt>
                <c:pt idx="36">
                  <c:v>386</c:v>
                </c:pt>
                <c:pt idx="37">
                  <c:v>387</c:v>
                </c:pt>
                <c:pt idx="38">
                  <c:v>388</c:v>
                </c:pt>
                <c:pt idx="39">
                  <c:v>389</c:v>
                </c:pt>
                <c:pt idx="40">
                  <c:v>390</c:v>
                </c:pt>
                <c:pt idx="41">
                  <c:v>391</c:v>
                </c:pt>
                <c:pt idx="42">
                  <c:v>392</c:v>
                </c:pt>
                <c:pt idx="43">
                  <c:v>393</c:v>
                </c:pt>
                <c:pt idx="44">
                  <c:v>394</c:v>
                </c:pt>
                <c:pt idx="45">
                  <c:v>395</c:v>
                </c:pt>
                <c:pt idx="46">
                  <c:v>396</c:v>
                </c:pt>
                <c:pt idx="47">
                  <c:v>397</c:v>
                </c:pt>
                <c:pt idx="48">
                  <c:v>398</c:v>
                </c:pt>
                <c:pt idx="49">
                  <c:v>399</c:v>
                </c:pt>
                <c:pt idx="50">
                  <c:v>400</c:v>
                </c:pt>
                <c:pt idx="51">
                  <c:v>401</c:v>
                </c:pt>
                <c:pt idx="52">
                  <c:v>402</c:v>
                </c:pt>
                <c:pt idx="53">
                  <c:v>403</c:v>
                </c:pt>
                <c:pt idx="54">
                  <c:v>404</c:v>
                </c:pt>
                <c:pt idx="55">
                  <c:v>405</c:v>
                </c:pt>
                <c:pt idx="56">
                  <c:v>406</c:v>
                </c:pt>
                <c:pt idx="57">
                  <c:v>407</c:v>
                </c:pt>
                <c:pt idx="58">
                  <c:v>408</c:v>
                </c:pt>
                <c:pt idx="59">
                  <c:v>409</c:v>
                </c:pt>
                <c:pt idx="60">
                  <c:v>410</c:v>
                </c:pt>
                <c:pt idx="61">
                  <c:v>411</c:v>
                </c:pt>
                <c:pt idx="62">
                  <c:v>412</c:v>
                </c:pt>
                <c:pt idx="63">
                  <c:v>413</c:v>
                </c:pt>
                <c:pt idx="64">
                  <c:v>414</c:v>
                </c:pt>
                <c:pt idx="65">
                  <c:v>415</c:v>
                </c:pt>
                <c:pt idx="66">
                  <c:v>416</c:v>
                </c:pt>
                <c:pt idx="67">
                  <c:v>417</c:v>
                </c:pt>
                <c:pt idx="68">
                  <c:v>418</c:v>
                </c:pt>
                <c:pt idx="69">
                  <c:v>419</c:v>
                </c:pt>
                <c:pt idx="70">
                  <c:v>420</c:v>
                </c:pt>
                <c:pt idx="71">
                  <c:v>421</c:v>
                </c:pt>
                <c:pt idx="72">
                  <c:v>422</c:v>
                </c:pt>
                <c:pt idx="73">
                  <c:v>423</c:v>
                </c:pt>
                <c:pt idx="74">
                  <c:v>424</c:v>
                </c:pt>
                <c:pt idx="75">
                  <c:v>425</c:v>
                </c:pt>
                <c:pt idx="76">
                  <c:v>426</c:v>
                </c:pt>
                <c:pt idx="77">
                  <c:v>427</c:v>
                </c:pt>
                <c:pt idx="78">
                  <c:v>428</c:v>
                </c:pt>
                <c:pt idx="79">
                  <c:v>429</c:v>
                </c:pt>
                <c:pt idx="80">
                  <c:v>430</c:v>
                </c:pt>
                <c:pt idx="81">
                  <c:v>431</c:v>
                </c:pt>
                <c:pt idx="82">
                  <c:v>432</c:v>
                </c:pt>
                <c:pt idx="83">
                  <c:v>433</c:v>
                </c:pt>
                <c:pt idx="84">
                  <c:v>434</c:v>
                </c:pt>
                <c:pt idx="85">
                  <c:v>435</c:v>
                </c:pt>
                <c:pt idx="86">
                  <c:v>436</c:v>
                </c:pt>
                <c:pt idx="87">
                  <c:v>437</c:v>
                </c:pt>
                <c:pt idx="88">
                  <c:v>438</c:v>
                </c:pt>
                <c:pt idx="89">
                  <c:v>439</c:v>
                </c:pt>
                <c:pt idx="90">
                  <c:v>440</c:v>
                </c:pt>
                <c:pt idx="91">
                  <c:v>441</c:v>
                </c:pt>
                <c:pt idx="92">
                  <c:v>442</c:v>
                </c:pt>
                <c:pt idx="93">
                  <c:v>443</c:v>
                </c:pt>
                <c:pt idx="94">
                  <c:v>444</c:v>
                </c:pt>
                <c:pt idx="95">
                  <c:v>445</c:v>
                </c:pt>
                <c:pt idx="96">
                  <c:v>446</c:v>
                </c:pt>
                <c:pt idx="97">
                  <c:v>447</c:v>
                </c:pt>
                <c:pt idx="98">
                  <c:v>448</c:v>
                </c:pt>
                <c:pt idx="99">
                  <c:v>449</c:v>
                </c:pt>
                <c:pt idx="100">
                  <c:v>450</c:v>
                </c:pt>
                <c:pt idx="101">
                  <c:v>451</c:v>
                </c:pt>
                <c:pt idx="102">
                  <c:v>452</c:v>
                </c:pt>
                <c:pt idx="103">
                  <c:v>453</c:v>
                </c:pt>
                <c:pt idx="104">
                  <c:v>454</c:v>
                </c:pt>
                <c:pt idx="105">
                  <c:v>455</c:v>
                </c:pt>
                <c:pt idx="106">
                  <c:v>456</c:v>
                </c:pt>
                <c:pt idx="107">
                  <c:v>457</c:v>
                </c:pt>
                <c:pt idx="108">
                  <c:v>458</c:v>
                </c:pt>
                <c:pt idx="109">
                  <c:v>459</c:v>
                </c:pt>
                <c:pt idx="110">
                  <c:v>460</c:v>
                </c:pt>
                <c:pt idx="111">
                  <c:v>461</c:v>
                </c:pt>
                <c:pt idx="112">
                  <c:v>462</c:v>
                </c:pt>
                <c:pt idx="113">
                  <c:v>463</c:v>
                </c:pt>
                <c:pt idx="114">
                  <c:v>464</c:v>
                </c:pt>
                <c:pt idx="115">
                  <c:v>465</c:v>
                </c:pt>
                <c:pt idx="116">
                  <c:v>466</c:v>
                </c:pt>
                <c:pt idx="117">
                  <c:v>467</c:v>
                </c:pt>
                <c:pt idx="118">
                  <c:v>468</c:v>
                </c:pt>
                <c:pt idx="119">
                  <c:v>469</c:v>
                </c:pt>
                <c:pt idx="120">
                  <c:v>470</c:v>
                </c:pt>
                <c:pt idx="121">
                  <c:v>471</c:v>
                </c:pt>
                <c:pt idx="122">
                  <c:v>472</c:v>
                </c:pt>
                <c:pt idx="123">
                  <c:v>473</c:v>
                </c:pt>
                <c:pt idx="124">
                  <c:v>474</c:v>
                </c:pt>
                <c:pt idx="125">
                  <c:v>475</c:v>
                </c:pt>
                <c:pt idx="126">
                  <c:v>476</c:v>
                </c:pt>
                <c:pt idx="127">
                  <c:v>477</c:v>
                </c:pt>
                <c:pt idx="128">
                  <c:v>478</c:v>
                </c:pt>
                <c:pt idx="129">
                  <c:v>479</c:v>
                </c:pt>
                <c:pt idx="130">
                  <c:v>480</c:v>
                </c:pt>
                <c:pt idx="131">
                  <c:v>481</c:v>
                </c:pt>
                <c:pt idx="132">
                  <c:v>482</c:v>
                </c:pt>
                <c:pt idx="133">
                  <c:v>483</c:v>
                </c:pt>
                <c:pt idx="134">
                  <c:v>484</c:v>
                </c:pt>
                <c:pt idx="135">
                  <c:v>485</c:v>
                </c:pt>
                <c:pt idx="136">
                  <c:v>486</c:v>
                </c:pt>
                <c:pt idx="137">
                  <c:v>487</c:v>
                </c:pt>
                <c:pt idx="138">
                  <c:v>488</c:v>
                </c:pt>
                <c:pt idx="139">
                  <c:v>489</c:v>
                </c:pt>
                <c:pt idx="140">
                  <c:v>490</c:v>
                </c:pt>
                <c:pt idx="141">
                  <c:v>491</c:v>
                </c:pt>
                <c:pt idx="142">
                  <c:v>492</c:v>
                </c:pt>
                <c:pt idx="143">
                  <c:v>493</c:v>
                </c:pt>
                <c:pt idx="144">
                  <c:v>494</c:v>
                </c:pt>
                <c:pt idx="145">
                  <c:v>495</c:v>
                </c:pt>
                <c:pt idx="146">
                  <c:v>496</c:v>
                </c:pt>
                <c:pt idx="147">
                  <c:v>497</c:v>
                </c:pt>
                <c:pt idx="148">
                  <c:v>498</c:v>
                </c:pt>
                <c:pt idx="149">
                  <c:v>499</c:v>
                </c:pt>
                <c:pt idx="150">
                  <c:v>500</c:v>
                </c:pt>
                <c:pt idx="151">
                  <c:v>501</c:v>
                </c:pt>
                <c:pt idx="152">
                  <c:v>502</c:v>
                </c:pt>
                <c:pt idx="153">
                  <c:v>503</c:v>
                </c:pt>
                <c:pt idx="154">
                  <c:v>504</c:v>
                </c:pt>
                <c:pt idx="155">
                  <c:v>505</c:v>
                </c:pt>
                <c:pt idx="156">
                  <c:v>506</c:v>
                </c:pt>
                <c:pt idx="157">
                  <c:v>507</c:v>
                </c:pt>
                <c:pt idx="158">
                  <c:v>508</c:v>
                </c:pt>
                <c:pt idx="159">
                  <c:v>509</c:v>
                </c:pt>
                <c:pt idx="160">
                  <c:v>510</c:v>
                </c:pt>
                <c:pt idx="161">
                  <c:v>511</c:v>
                </c:pt>
                <c:pt idx="162">
                  <c:v>512</c:v>
                </c:pt>
                <c:pt idx="163">
                  <c:v>513</c:v>
                </c:pt>
                <c:pt idx="164">
                  <c:v>514</c:v>
                </c:pt>
                <c:pt idx="165">
                  <c:v>515</c:v>
                </c:pt>
                <c:pt idx="166">
                  <c:v>516</c:v>
                </c:pt>
                <c:pt idx="167">
                  <c:v>517</c:v>
                </c:pt>
                <c:pt idx="168">
                  <c:v>518</c:v>
                </c:pt>
                <c:pt idx="169">
                  <c:v>519</c:v>
                </c:pt>
                <c:pt idx="170">
                  <c:v>520</c:v>
                </c:pt>
                <c:pt idx="171">
                  <c:v>521</c:v>
                </c:pt>
                <c:pt idx="172">
                  <c:v>522</c:v>
                </c:pt>
                <c:pt idx="173">
                  <c:v>523</c:v>
                </c:pt>
                <c:pt idx="174">
                  <c:v>524</c:v>
                </c:pt>
                <c:pt idx="175">
                  <c:v>525</c:v>
                </c:pt>
                <c:pt idx="176">
                  <c:v>526</c:v>
                </c:pt>
                <c:pt idx="177">
                  <c:v>527</c:v>
                </c:pt>
                <c:pt idx="178">
                  <c:v>528</c:v>
                </c:pt>
                <c:pt idx="179">
                  <c:v>529</c:v>
                </c:pt>
                <c:pt idx="180">
                  <c:v>530</c:v>
                </c:pt>
                <c:pt idx="181">
                  <c:v>531</c:v>
                </c:pt>
                <c:pt idx="182">
                  <c:v>532</c:v>
                </c:pt>
                <c:pt idx="183">
                  <c:v>533</c:v>
                </c:pt>
                <c:pt idx="184">
                  <c:v>534</c:v>
                </c:pt>
                <c:pt idx="185">
                  <c:v>535</c:v>
                </c:pt>
                <c:pt idx="186">
                  <c:v>536</c:v>
                </c:pt>
                <c:pt idx="187">
                  <c:v>537</c:v>
                </c:pt>
                <c:pt idx="188">
                  <c:v>538</c:v>
                </c:pt>
                <c:pt idx="189">
                  <c:v>539</c:v>
                </c:pt>
                <c:pt idx="190">
                  <c:v>540</c:v>
                </c:pt>
                <c:pt idx="191">
                  <c:v>541</c:v>
                </c:pt>
                <c:pt idx="192">
                  <c:v>542</c:v>
                </c:pt>
                <c:pt idx="193">
                  <c:v>543</c:v>
                </c:pt>
                <c:pt idx="194">
                  <c:v>544</c:v>
                </c:pt>
                <c:pt idx="195">
                  <c:v>545</c:v>
                </c:pt>
                <c:pt idx="196">
                  <c:v>546</c:v>
                </c:pt>
                <c:pt idx="197">
                  <c:v>547</c:v>
                </c:pt>
                <c:pt idx="198">
                  <c:v>548</c:v>
                </c:pt>
                <c:pt idx="199">
                  <c:v>549</c:v>
                </c:pt>
                <c:pt idx="200">
                  <c:v>550</c:v>
                </c:pt>
                <c:pt idx="201">
                  <c:v>551</c:v>
                </c:pt>
                <c:pt idx="202">
                  <c:v>552</c:v>
                </c:pt>
                <c:pt idx="203">
                  <c:v>553</c:v>
                </c:pt>
                <c:pt idx="204">
                  <c:v>554</c:v>
                </c:pt>
                <c:pt idx="205">
                  <c:v>555</c:v>
                </c:pt>
                <c:pt idx="206">
                  <c:v>556</c:v>
                </c:pt>
                <c:pt idx="207">
                  <c:v>557</c:v>
                </c:pt>
                <c:pt idx="208">
                  <c:v>558</c:v>
                </c:pt>
                <c:pt idx="209">
                  <c:v>559</c:v>
                </c:pt>
                <c:pt idx="210">
                  <c:v>560</c:v>
                </c:pt>
                <c:pt idx="211">
                  <c:v>561</c:v>
                </c:pt>
                <c:pt idx="212">
                  <c:v>562</c:v>
                </c:pt>
                <c:pt idx="213">
                  <c:v>563</c:v>
                </c:pt>
                <c:pt idx="214">
                  <c:v>564</c:v>
                </c:pt>
                <c:pt idx="215">
                  <c:v>565</c:v>
                </c:pt>
                <c:pt idx="216">
                  <c:v>566</c:v>
                </c:pt>
                <c:pt idx="217">
                  <c:v>567</c:v>
                </c:pt>
                <c:pt idx="218">
                  <c:v>568</c:v>
                </c:pt>
                <c:pt idx="219">
                  <c:v>569</c:v>
                </c:pt>
                <c:pt idx="220">
                  <c:v>570</c:v>
                </c:pt>
                <c:pt idx="221">
                  <c:v>571</c:v>
                </c:pt>
                <c:pt idx="222">
                  <c:v>572</c:v>
                </c:pt>
                <c:pt idx="223">
                  <c:v>573</c:v>
                </c:pt>
                <c:pt idx="224">
                  <c:v>574</c:v>
                </c:pt>
                <c:pt idx="225">
                  <c:v>575</c:v>
                </c:pt>
                <c:pt idx="226">
                  <c:v>576</c:v>
                </c:pt>
                <c:pt idx="227">
                  <c:v>577</c:v>
                </c:pt>
                <c:pt idx="228">
                  <c:v>578</c:v>
                </c:pt>
                <c:pt idx="229">
                  <c:v>579</c:v>
                </c:pt>
                <c:pt idx="230">
                  <c:v>580</c:v>
                </c:pt>
                <c:pt idx="231">
                  <c:v>581</c:v>
                </c:pt>
                <c:pt idx="232">
                  <c:v>582</c:v>
                </c:pt>
                <c:pt idx="233">
                  <c:v>583</c:v>
                </c:pt>
                <c:pt idx="234">
                  <c:v>584</c:v>
                </c:pt>
                <c:pt idx="235">
                  <c:v>585</c:v>
                </c:pt>
                <c:pt idx="236">
                  <c:v>586</c:v>
                </c:pt>
                <c:pt idx="237">
                  <c:v>587</c:v>
                </c:pt>
                <c:pt idx="238">
                  <c:v>588</c:v>
                </c:pt>
                <c:pt idx="239">
                  <c:v>589</c:v>
                </c:pt>
                <c:pt idx="240">
                  <c:v>590</c:v>
                </c:pt>
                <c:pt idx="241">
                  <c:v>591</c:v>
                </c:pt>
                <c:pt idx="242">
                  <c:v>592</c:v>
                </c:pt>
                <c:pt idx="243">
                  <c:v>593</c:v>
                </c:pt>
                <c:pt idx="244">
                  <c:v>594</c:v>
                </c:pt>
                <c:pt idx="245">
                  <c:v>595</c:v>
                </c:pt>
                <c:pt idx="246">
                  <c:v>596</c:v>
                </c:pt>
                <c:pt idx="247">
                  <c:v>597</c:v>
                </c:pt>
                <c:pt idx="248">
                  <c:v>598</c:v>
                </c:pt>
                <c:pt idx="249">
                  <c:v>599</c:v>
                </c:pt>
                <c:pt idx="250">
                  <c:v>600</c:v>
                </c:pt>
                <c:pt idx="251">
                  <c:v>601</c:v>
                </c:pt>
                <c:pt idx="252">
                  <c:v>602</c:v>
                </c:pt>
                <c:pt idx="253">
                  <c:v>603</c:v>
                </c:pt>
                <c:pt idx="254">
                  <c:v>604</c:v>
                </c:pt>
                <c:pt idx="255">
                  <c:v>605</c:v>
                </c:pt>
                <c:pt idx="256">
                  <c:v>606</c:v>
                </c:pt>
                <c:pt idx="257">
                  <c:v>607</c:v>
                </c:pt>
                <c:pt idx="258">
                  <c:v>608</c:v>
                </c:pt>
                <c:pt idx="259">
                  <c:v>609</c:v>
                </c:pt>
                <c:pt idx="260">
                  <c:v>610</c:v>
                </c:pt>
                <c:pt idx="261">
                  <c:v>611</c:v>
                </c:pt>
                <c:pt idx="262">
                  <c:v>612</c:v>
                </c:pt>
                <c:pt idx="263">
                  <c:v>613</c:v>
                </c:pt>
                <c:pt idx="264">
                  <c:v>614</c:v>
                </c:pt>
                <c:pt idx="265">
                  <c:v>615</c:v>
                </c:pt>
                <c:pt idx="266">
                  <c:v>616</c:v>
                </c:pt>
                <c:pt idx="267">
                  <c:v>617</c:v>
                </c:pt>
                <c:pt idx="268">
                  <c:v>618</c:v>
                </c:pt>
                <c:pt idx="269">
                  <c:v>619</c:v>
                </c:pt>
                <c:pt idx="270">
                  <c:v>620</c:v>
                </c:pt>
                <c:pt idx="271">
                  <c:v>621</c:v>
                </c:pt>
                <c:pt idx="272">
                  <c:v>622</c:v>
                </c:pt>
                <c:pt idx="273">
                  <c:v>623</c:v>
                </c:pt>
                <c:pt idx="274">
                  <c:v>624</c:v>
                </c:pt>
                <c:pt idx="275">
                  <c:v>625</c:v>
                </c:pt>
                <c:pt idx="276">
                  <c:v>626</c:v>
                </c:pt>
                <c:pt idx="277">
                  <c:v>627</c:v>
                </c:pt>
                <c:pt idx="278">
                  <c:v>628</c:v>
                </c:pt>
                <c:pt idx="279">
                  <c:v>629</c:v>
                </c:pt>
                <c:pt idx="280">
                  <c:v>630</c:v>
                </c:pt>
                <c:pt idx="281">
                  <c:v>631</c:v>
                </c:pt>
                <c:pt idx="282">
                  <c:v>632</c:v>
                </c:pt>
                <c:pt idx="283">
                  <c:v>633</c:v>
                </c:pt>
                <c:pt idx="284">
                  <c:v>634</c:v>
                </c:pt>
                <c:pt idx="285">
                  <c:v>635</c:v>
                </c:pt>
                <c:pt idx="286">
                  <c:v>636</c:v>
                </c:pt>
                <c:pt idx="287">
                  <c:v>637</c:v>
                </c:pt>
                <c:pt idx="288">
                  <c:v>638</c:v>
                </c:pt>
                <c:pt idx="289">
                  <c:v>639</c:v>
                </c:pt>
                <c:pt idx="290">
                  <c:v>640</c:v>
                </c:pt>
                <c:pt idx="291">
                  <c:v>641</c:v>
                </c:pt>
                <c:pt idx="292">
                  <c:v>642</c:v>
                </c:pt>
                <c:pt idx="293">
                  <c:v>643</c:v>
                </c:pt>
                <c:pt idx="294">
                  <c:v>644</c:v>
                </c:pt>
                <c:pt idx="295">
                  <c:v>645</c:v>
                </c:pt>
                <c:pt idx="296">
                  <c:v>646</c:v>
                </c:pt>
                <c:pt idx="297">
                  <c:v>647</c:v>
                </c:pt>
                <c:pt idx="298">
                  <c:v>648</c:v>
                </c:pt>
                <c:pt idx="299">
                  <c:v>649</c:v>
                </c:pt>
                <c:pt idx="300">
                  <c:v>650</c:v>
                </c:pt>
                <c:pt idx="301">
                  <c:v>651</c:v>
                </c:pt>
                <c:pt idx="302">
                  <c:v>652</c:v>
                </c:pt>
                <c:pt idx="303">
                  <c:v>653</c:v>
                </c:pt>
                <c:pt idx="304">
                  <c:v>654</c:v>
                </c:pt>
                <c:pt idx="305">
                  <c:v>655</c:v>
                </c:pt>
                <c:pt idx="306">
                  <c:v>656</c:v>
                </c:pt>
                <c:pt idx="307">
                  <c:v>657</c:v>
                </c:pt>
                <c:pt idx="308">
                  <c:v>658</c:v>
                </c:pt>
                <c:pt idx="309">
                  <c:v>659</c:v>
                </c:pt>
                <c:pt idx="310">
                  <c:v>660</c:v>
                </c:pt>
                <c:pt idx="311">
                  <c:v>661</c:v>
                </c:pt>
                <c:pt idx="312">
                  <c:v>662</c:v>
                </c:pt>
                <c:pt idx="313">
                  <c:v>663</c:v>
                </c:pt>
                <c:pt idx="314">
                  <c:v>664</c:v>
                </c:pt>
                <c:pt idx="315">
                  <c:v>665</c:v>
                </c:pt>
                <c:pt idx="316">
                  <c:v>666</c:v>
                </c:pt>
                <c:pt idx="317">
                  <c:v>667</c:v>
                </c:pt>
                <c:pt idx="318">
                  <c:v>668</c:v>
                </c:pt>
                <c:pt idx="319">
                  <c:v>669</c:v>
                </c:pt>
                <c:pt idx="320">
                  <c:v>670</c:v>
                </c:pt>
                <c:pt idx="321">
                  <c:v>671</c:v>
                </c:pt>
                <c:pt idx="322">
                  <c:v>672</c:v>
                </c:pt>
                <c:pt idx="323">
                  <c:v>673</c:v>
                </c:pt>
                <c:pt idx="324">
                  <c:v>674</c:v>
                </c:pt>
                <c:pt idx="325">
                  <c:v>675</c:v>
                </c:pt>
                <c:pt idx="326">
                  <c:v>676</c:v>
                </c:pt>
                <c:pt idx="327">
                  <c:v>677</c:v>
                </c:pt>
                <c:pt idx="328">
                  <c:v>678</c:v>
                </c:pt>
                <c:pt idx="329">
                  <c:v>679</c:v>
                </c:pt>
                <c:pt idx="330">
                  <c:v>680</c:v>
                </c:pt>
                <c:pt idx="331">
                  <c:v>681</c:v>
                </c:pt>
                <c:pt idx="332">
                  <c:v>682</c:v>
                </c:pt>
                <c:pt idx="333">
                  <c:v>683</c:v>
                </c:pt>
                <c:pt idx="334">
                  <c:v>684</c:v>
                </c:pt>
                <c:pt idx="335">
                  <c:v>685</c:v>
                </c:pt>
                <c:pt idx="336">
                  <c:v>686</c:v>
                </c:pt>
                <c:pt idx="337">
                  <c:v>687</c:v>
                </c:pt>
                <c:pt idx="338">
                  <c:v>688</c:v>
                </c:pt>
                <c:pt idx="339">
                  <c:v>689</c:v>
                </c:pt>
                <c:pt idx="340">
                  <c:v>690</c:v>
                </c:pt>
                <c:pt idx="341">
                  <c:v>691</c:v>
                </c:pt>
                <c:pt idx="342">
                  <c:v>692</c:v>
                </c:pt>
                <c:pt idx="343">
                  <c:v>693</c:v>
                </c:pt>
                <c:pt idx="344">
                  <c:v>694</c:v>
                </c:pt>
                <c:pt idx="345">
                  <c:v>695</c:v>
                </c:pt>
                <c:pt idx="346">
                  <c:v>696</c:v>
                </c:pt>
                <c:pt idx="347">
                  <c:v>697</c:v>
                </c:pt>
                <c:pt idx="348">
                  <c:v>698</c:v>
                </c:pt>
                <c:pt idx="349">
                  <c:v>699</c:v>
                </c:pt>
                <c:pt idx="350">
                  <c:v>700</c:v>
                </c:pt>
                <c:pt idx="351">
                  <c:v>701</c:v>
                </c:pt>
                <c:pt idx="352">
                  <c:v>702</c:v>
                </c:pt>
                <c:pt idx="353">
                  <c:v>703</c:v>
                </c:pt>
                <c:pt idx="354">
                  <c:v>704</c:v>
                </c:pt>
                <c:pt idx="355">
                  <c:v>705</c:v>
                </c:pt>
                <c:pt idx="356">
                  <c:v>706</c:v>
                </c:pt>
                <c:pt idx="357">
                  <c:v>707</c:v>
                </c:pt>
                <c:pt idx="358">
                  <c:v>708</c:v>
                </c:pt>
                <c:pt idx="359">
                  <c:v>709</c:v>
                </c:pt>
                <c:pt idx="360">
                  <c:v>710</c:v>
                </c:pt>
                <c:pt idx="361">
                  <c:v>711</c:v>
                </c:pt>
                <c:pt idx="362">
                  <c:v>712</c:v>
                </c:pt>
                <c:pt idx="363">
                  <c:v>713</c:v>
                </c:pt>
                <c:pt idx="364">
                  <c:v>714</c:v>
                </c:pt>
                <c:pt idx="365">
                  <c:v>715</c:v>
                </c:pt>
                <c:pt idx="366">
                  <c:v>716</c:v>
                </c:pt>
                <c:pt idx="367">
                  <c:v>717</c:v>
                </c:pt>
                <c:pt idx="368">
                  <c:v>718</c:v>
                </c:pt>
                <c:pt idx="369">
                  <c:v>719</c:v>
                </c:pt>
                <c:pt idx="370">
                  <c:v>720</c:v>
                </c:pt>
                <c:pt idx="371">
                  <c:v>721</c:v>
                </c:pt>
                <c:pt idx="372">
                  <c:v>722</c:v>
                </c:pt>
                <c:pt idx="373">
                  <c:v>723</c:v>
                </c:pt>
                <c:pt idx="374">
                  <c:v>724</c:v>
                </c:pt>
                <c:pt idx="375">
                  <c:v>725</c:v>
                </c:pt>
                <c:pt idx="376">
                  <c:v>726</c:v>
                </c:pt>
                <c:pt idx="377">
                  <c:v>727</c:v>
                </c:pt>
                <c:pt idx="378">
                  <c:v>728</c:v>
                </c:pt>
                <c:pt idx="379">
                  <c:v>729</c:v>
                </c:pt>
                <c:pt idx="380">
                  <c:v>730</c:v>
                </c:pt>
                <c:pt idx="381">
                  <c:v>731</c:v>
                </c:pt>
                <c:pt idx="382">
                  <c:v>732</c:v>
                </c:pt>
                <c:pt idx="383">
                  <c:v>733</c:v>
                </c:pt>
                <c:pt idx="384">
                  <c:v>734</c:v>
                </c:pt>
                <c:pt idx="385">
                  <c:v>735</c:v>
                </c:pt>
                <c:pt idx="386">
                  <c:v>736</c:v>
                </c:pt>
                <c:pt idx="387">
                  <c:v>737</c:v>
                </c:pt>
                <c:pt idx="388">
                  <c:v>738</c:v>
                </c:pt>
                <c:pt idx="389">
                  <c:v>739</c:v>
                </c:pt>
                <c:pt idx="390">
                  <c:v>740</c:v>
                </c:pt>
                <c:pt idx="391">
                  <c:v>741</c:v>
                </c:pt>
                <c:pt idx="392">
                  <c:v>742</c:v>
                </c:pt>
                <c:pt idx="393">
                  <c:v>743</c:v>
                </c:pt>
                <c:pt idx="394">
                  <c:v>744</c:v>
                </c:pt>
                <c:pt idx="395">
                  <c:v>745</c:v>
                </c:pt>
                <c:pt idx="396">
                  <c:v>746</c:v>
                </c:pt>
                <c:pt idx="397">
                  <c:v>747</c:v>
                </c:pt>
                <c:pt idx="398">
                  <c:v>748</c:v>
                </c:pt>
                <c:pt idx="399">
                  <c:v>749</c:v>
                </c:pt>
                <c:pt idx="400">
                  <c:v>750</c:v>
                </c:pt>
                <c:pt idx="401">
                  <c:v>751</c:v>
                </c:pt>
                <c:pt idx="402">
                  <c:v>752</c:v>
                </c:pt>
                <c:pt idx="403">
                  <c:v>753</c:v>
                </c:pt>
                <c:pt idx="404">
                  <c:v>754</c:v>
                </c:pt>
                <c:pt idx="405">
                  <c:v>755</c:v>
                </c:pt>
                <c:pt idx="406">
                  <c:v>756</c:v>
                </c:pt>
                <c:pt idx="407">
                  <c:v>757</c:v>
                </c:pt>
                <c:pt idx="408">
                  <c:v>758</c:v>
                </c:pt>
                <c:pt idx="409">
                  <c:v>759</c:v>
                </c:pt>
                <c:pt idx="410">
                  <c:v>760</c:v>
                </c:pt>
                <c:pt idx="411">
                  <c:v>761</c:v>
                </c:pt>
                <c:pt idx="412">
                  <c:v>762</c:v>
                </c:pt>
                <c:pt idx="413">
                  <c:v>763</c:v>
                </c:pt>
                <c:pt idx="414">
                  <c:v>764</c:v>
                </c:pt>
                <c:pt idx="415">
                  <c:v>765</c:v>
                </c:pt>
                <c:pt idx="416">
                  <c:v>766</c:v>
                </c:pt>
                <c:pt idx="417">
                  <c:v>767</c:v>
                </c:pt>
                <c:pt idx="418">
                  <c:v>768</c:v>
                </c:pt>
                <c:pt idx="419">
                  <c:v>769</c:v>
                </c:pt>
                <c:pt idx="420">
                  <c:v>770</c:v>
                </c:pt>
                <c:pt idx="421">
                  <c:v>771</c:v>
                </c:pt>
                <c:pt idx="422">
                  <c:v>772</c:v>
                </c:pt>
                <c:pt idx="423">
                  <c:v>773</c:v>
                </c:pt>
                <c:pt idx="424">
                  <c:v>774</c:v>
                </c:pt>
                <c:pt idx="425">
                  <c:v>775</c:v>
                </c:pt>
                <c:pt idx="426">
                  <c:v>776</c:v>
                </c:pt>
                <c:pt idx="427">
                  <c:v>777</c:v>
                </c:pt>
                <c:pt idx="428">
                  <c:v>778</c:v>
                </c:pt>
                <c:pt idx="429">
                  <c:v>779</c:v>
                </c:pt>
                <c:pt idx="430">
                  <c:v>780</c:v>
                </c:pt>
                <c:pt idx="431">
                  <c:v>781</c:v>
                </c:pt>
                <c:pt idx="432">
                  <c:v>782</c:v>
                </c:pt>
                <c:pt idx="433">
                  <c:v>783</c:v>
                </c:pt>
                <c:pt idx="434">
                  <c:v>784</c:v>
                </c:pt>
                <c:pt idx="435">
                  <c:v>785</c:v>
                </c:pt>
                <c:pt idx="436">
                  <c:v>786</c:v>
                </c:pt>
                <c:pt idx="437">
                  <c:v>787</c:v>
                </c:pt>
                <c:pt idx="438">
                  <c:v>788</c:v>
                </c:pt>
                <c:pt idx="439">
                  <c:v>789</c:v>
                </c:pt>
                <c:pt idx="440">
                  <c:v>790</c:v>
                </c:pt>
                <c:pt idx="441">
                  <c:v>791</c:v>
                </c:pt>
                <c:pt idx="442">
                  <c:v>792</c:v>
                </c:pt>
                <c:pt idx="443">
                  <c:v>793</c:v>
                </c:pt>
                <c:pt idx="444">
                  <c:v>794</c:v>
                </c:pt>
                <c:pt idx="445">
                  <c:v>795</c:v>
                </c:pt>
                <c:pt idx="446">
                  <c:v>796</c:v>
                </c:pt>
                <c:pt idx="447">
                  <c:v>797</c:v>
                </c:pt>
                <c:pt idx="448">
                  <c:v>798</c:v>
                </c:pt>
                <c:pt idx="449">
                  <c:v>799</c:v>
                </c:pt>
                <c:pt idx="450">
                  <c:v>800</c:v>
                </c:pt>
              </c:numCache>
            </c:numRef>
          </c:xVal>
          <c:yVal>
            <c:numRef>
              <c:f>'410'!$K$2:$K$452</c:f>
              <c:numCache>
                <c:formatCode>General</c:formatCode>
                <c:ptCount val="451"/>
                <c:pt idx="0">
                  <c:v>-96</c:v>
                </c:pt>
                <c:pt idx="1">
                  <c:v>-36</c:v>
                </c:pt>
                <c:pt idx="2">
                  <c:v>-26</c:v>
                </c:pt>
                <c:pt idx="3">
                  <c:v>14</c:v>
                </c:pt>
                <c:pt idx="4">
                  <c:v>34</c:v>
                </c:pt>
                <c:pt idx="5">
                  <c:v>-26</c:v>
                </c:pt>
                <c:pt idx="6">
                  <c:v>24</c:v>
                </c:pt>
                <c:pt idx="7">
                  <c:v>-36</c:v>
                </c:pt>
                <c:pt idx="8">
                  <c:v>-6</c:v>
                </c:pt>
                <c:pt idx="9">
                  <c:v>-76</c:v>
                </c:pt>
                <c:pt idx="10">
                  <c:v>-66</c:v>
                </c:pt>
                <c:pt idx="11">
                  <c:v>-106</c:v>
                </c:pt>
                <c:pt idx="12">
                  <c:v>24</c:v>
                </c:pt>
                <c:pt idx="13">
                  <c:v>-76</c:v>
                </c:pt>
                <c:pt idx="14">
                  <c:v>-76</c:v>
                </c:pt>
                <c:pt idx="15">
                  <c:v>-76</c:v>
                </c:pt>
                <c:pt idx="16">
                  <c:v>-26</c:v>
                </c:pt>
                <c:pt idx="17">
                  <c:v>-46</c:v>
                </c:pt>
                <c:pt idx="18">
                  <c:v>4</c:v>
                </c:pt>
                <c:pt idx="19">
                  <c:v>-36</c:v>
                </c:pt>
                <c:pt idx="20">
                  <c:v>84</c:v>
                </c:pt>
                <c:pt idx="21">
                  <c:v>134</c:v>
                </c:pt>
                <c:pt idx="22">
                  <c:v>14</c:v>
                </c:pt>
                <c:pt idx="23">
                  <c:v>74</c:v>
                </c:pt>
                <c:pt idx="24">
                  <c:v>14</c:v>
                </c:pt>
                <c:pt idx="25">
                  <c:v>264</c:v>
                </c:pt>
                <c:pt idx="26">
                  <c:v>324</c:v>
                </c:pt>
                <c:pt idx="27">
                  <c:v>744</c:v>
                </c:pt>
                <c:pt idx="28">
                  <c:v>724</c:v>
                </c:pt>
                <c:pt idx="29">
                  <c:v>1304</c:v>
                </c:pt>
                <c:pt idx="30">
                  <c:v>2034</c:v>
                </c:pt>
                <c:pt idx="31">
                  <c:v>2804</c:v>
                </c:pt>
                <c:pt idx="32">
                  <c:v>4474</c:v>
                </c:pt>
                <c:pt idx="33">
                  <c:v>5964</c:v>
                </c:pt>
                <c:pt idx="34">
                  <c:v>8794</c:v>
                </c:pt>
                <c:pt idx="35">
                  <c:v>11194</c:v>
                </c:pt>
                <c:pt idx="36">
                  <c:v>17064</c:v>
                </c:pt>
                <c:pt idx="37">
                  <c:v>23284</c:v>
                </c:pt>
                <c:pt idx="38">
                  <c:v>31964</c:v>
                </c:pt>
                <c:pt idx="39">
                  <c:v>44144</c:v>
                </c:pt>
                <c:pt idx="40">
                  <c:v>62374</c:v>
                </c:pt>
                <c:pt idx="41">
                  <c:v>92664</c:v>
                </c:pt>
                <c:pt idx="42">
                  <c:v>125424</c:v>
                </c:pt>
                <c:pt idx="43">
                  <c:v>174454</c:v>
                </c:pt>
                <c:pt idx="44">
                  <c:v>244094</c:v>
                </c:pt>
                <c:pt idx="45">
                  <c:v>346944</c:v>
                </c:pt>
                <c:pt idx="46">
                  <c:v>486544</c:v>
                </c:pt>
                <c:pt idx="47">
                  <c:v>678434</c:v>
                </c:pt>
                <c:pt idx="48">
                  <c:v>925394</c:v>
                </c:pt>
                <c:pt idx="49">
                  <c:v>1282254</c:v>
                </c:pt>
                <c:pt idx="50">
                  <c:v>1729674</c:v>
                </c:pt>
                <c:pt idx="51">
                  <c:v>2330104</c:v>
                </c:pt>
                <c:pt idx="52">
                  <c:v>3038464</c:v>
                </c:pt>
                <c:pt idx="53">
                  <c:v>3860264</c:v>
                </c:pt>
                <c:pt idx="54">
                  <c:v>4900444</c:v>
                </c:pt>
                <c:pt idx="55">
                  <c:v>5991724</c:v>
                </c:pt>
                <c:pt idx="56">
                  <c:v>7241844</c:v>
                </c:pt>
                <c:pt idx="57">
                  <c:v>8448074</c:v>
                </c:pt>
                <c:pt idx="58">
                  <c:v>9719504</c:v>
                </c:pt>
                <c:pt idx="59">
                  <c:v>10809474</c:v>
                </c:pt>
                <c:pt idx="60">
                  <c:v>11920534</c:v>
                </c:pt>
                <c:pt idx="61">
                  <c:v>12859934</c:v>
                </c:pt>
                <c:pt idx="62">
                  <c:v>13692174</c:v>
                </c:pt>
                <c:pt idx="63">
                  <c:v>14465934</c:v>
                </c:pt>
                <c:pt idx="64">
                  <c:v>15119494</c:v>
                </c:pt>
                <c:pt idx="65">
                  <c:v>15745144</c:v>
                </c:pt>
                <c:pt idx="66">
                  <c:v>16253954</c:v>
                </c:pt>
                <c:pt idx="67">
                  <c:v>16740584</c:v>
                </c:pt>
                <c:pt idx="68">
                  <c:v>17142454</c:v>
                </c:pt>
                <c:pt idx="69">
                  <c:v>17560254</c:v>
                </c:pt>
                <c:pt idx="70">
                  <c:v>17900444</c:v>
                </c:pt>
                <c:pt idx="71">
                  <c:v>18266134</c:v>
                </c:pt>
                <c:pt idx="72">
                  <c:v>18583344</c:v>
                </c:pt>
                <c:pt idx="73">
                  <c:v>18886584</c:v>
                </c:pt>
                <c:pt idx="74">
                  <c:v>19203374</c:v>
                </c:pt>
                <c:pt idx="75">
                  <c:v>19484684</c:v>
                </c:pt>
                <c:pt idx="76">
                  <c:v>19804784</c:v>
                </c:pt>
                <c:pt idx="77">
                  <c:v>20100434</c:v>
                </c:pt>
                <c:pt idx="78">
                  <c:v>20391264</c:v>
                </c:pt>
                <c:pt idx="79">
                  <c:v>20676804</c:v>
                </c:pt>
                <c:pt idx="80">
                  <c:v>20935544</c:v>
                </c:pt>
                <c:pt idx="81">
                  <c:v>21191164</c:v>
                </c:pt>
                <c:pt idx="82">
                  <c:v>21394604</c:v>
                </c:pt>
                <c:pt idx="83">
                  <c:v>21587314</c:v>
                </c:pt>
                <c:pt idx="84">
                  <c:v>21748284</c:v>
                </c:pt>
                <c:pt idx="85">
                  <c:v>21882164</c:v>
                </c:pt>
                <c:pt idx="86">
                  <c:v>22028704</c:v>
                </c:pt>
                <c:pt idx="87">
                  <c:v>22121764</c:v>
                </c:pt>
                <c:pt idx="88">
                  <c:v>22206604</c:v>
                </c:pt>
                <c:pt idx="89">
                  <c:v>22303804</c:v>
                </c:pt>
                <c:pt idx="90">
                  <c:v>22349254</c:v>
                </c:pt>
                <c:pt idx="91">
                  <c:v>22381674</c:v>
                </c:pt>
                <c:pt idx="92">
                  <c:v>22417004</c:v>
                </c:pt>
                <c:pt idx="93">
                  <c:v>22453154</c:v>
                </c:pt>
                <c:pt idx="94">
                  <c:v>22459684</c:v>
                </c:pt>
                <c:pt idx="95">
                  <c:v>22493764</c:v>
                </c:pt>
                <c:pt idx="96">
                  <c:v>22504064</c:v>
                </c:pt>
                <c:pt idx="97">
                  <c:v>22521744</c:v>
                </c:pt>
                <c:pt idx="98">
                  <c:v>22531274</c:v>
                </c:pt>
                <c:pt idx="99">
                  <c:v>22545804</c:v>
                </c:pt>
                <c:pt idx="100">
                  <c:v>22523824</c:v>
                </c:pt>
                <c:pt idx="101">
                  <c:v>22531184</c:v>
                </c:pt>
                <c:pt idx="102">
                  <c:v>22535844</c:v>
                </c:pt>
                <c:pt idx="103">
                  <c:v>22535744</c:v>
                </c:pt>
                <c:pt idx="104">
                  <c:v>22544754</c:v>
                </c:pt>
                <c:pt idx="105">
                  <c:v>22531394</c:v>
                </c:pt>
                <c:pt idx="106">
                  <c:v>22531134</c:v>
                </c:pt>
                <c:pt idx="107">
                  <c:v>22545724</c:v>
                </c:pt>
                <c:pt idx="108">
                  <c:v>22541584</c:v>
                </c:pt>
                <c:pt idx="109">
                  <c:v>22545374</c:v>
                </c:pt>
                <c:pt idx="110">
                  <c:v>22541774</c:v>
                </c:pt>
                <c:pt idx="111">
                  <c:v>22537414</c:v>
                </c:pt>
                <c:pt idx="112">
                  <c:v>22538844</c:v>
                </c:pt>
                <c:pt idx="113">
                  <c:v>22533704</c:v>
                </c:pt>
                <c:pt idx="114">
                  <c:v>22532624</c:v>
                </c:pt>
                <c:pt idx="115">
                  <c:v>22536284</c:v>
                </c:pt>
                <c:pt idx="116">
                  <c:v>22513314</c:v>
                </c:pt>
                <c:pt idx="117">
                  <c:v>22534704</c:v>
                </c:pt>
                <c:pt idx="118">
                  <c:v>22515524</c:v>
                </c:pt>
                <c:pt idx="119">
                  <c:v>22524174</c:v>
                </c:pt>
                <c:pt idx="120">
                  <c:v>22536124</c:v>
                </c:pt>
                <c:pt idx="121">
                  <c:v>22517204</c:v>
                </c:pt>
                <c:pt idx="122">
                  <c:v>22536434</c:v>
                </c:pt>
                <c:pt idx="123">
                  <c:v>22542054</c:v>
                </c:pt>
                <c:pt idx="124">
                  <c:v>22520914</c:v>
                </c:pt>
                <c:pt idx="125">
                  <c:v>22535884</c:v>
                </c:pt>
                <c:pt idx="126">
                  <c:v>22529374</c:v>
                </c:pt>
                <c:pt idx="127">
                  <c:v>22530554</c:v>
                </c:pt>
                <c:pt idx="128">
                  <c:v>22537814</c:v>
                </c:pt>
                <c:pt idx="129">
                  <c:v>22519104</c:v>
                </c:pt>
                <c:pt idx="130">
                  <c:v>22548224</c:v>
                </c:pt>
                <c:pt idx="131">
                  <c:v>22541204</c:v>
                </c:pt>
                <c:pt idx="132">
                  <c:v>22550364</c:v>
                </c:pt>
                <c:pt idx="133">
                  <c:v>22531834</c:v>
                </c:pt>
                <c:pt idx="134">
                  <c:v>22526404</c:v>
                </c:pt>
                <c:pt idx="135">
                  <c:v>22522944</c:v>
                </c:pt>
                <c:pt idx="136">
                  <c:v>22519374</c:v>
                </c:pt>
                <c:pt idx="137">
                  <c:v>22519304</c:v>
                </c:pt>
                <c:pt idx="138">
                  <c:v>22491344</c:v>
                </c:pt>
                <c:pt idx="139">
                  <c:v>22507594</c:v>
                </c:pt>
                <c:pt idx="140">
                  <c:v>22479464</c:v>
                </c:pt>
                <c:pt idx="141">
                  <c:v>22485724</c:v>
                </c:pt>
                <c:pt idx="142">
                  <c:v>22471744</c:v>
                </c:pt>
                <c:pt idx="143">
                  <c:v>22451154</c:v>
                </c:pt>
                <c:pt idx="144">
                  <c:v>22434114</c:v>
                </c:pt>
                <c:pt idx="145">
                  <c:v>22424054</c:v>
                </c:pt>
                <c:pt idx="146">
                  <c:v>22410104</c:v>
                </c:pt>
                <c:pt idx="147">
                  <c:v>22402284</c:v>
                </c:pt>
                <c:pt idx="148">
                  <c:v>22393114</c:v>
                </c:pt>
                <c:pt idx="149">
                  <c:v>22368774</c:v>
                </c:pt>
                <c:pt idx="150">
                  <c:v>22353474</c:v>
                </c:pt>
                <c:pt idx="151">
                  <c:v>22346834</c:v>
                </c:pt>
                <c:pt idx="152">
                  <c:v>22323044</c:v>
                </c:pt>
                <c:pt idx="153">
                  <c:v>22301504</c:v>
                </c:pt>
                <c:pt idx="154">
                  <c:v>22281524</c:v>
                </c:pt>
                <c:pt idx="155">
                  <c:v>22258564</c:v>
                </c:pt>
                <c:pt idx="156">
                  <c:v>22233444</c:v>
                </c:pt>
                <c:pt idx="157">
                  <c:v>22210844</c:v>
                </c:pt>
                <c:pt idx="158">
                  <c:v>22189074</c:v>
                </c:pt>
                <c:pt idx="159">
                  <c:v>22173284</c:v>
                </c:pt>
                <c:pt idx="160">
                  <c:v>22139904</c:v>
                </c:pt>
                <c:pt idx="161">
                  <c:v>22096994</c:v>
                </c:pt>
                <c:pt idx="162">
                  <c:v>22065604</c:v>
                </c:pt>
                <c:pt idx="163">
                  <c:v>22035934</c:v>
                </c:pt>
                <c:pt idx="164">
                  <c:v>22010854</c:v>
                </c:pt>
                <c:pt idx="165">
                  <c:v>21978674</c:v>
                </c:pt>
                <c:pt idx="166">
                  <c:v>21908694</c:v>
                </c:pt>
                <c:pt idx="167">
                  <c:v>21889514</c:v>
                </c:pt>
                <c:pt idx="168">
                  <c:v>21844224</c:v>
                </c:pt>
                <c:pt idx="169">
                  <c:v>21809764</c:v>
                </c:pt>
                <c:pt idx="170">
                  <c:v>21772524</c:v>
                </c:pt>
                <c:pt idx="171">
                  <c:v>21705484</c:v>
                </c:pt>
                <c:pt idx="172">
                  <c:v>21662584</c:v>
                </c:pt>
                <c:pt idx="173">
                  <c:v>21596374</c:v>
                </c:pt>
                <c:pt idx="174">
                  <c:v>21553984</c:v>
                </c:pt>
                <c:pt idx="175">
                  <c:v>21495934</c:v>
                </c:pt>
                <c:pt idx="176">
                  <c:v>21418304</c:v>
                </c:pt>
                <c:pt idx="177">
                  <c:v>21373604</c:v>
                </c:pt>
                <c:pt idx="178">
                  <c:v>21304054</c:v>
                </c:pt>
                <c:pt idx="179">
                  <c:v>21230894</c:v>
                </c:pt>
                <c:pt idx="180">
                  <c:v>21166544</c:v>
                </c:pt>
                <c:pt idx="181">
                  <c:v>21092144</c:v>
                </c:pt>
                <c:pt idx="182">
                  <c:v>21018984</c:v>
                </c:pt>
                <c:pt idx="183">
                  <c:v>20940274</c:v>
                </c:pt>
                <c:pt idx="184">
                  <c:v>20860574</c:v>
                </c:pt>
                <c:pt idx="185">
                  <c:v>20771934</c:v>
                </c:pt>
                <c:pt idx="186">
                  <c:v>20684744</c:v>
                </c:pt>
                <c:pt idx="187">
                  <c:v>20599714</c:v>
                </c:pt>
                <c:pt idx="188">
                  <c:v>20511684</c:v>
                </c:pt>
                <c:pt idx="189">
                  <c:v>20398794</c:v>
                </c:pt>
                <c:pt idx="190">
                  <c:v>20308674</c:v>
                </c:pt>
                <c:pt idx="191">
                  <c:v>20180484</c:v>
                </c:pt>
                <c:pt idx="192">
                  <c:v>20098564</c:v>
                </c:pt>
                <c:pt idx="193">
                  <c:v>19971334</c:v>
                </c:pt>
                <c:pt idx="194">
                  <c:v>19874264</c:v>
                </c:pt>
                <c:pt idx="195">
                  <c:v>19757884</c:v>
                </c:pt>
                <c:pt idx="196">
                  <c:v>19642784</c:v>
                </c:pt>
                <c:pt idx="197">
                  <c:v>19533374</c:v>
                </c:pt>
                <c:pt idx="198">
                  <c:v>19398414</c:v>
                </c:pt>
                <c:pt idx="199">
                  <c:v>19263694</c:v>
                </c:pt>
                <c:pt idx="200">
                  <c:v>19151694</c:v>
                </c:pt>
                <c:pt idx="201">
                  <c:v>18992434</c:v>
                </c:pt>
                <c:pt idx="202">
                  <c:v>18868514</c:v>
                </c:pt>
                <c:pt idx="203">
                  <c:v>18720394</c:v>
                </c:pt>
                <c:pt idx="204">
                  <c:v>18593624</c:v>
                </c:pt>
                <c:pt idx="205">
                  <c:v>18451684</c:v>
                </c:pt>
                <c:pt idx="206">
                  <c:v>18304524</c:v>
                </c:pt>
                <c:pt idx="207">
                  <c:v>18132964</c:v>
                </c:pt>
                <c:pt idx="208">
                  <c:v>17998674</c:v>
                </c:pt>
                <c:pt idx="209">
                  <c:v>17845824</c:v>
                </c:pt>
                <c:pt idx="210">
                  <c:v>17694574</c:v>
                </c:pt>
                <c:pt idx="211">
                  <c:v>17545854</c:v>
                </c:pt>
                <c:pt idx="212">
                  <c:v>17360494</c:v>
                </c:pt>
                <c:pt idx="213">
                  <c:v>17195434</c:v>
                </c:pt>
                <c:pt idx="214">
                  <c:v>17052194</c:v>
                </c:pt>
                <c:pt idx="215">
                  <c:v>16870284</c:v>
                </c:pt>
                <c:pt idx="216">
                  <c:v>16693544</c:v>
                </c:pt>
                <c:pt idx="217">
                  <c:v>16527264</c:v>
                </c:pt>
                <c:pt idx="218">
                  <c:v>16352764</c:v>
                </c:pt>
                <c:pt idx="219">
                  <c:v>16191424</c:v>
                </c:pt>
                <c:pt idx="220">
                  <c:v>16028094</c:v>
                </c:pt>
                <c:pt idx="221">
                  <c:v>15842384</c:v>
                </c:pt>
                <c:pt idx="222">
                  <c:v>15664024</c:v>
                </c:pt>
                <c:pt idx="223">
                  <c:v>15498394</c:v>
                </c:pt>
                <c:pt idx="224">
                  <c:v>15326084</c:v>
                </c:pt>
                <c:pt idx="225">
                  <c:v>15156194</c:v>
                </c:pt>
                <c:pt idx="226">
                  <c:v>14979034</c:v>
                </c:pt>
                <c:pt idx="227">
                  <c:v>14811194</c:v>
                </c:pt>
                <c:pt idx="228">
                  <c:v>14637724</c:v>
                </c:pt>
                <c:pt idx="229">
                  <c:v>14466284</c:v>
                </c:pt>
                <c:pt idx="230">
                  <c:v>14284004</c:v>
                </c:pt>
                <c:pt idx="231">
                  <c:v>14117234</c:v>
                </c:pt>
                <c:pt idx="232">
                  <c:v>13946804</c:v>
                </c:pt>
                <c:pt idx="233">
                  <c:v>13795934</c:v>
                </c:pt>
                <c:pt idx="234">
                  <c:v>13626814</c:v>
                </c:pt>
                <c:pt idx="235">
                  <c:v>13439584</c:v>
                </c:pt>
                <c:pt idx="236">
                  <c:v>13278124</c:v>
                </c:pt>
                <c:pt idx="237">
                  <c:v>13126214</c:v>
                </c:pt>
                <c:pt idx="238">
                  <c:v>12941984</c:v>
                </c:pt>
                <c:pt idx="239">
                  <c:v>12748784</c:v>
                </c:pt>
                <c:pt idx="240">
                  <c:v>12576064</c:v>
                </c:pt>
                <c:pt idx="241">
                  <c:v>12413334</c:v>
                </c:pt>
                <c:pt idx="242">
                  <c:v>12238934</c:v>
                </c:pt>
                <c:pt idx="243">
                  <c:v>12071354</c:v>
                </c:pt>
                <c:pt idx="244">
                  <c:v>11911484</c:v>
                </c:pt>
                <c:pt idx="245">
                  <c:v>11724084</c:v>
                </c:pt>
                <c:pt idx="246">
                  <c:v>11554374</c:v>
                </c:pt>
                <c:pt idx="247">
                  <c:v>11391844</c:v>
                </c:pt>
                <c:pt idx="248">
                  <c:v>11212024</c:v>
                </c:pt>
                <c:pt idx="249">
                  <c:v>11035254</c:v>
                </c:pt>
                <c:pt idx="250">
                  <c:v>10868344</c:v>
                </c:pt>
                <c:pt idx="251">
                  <c:v>10708324</c:v>
                </c:pt>
                <c:pt idx="252">
                  <c:v>10535424</c:v>
                </c:pt>
                <c:pt idx="253">
                  <c:v>10328484</c:v>
                </c:pt>
                <c:pt idx="254">
                  <c:v>10167334</c:v>
                </c:pt>
                <c:pt idx="255">
                  <c:v>9992684</c:v>
                </c:pt>
                <c:pt idx="256">
                  <c:v>9808114</c:v>
                </c:pt>
                <c:pt idx="257">
                  <c:v>9666944</c:v>
                </c:pt>
                <c:pt idx="258">
                  <c:v>9453244</c:v>
                </c:pt>
                <c:pt idx="259">
                  <c:v>9307624</c:v>
                </c:pt>
                <c:pt idx="260">
                  <c:v>9126904</c:v>
                </c:pt>
                <c:pt idx="261">
                  <c:v>8951104</c:v>
                </c:pt>
                <c:pt idx="262">
                  <c:v>8794534</c:v>
                </c:pt>
                <c:pt idx="263">
                  <c:v>8607134</c:v>
                </c:pt>
                <c:pt idx="264">
                  <c:v>8444404</c:v>
                </c:pt>
                <c:pt idx="265">
                  <c:v>8267624</c:v>
                </c:pt>
                <c:pt idx="266">
                  <c:v>8119044</c:v>
                </c:pt>
                <c:pt idx="267">
                  <c:v>7927144</c:v>
                </c:pt>
                <c:pt idx="268">
                  <c:v>7759594</c:v>
                </c:pt>
                <c:pt idx="269">
                  <c:v>7600524</c:v>
                </c:pt>
                <c:pt idx="270">
                  <c:v>7434124</c:v>
                </c:pt>
                <c:pt idx="271">
                  <c:v>7267344</c:v>
                </c:pt>
                <c:pt idx="272">
                  <c:v>7089334</c:v>
                </c:pt>
                <c:pt idx="273">
                  <c:v>6942524</c:v>
                </c:pt>
                <c:pt idx="274">
                  <c:v>6810394</c:v>
                </c:pt>
                <c:pt idx="275">
                  <c:v>6633984</c:v>
                </c:pt>
                <c:pt idx="276">
                  <c:v>6487694</c:v>
                </c:pt>
                <c:pt idx="277">
                  <c:v>6324684</c:v>
                </c:pt>
                <c:pt idx="278">
                  <c:v>6172224</c:v>
                </c:pt>
                <c:pt idx="279">
                  <c:v>6032584</c:v>
                </c:pt>
                <c:pt idx="280">
                  <c:v>5877974</c:v>
                </c:pt>
                <c:pt idx="281">
                  <c:v>5752094</c:v>
                </c:pt>
                <c:pt idx="282">
                  <c:v>5605234</c:v>
                </c:pt>
                <c:pt idx="283">
                  <c:v>5481824</c:v>
                </c:pt>
                <c:pt idx="284">
                  <c:v>5345404</c:v>
                </c:pt>
                <c:pt idx="285">
                  <c:v>5196634</c:v>
                </c:pt>
                <c:pt idx="286">
                  <c:v>5081794</c:v>
                </c:pt>
                <c:pt idx="287">
                  <c:v>4946474</c:v>
                </c:pt>
                <c:pt idx="288">
                  <c:v>4827224</c:v>
                </c:pt>
                <c:pt idx="289">
                  <c:v>4695884</c:v>
                </c:pt>
                <c:pt idx="290">
                  <c:v>4568554</c:v>
                </c:pt>
                <c:pt idx="291">
                  <c:v>4453174</c:v>
                </c:pt>
                <c:pt idx="292">
                  <c:v>4341214</c:v>
                </c:pt>
                <c:pt idx="293">
                  <c:v>4229024</c:v>
                </c:pt>
                <c:pt idx="294">
                  <c:v>4115874</c:v>
                </c:pt>
                <c:pt idx="295">
                  <c:v>4009624</c:v>
                </c:pt>
                <c:pt idx="296">
                  <c:v>3928984</c:v>
                </c:pt>
                <c:pt idx="297">
                  <c:v>3836544</c:v>
                </c:pt>
                <c:pt idx="298">
                  <c:v>3745734</c:v>
                </c:pt>
                <c:pt idx="299">
                  <c:v>3675874</c:v>
                </c:pt>
                <c:pt idx="300">
                  <c:v>3592594</c:v>
                </c:pt>
                <c:pt idx="301">
                  <c:v>3524394</c:v>
                </c:pt>
                <c:pt idx="302">
                  <c:v>3453664</c:v>
                </c:pt>
                <c:pt idx="303">
                  <c:v>3403164</c:v>
                </c:pt>
                <c:pt idx="304">
                  <c:v>3341574</c:v>
                </c:pt>
                <c:pt idx="305">
                  <c:v>3272024</c:v>
                </c:pt>
                <c:pt idx="306">
                  <c:v>3214344</c:v>
                </c:pt>
                <c:pt idx="307">
                  <c:v>3162854</c:v>
                </c:pt>
                <c:pt idx="308">
                  <c:v>3081634</c:v>
                </c:pt>
                <c:pt idx="309">
                  <c:v>3026624</c:v>
                </c:pt>
                <c:pt idx="310">
                  <c:v>2979384</c:v>
                </c:pt>
                <c:pt idx="311">
                  <c:v>2909954</c:v>
                </c:pt>
                <c:pt idx="312">
                  <c:v>2854874</c:v>
                </c:pt>
                <c:pt idx="313">
                  <c:v>2794884</c:v>
                </c:pt>
                <c:pt idx="314">
                  <c:v>2730544</c:v>
                </c:pt>
                <c:pt idx="315">
                  <c:v>2672384</c:v>
                </c:pt>
                <c:pt idx="316">
                  <c:v>2599234</c:v>
                </c:pt>
                <c:pt idx="317">
                  <c:v>2551484</c:v>
                </c:pt>
                <c:pt idx="318">
                  <c:v>2499094</c:v>
                </c:pt>
                <c:pt idx="319">
                  <c:v>2434394</c:v>
                </c:pt>
                <c:pt idx="320">
                  <c:v>2376744</c:v>
                </c:pt>
                <c:pt idx="321">
                  <c:v>2313474</c:v>
                </c:pt>
                <c:pt idx="322">
                  <c:v>2255694</c:v>
                </c:pt>
                <c:pt idx="323">
                  <c:v>2214714</c:v>
                </c:pt>
                <c:pt idx="324">
                  <c:v>2138644</c:v>
                </c:pt>
                <c:pt idx="325">
                  <c:v>2082144</c:v>
                </c:pt>
                <c:pt idx="326">
                  <c:v>2024184</c:v>
                </c:pt>
                <c:pt idx="327">
                  <c:v>1978004</c:v>
                </c:pt>
                <c:pt idx="328">
                  <c:v>1924164</c:v>
                </c:pt>
                <c:pt idx="329">
                  <c:v>1875814</c:v>
                </c:pt>
                <c:pt idx="330">
                  <c:v>1819904</c:v>
                </c:pt>
                <c:pt idx="331">
                  <c:v>1769234</c:v>
                </c:pt>
                <c:pt idx="332">
                  <c:v>1726204</c:v>
                </c:pt>
                <c:pt idx="333">
                  <c:v>1681264</c:v>
                </c:pt>
                <c:pt idx="334">
                  <c:v>1631204</c:v>
                </c:pt>
                <c:pt idx="335">
                  <c:v>1575954</c:v>
                </c:pt>
                <c:pt idx="336">
                  <c:v>1533864</c:v>
                </c:pt>
                <c:pt idx="337">
                  <c:v>1495364</c:v>
                </c:pt>
                <c:pt idx="338">
                  <c:v>1452434</c:v>
                </c:pt>
                <c:pt idx="339">
                  <c:v>1408314</c:v>
                </c:pt>
                <c:pt idx="340">
                  <c:v>1371234</c:v>
                </c:pt>
                <c:pt idx="341">
                  <c:v>1332174</c:v>
                </c:pt>
                <c:pt idx="342">
                  <c:v>1296194</c:v>
                </c:pt>
                <c:pt idx="343">
                  <c:v>1253904</c:v>
                </c:pt>
                <c:pt idx="344">
                  <c:v>1220184</c:v>
                </c:pt>
                <c:pt idx="345">
                  <c:v>1187554</c:v>
                </c:pt>
                <c:pt idx="346">
                  <c:v>1146674</c:v>
                </c:pt>
                <c:pt idx="347">
                  <c:v>1116714</c:v>
                </c:pt>
                <c:pt idx="348">
                  <c:v>1086874</c:v>
                </c:pt>
                <c:pt idx="349">
                  <c:v>1048144</c:v>
                </c:pt>
                <c:pt idx="350">
                  <c:v>1019094</c:v>
                </c:pt>
                <c:pt idx="351">
                  <c:v>995034</c:v>
                </c:pt>
                <c:pt idx="352">
                  <c:v>962914</c:v>
                </c:pt>
                <c:pt idx="353">
                  <c:v>935594</c:v>
                </c:pt>
                <c:pt idx="354">
                  <c:v>905514</c:v>
                </c:pt>
                <c:pt idx="355">
                  <c:v>879204</c:v>
                </c:pt>
                <c:pt idx="356">
                  <c:v>855734</c:v>
                </c:pt>
                <c:pt idx="357">
                  <c:v>830754</c:v>
                </c:pt>
                <c:pt idx="358">
                  <c:v>800504</c:v>
                </c:pt>
                <c:pt idx="359">
                  <c:v>775064</c:v>
                </c:pt>
                <c:pt idx="360">
                  <c:v>755564</c:v>
                </c:pt>
                <c:pt idx="361">
                  <c:v>735724</c:v>
                </c:pt>
                <c:pt idx="362">
                  <c:v>709284</c:v>
                </c:pt>
                <c:pt idx="363">
                  <c:v>685984</c:v>
                </c:pt>
                <c:pt idx="364">
                  <c:v>671284</c:v>
                </c:pt>
                <c:pt idx="365">
                  <c:v>648434</c:v>
                </c:pt>
                <c:pt idx="366">
                  <c:v>636154</c:v>
                </c:pt>
                <c:pt idx="367">
                  <c:v>608544</c:v>
                </c:pt>
                <c:pt idx="368">
                  <c:v>595574</c:v>
                </c:pt>
                <c:pt idx="369">
                  <c:v>575704</c:v>
                </c:pt>
                <c:pt idx="370">
                  <c:v>559764</c:v>
                </c:pt>
                <c:pt idx="371">
                  <c:v>539764</c:v>
                </c:pt>
                <c:pt idx="372">
                  <c:v>525034</c:v>
                </c:pt>
                <c:pt idx="373">
                  <c:v>507504</c:v>
                </c:pt>
                <c:pt idx="374">
                  <c:v>493964</c:v>
                </c:pt>
                <c:pt idx="375">
                  <c:v>479994</c:v>
                </c:pt>
                <c:pt idx="376">
                  <c:v>464764</c:v>
                </c:pt>
                <c:pt idx="377">
                  <c:v>451104</c:v>
                </c:pt>
                <c:pt idx="378">
                  <c:v>435094</c:v>
                </c:pt>
                <c:pt idx="379">
                  <c:v>423554</c:v>
                </c:pt>
                <c:pt idx="380">
                  <c:v>408184</c:v>
                </c:pt>
                <c:pt idx="381">
                  <c:v>399024</c:v>
                </c:pt>
                <c:pt idx="382">
                  <c:v>387324</c:v>
                </c:pt>
                <c:pt idx="383">
                  <c:v>371634</c:v>
                </c:pt>
                <c:pt idx="384">
                  <c:v>361344</c:v>
                </c:pt>
                <c:pt idx="385">
                  <c:v>350624</c:v>
                </c:pt>
                <c:pt idx="386">
                  <c:v>338664</c:v>
                </c:pt>
                <c:pt idx="387">
                  <c:v>330664</c:v>
                </c:pt>
                <c:pt idx="388">
                  <c:v>318884</c:v>
                </c:pt>
                <c:pt idx="389">
                  <c:v>311804</c:v>
                </c:pt>
                <c:pt idx="390">
                  <c:v>301074</c:v>
                </c:pt>
                <c:pt idx="391">
                  <c:v>291974</c:v>
                </c:pt>
                <c:pt idx="392">
                  <c:v>284404</c:v>
                </c:pt>
                <c:pt idx="393">
                  <c:v>278764</c:v>
                </c:pt>
                <c:pt idx="394">
                  <c:v>268364</c:v>
                </c:pt>
                <c:pt idx="395">
                  <c:v>259124</c:v>
                </c:pt>
                <c:pt idx="396">
                  <c:v>254024</c:v>
                </c:pt>
                <c:pt idx="397">
                  <c:v>245014</c:v>
                </c:pt>
                <c:pt idx="398">
                  <c:v>238814</c:v>
                </c:pt>
                <c:pt idx="399">
                  <c:v>232594</c:v>
                </c:pt>
                <c:pt idx="400">
                  <c:v>222304</c:v>
                </c:pt>
                <c:pt idx="401">
                  <c:v>217134</c:v>
                </c:pt>
                <c:pt idx="402">
                  <c:v>213794</c:v>
                </c:pt>
                <c:pt idx="403">
                  <c:v>209474</c:v>
                </c:pt>
                <c:pt idx="404">
                  <c:v>201044</c:v>
                </c:pt>
                <c:pt idx="405">
                  <c:v>193054</c:v>
                </c:pt>
                <c:pt idx="406">
                  <c:v>188344</c:v>
                </c:pt>
                <c:pt idx="407">
                  <c:v>183584</c:v>
                </c:pt>
                <c:pt idx="408">
                  <c:v>178554</c:v>
                </c:pt>
                <c:pt idx="409">
                  <c:v>173474</c:v>
                </c:pt>
                <c:pt idx="410">
                  <c:v>165454</c:v>
                </c:pt>
                <c:pt idx="411">
                  <c:v>160864</c:v>
                </c:pt>
                <c:pt idx="412">
                  <c:v>159054</c:v>
                </c:pt>
                <c:pt idx="413">
                  <c:v>154994</c:v>
                </c:pt>
                <c:pt idx="414">
                  <c:v>150434</c:v>
                </c:pt>
                <c:pt idx="415">
                  <c:v>144404</c:v>
                </c:pt>
                <c:pt idx="416">
                  <c:v>142694</c:v>
                </c:pt>
                <c:pt idx="417">
                  <c:v>138184</c:v>
                </c:pt>
                <c:pt idx="418">
                  <c:v>134674</c:v>
                </c:pt>
                <c:pt idx="419">
                  <c:v>129634</c:v>
                </c:pt>
                <c:pt idx="420">
                  <c:v>125844</c:v>
                </c:pt>
                <c:pt idx="421">
                  <c:v>125444</c:v>
                </c:pt>
                <c:pt idx="422">
                  <c:v>119224</c:v>
                </c:pt>
                <c:pt idx="423">
                  <c:v>115254</c:v>
                </c:pt>
                <c:pt idx="424">
                  <c:v>113554</c:v>
                </c:pt>
                <c:pt idx="425">
                  <c:v>107814</c:v>
                </c:pt>
                <c:pt idx="426">
                  <c:v>105704</c:v>
                </c:pt>
                <c:pt idx="427">
                  <c:v>103344</c:v>
                </c:pt>
                <c:pt idx="428">
                  <c:v>101184</c:v>
                </c:pt>
                <c:pt idx="429">
                  <c:v>97614</c:v>
                </c:pt>
                <c:pt idx="430">
                  <c:v>96514</c:v>
                </c:pt>
                <c:pt idx="431">
                  <c:v>93924</c:v>
                </c:pt>
                <c:pt idx="432">
                  <c:v>89804</c:v>
                </c:pt>
                <c:pt idx="433">
                  <c:v>87824</c:v>
                </c:pt>
                <c:pt idx="434">
                  <c:v>86024</c:v>
                </c:pt>
                <c:pt idx="435">
                  <c:v>84234</c:v>
                </c:pt>
                <c:pt idx="436">
                  <c:v>80534</c:v>
                </c:pt>
                <c:pt idx="437">
                  <c:v>81344</c:v>
                </c:pt>
                <c:pt idx="438">
                  <c:v>77314</c:v>
                </c:pt>
                <c:pt idx="439">
                  <c:v>76964</c:v>
                </c:pt>
                <c:pt idx="440">
                  <c:v>76014</c:v>
                </c:pt>
                <c:pt idx="441">
                  <c:v>74704</c:v>
                </c:pt>
                <c:pt idx="442">
                  <c:v>71364</c:v>
                </c:pt>
                <c:pt idx="443">
                  <c:v>72574</c:v>
                </c:pt>
                <c:pt idx="444">
                  <c:v>71784</c:v>
                </c:pt>
                <c:pt idx="445">
                  <c:v>69984</c:v>
                </c:pt>
                <c:pt idx="446">
                  <c:v>71544</c:v>
                </c:pt>
                <c:pt idx="447">
                  <c:v>70164</c:v>
                </c:pt>
                <c:pt idx="448">
                  <c:v>70574</c:v>
                </c:pt>
                <c:pt idx="449">
                  <c:v>70794</c:v>
                </c:pt>
                <c:pt idx="450">
                  <c:v>71144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0881408"/>
        <c:axId val="90883584"/>
      </c:scatterChart>
      <c:valAx>
        <c:axId val="90881408"/>
        <c:scaling>
          <c:orientation val="minMax"/>
          <c:max val="800"/>
          <c:min val="35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altLang="zh-TW"/>
                  <a:t>Wavelength (nm)</a:t>
                </a:r>
                <a:endParaRPr lang="zh-TW" altLang="en-US"/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crossAx val="90883584"/>
        <c:crosses val="autoZero"/>
        <c:crossBetween val="midCat"/>
      </c:valAx>
      <c:valAx>
        <c:axId val="90883584"/>
        <c:scaling>
          <c:orientation val="minMax"/>
          <c:min val="0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 altLang="zh-TW"/>
                  <a:t>Intensity (arb.)</a:t>
                </a:r>
                <a:endParaRPr lang="zh-TW" altLang="en-US"/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crossAx val="90881408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7135945425122513"/>
          <c:y val="0.21005635716855189"/>
          <c:w val="0.12373298108978208"/>
          <c:h val="0.40382962281999013"/>
        </c:manualLayout>
      </c:layout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altLang="zh-TW"/>
              <a:t>Emission Curve (excitation</a:t>
            </a:r>
            <a:r>
              <a:rPr lang="en-US" altLang="zh-TW" baseline="0"/>
              <a:t> 488nm</a:t>
            </a:r>
            <a:r>
              <a:rPr lang="en-US" altLang="zh-TW"/>
              <a:t>)</a:t>
            </a:r>
            <a:endParaRPr lang="zh-TW" altLang="en-US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1379205050349099"/>
          <c:y val="0.14239444688703251"/>
          <c:w val="0.85455200452884572"/>
          <c:h val="0.70106852125717789"/>
        </c:manualLayout>
      </c:layout>
      <c:scatterChart>
        <c:scatterStyle val="smoothMarker"/>
        <c:varyColors val="0"/>
        <c:ser>
          <c:idx val="0"/>
          <c:order val="0"/>
          <c:tx>
            <c:v>C5 to 7</c:v>
          </c:tx>
          <c:marker>
            <c:symbol val="none"/>
          </c:marker>
          <c:xVal>
            <c:numRef>
              <c:f>'488'!$A$2:$A$452</c:f>
              <c:numCache>
                <c:formatCode>General</c:formatCode>
                <c:ptCount val="451"/>
                <c:pt idx="0">
                  <c:v>350</c:v>
                </c:pt>
                <c:pt idx="1">
                  <c:v>351</c:v>
                </c:pt>
                <c:pt idx="2">
                  <c:v>352</c:v>
                </c:pt>
                <c:pt idx="3">
                  <c:v>353</c:v>
                </c:pt>
                <c:pt idx="4">
                  <c:v>354</c:v>
                </c:pt>
                <c:pt idx="5">
                  <c:v>355</c:v>
                </c:pt>
                <c:pt idx="6">
                  <c:v>356</c:v>
                </c:pt>
                <c:pt idx="7">
                  <c:v>357</c:v>
                </c:pt>
                <c:pt idx="8">
                  <c:v>358</c:v>
                </c:pt>
                <c:pt idx="9">
                  <c:v>359</c:v>
                </c:pt>
                <c:pt idx="10">
                  <c:v>360</c:v>
                </c:pt>
                <c:pt idx="11">
                  <c:v>361</c:v>
                </c:pt>
                <c:pt idx="12">
                  <c:v>362</c:v>
                </c:pt>
                <c:pt idx="13">
                  <c:v>363</c:v>
                </c:pt>
                <c:pt idx="14">
                  <c:v>364</c:v>
                </c:pt>
                <c:pt idx="15">
                  <c:v>365</c:v>
                </c:pt>
                <c:pt idx="16">
                  <c:v>366</c:v>
                </c:pt>
                <c:pt idx="17">
                  <c:v>367</c:v>
                </c:pt>
                <c:pt idx="18">
                  <c:v>368</c:v>
                </c:pt>
                <c:pt idx="19">
                  <c:v>369</c:v>
                </c:pt>
                <c:pt idx="20">
                  <c:v>370</c:v>
                </c:pt>
                <c:pt idx="21">
                  <c:v>371</c:v>
                </c:pt>
                <c:pt idx="22">
                  <c:v>372</c:v>
                </c:pt>
                <c:pt idx="23">
                  <c:v>373</c:v>
                </c:pt>
                <c:pt idx="24">
                  <c:v>374</c:v>
                </c:pt>
                <c:pt idx="25">
                  <c:v>375</c:v>
                </c:pt>
                <c:pt idx="26">
                  <c:v>376</c:v>
                </c:pt>
                <c:pt idx="27">
                  <c:v>377</c:v>
                </c:pt>
                <c:pt idx="28">
                  <c:v>378</c:v>
                </c:pt>
                <c:pt idx="29">
                  <c:v>379</c:v>
                </c:pt>
                <c:pt idx="30">
                  <c:v>380</c:v>
                </c:pt>
                <c:pt idx="31">
                  <c:v>381</c:v>
                </c:pt>
                <c:pt idx="32">
                  <c:v>382</c:v>
                </c:pt>
                <c:pt idx="33">
                  <c:v>383</c:v>
                </c:pt>
                <c:pt idx="34">
                  <c:v>384</c:v>
                </c:pt>
                <c:pt idx="35">
                  <c:v>385</c:v>
                </c:pt>
                <c:pt idx="36">
                  <c:v>386</c:v>
                </c:pt>
                <c:pt idx="37">
                  <c:v>387</c:v>
                </c:pt>
                <c:pt idx="38">
                  <c:v>388</c:v>
                </c:pt>
                <c:pt idx="39">
                  <c:v>389</c:v>
                </c:pt>
                <c:pt idx="40">
                  <c:v>390</c:v>
                </c:pt>
                <c:pt idx="41">
                  <c:v>391</c:v>
                </c:pt>
                <c:pt idx="42">
                  <c:v>392</c:v>
                </c:pt>
                <c:pt idx="43">
                  <c:v>393</c:v>
                </c:pt>
                <c:pt idx="44">
                  <c:v>394</c:v>
                </c:pt>
                <c:pt idx="45">
                  <c:v>395</c:v>
                </c:pt>
                <c:pt idx="46">
                  <c:v>396</c:v>
                </c:pt>
                <c:pt idx="47">
                  <c:v>397</c:v>
                </c:pt>
                <c:pt idx="48">
                  <c:v>398</c:v>
                </c:pt>
                <c:pt idx="49">
                  <c:v>399</c:v>
                </c:pt>
                <c:pt idx="50">
                  <c:v>400</c:v>
                </c:pt>
                <c:pt idx="51">
                  <c:v>401</c:v>
                </c:pt>
                <c:pt idx="52">
                  <c:v>402</c:v>
                </c:pt>
                <c:pt idx="53">
                  <c:v>403</c:v>
                </c:pt>
                <c:pt idx="54">
                  <c:v>404</c:v>
                </c:pt>
                <c:pt idx="55">
                  <c:v>405</c:v>
                </c:pt>
                <c:pt idx="56">
                  <c:v>406</c:v>
                </c:pt>
                <c:pt idx="57">
                  <c:v>407</c:v>
                </c:pt>
                <c:pt idx="58">
                  <c:v>408</c:v>
                </c:pt>
                <c:pt idx="59">
                  <c:v>409</c:v>
                </c:pt>
                <c:pt idx="60">
                  <c:v>410</c:v>
                </c:pt>
                <c:pt idx="61">
                  <c:v>411</c:v>
                </c:pt>
                <c:pt idx="62">
                  <c:v>412</c:v>
                </c:pt>
                <c:pt idx="63">
                  <c:v>413</c:v>
                </c:pt>
                <c:pt idx="64">
                  <c:v>414</c:v>
                </c:pt>
                <c:pt idx="65">
                  <c:v>415</c:v>
                </c:pt>
                <c:pt idx="66">
                  <c:v>416</c:v>
                </c:pt>
                <c:pt idx="67">
                  <c:v>417</c:v>
                </c:pt>
                <c:pt idx="68">
                  <c:v>418</c:v>
                </c:pt>
                <c:pt idx="69">
                  <c:v>419</c:v>
                </c:pt>
                <c:pt idx="70">
                  <c:v>420</c:v>
                </c:pt>
                <c:pt idx="71">
                  <c:v>421</c:v>
                </c:pt>
                <c:pt idx="72">
                  <c:v>422</c:v>
                </c:pt>
                <c:pt idx="73">
                  <c:v>423</c:v>
                </c:pt>
                <c:pt idx="74">
                  <c:v>424</c:v>
                </c:pt>
                <c:pt idx="75">
                  <c:v>425</c:v>
                </c:pt>
                <c:pt idx="76">
                  <c:v>426</c:v>
                </c:pt>
                <c:pt idx="77">
                  <c:v>427</c:v>
                </c:pt>
                <c:pt idx="78">
                  <c:v>428</c:v>
                </c:pt>
                <c:pt idx="79">
                  <c:v>429</c:v>
                </c:pt>
                <c:pt idx="80">
                  <c:v>430</c:v>
                </c:pt>
                <c:pt idx="81">
                  <c:v>431</c:v>
                </c:pt>
                <c:pt idx="82">
                  <c:v>432</c:v>
                </c:pt>
                <c:pt idx="83">
                  <c:v>433</c:v>
                </c:pt>
                <c:pt idx="84">
                  <c:v>434</c:v>
                </c:pt>
                <c:pt idx="85">
                  <c:v>435</c:v>
                </c:pt>
                <c:pt idx="86">
                  <c:v>436</c:v>
                </c:pt>
                <c:pt idx="87">
                  <c:v>437</c:v>
                </c:pt>
                <c:pt idx="88">
                  <c:v>438</c:v>
                </c:pt>
                <c:pt idx="89">
                  <c:v>439</c:v>
                </c:pt>
                <c:pt idx="90">
                  <c:v>440</c:v>
                </c:pt>
                <c:pt idx="91">
                  <c:v>441</c:v>
                </c:pt>
                <c:pt idx="92">
                  <c:v>442</c:v>
                </c:pt>
                <c:pt idx="93">
                  <c:v>443</c:v>
                </c:pt>
                <c:pt idx="94">
                  <c:v>444</c:v>
                </c:pt>
                <c:pt idx="95">
                  <c:v>445</c:v>
                </c:pt>
                <c:pt idx="96">
                  <c:v>446</c:v>
                </c:pt>
                <c:pt idx="97">
                  <c:v>447</c:v>
                </c:pt>
                <c:pt idx="98">
                  <c:v>448</c:v>
                </c:pt>
                <c:pt idx="99">
                  <c:v>449</c:v>
                </c:pt>
                <c:pt idx="100">
                  <c:v>450</c:v>
                </c:pt>
                <c:pt idx="101">
                  <c:v>451</c:v>
                </c:pt>
                <c:pt idx="102">
                  <c:v>452</c:v>
                </c:pt>
                <c:pt idx="103">
                  <c:v>453</c:v>
                </c:pt>
                <c:pt idx="104">
                  <c:v>454</c:v>
                </c:pt>
                <c:pt idx="105">
                  <c:v>455</c:v>
                </c:pt>
                <c:pt idx="106">
                  <c:v>456</c:v>
                </c:pt>
                <c:pt idx="107">
                  <c:v>457</c:v>
                </c:pt>
                <c:pt idx="108">
                  <c:v>458</c:v>
                </c:pt>
                <c:pt idx="109">
                  <c:v>459</c:v>
                </c:pt>
                <c:pt idx="110">
                  <c:v>460</c:v>
                </c:pt>
                <c:pt idx="111">
                  <c:v>461</c:v>
                </c:pt>
                <c:pt idx="112">
                  <c:v>462</c:v>
                </c:pt>
                <c:pt idx="113">
                  <c:v>463</c:v>
                </c:pt>
                <c:pt idx="114">
                  <c:v>464</c:v>
                </c:pt>
                <c:pt idx="115">
                  <c:v>465</c:v>
                </c:pt>
                <c:pt idx="116">
                  <c:v>466</c:v>
                </c:pt>
                <c:pt idx="117">
                  <c:v>467</c:v>
                </c:pt>
                <c:pt idx="118">
                  <c:v>468</c:v>
                </c:pt>
                <c:pt idx="119">
                  <c:v>469</c:v>
                </c:pt>
                <c:pt idx="120">
                  <c:v>470</c:v>
                </c:pt>
                <c:pt idx="121">
                  <c:v>471</c:v>
                </c:pt>
                <c:pt idx="122">
                  <c:v>472</c:v>
                </c:pt>
                <c:pt idx="123">
                  <c:v>473</c:v>
                </c:pt>
                <c:pt idx="124">
                  <c:v>474</c:v>
                </c:pt>
                <c:pt idx="125">
                  <c:v>475</c:v>
                </c:pt>
                <c:pt idx="126">
                  <c:v>476</c:v>
                </c:pt>
                <c:pt idx="127">
                  <c:v>477</c:v>
                </c:pt>
                <c:pt idx="128">
                  <c:v>478</c:v>
                </c:pt>
                <c:pt idx="129">
                  <c:v>479</c:v>
                </c:pt>
                <c:pt idx="130">
                  <c:v>480</c:v>
                </c:pt>
                <c:pt idx="131">
                  <c:v>481</c:v>
                </c:pt>
                <c:pt idx="132">
                  <c:v>482</c:v>
                </c:pt>
                <c:pt idx="133">
                  <c:v>483</c:v>
                </c:pt>
                <c:pt idx="134">
                  <c:v>484</c:v>
                </c:pt>
                <c:pt idx="135">
                  <c:v>485</c:v>
                </c:pt>
                <c:pt idx="136">
                  <c:v>486</c:v>
                </c:pt>
                <c:pt idx="137">
                  <c:v>487</c:v>
                </c:pt>
                <c:pt idx="138">
                  <c:v>488</c:v>
                </c:pt>
                <c:pt idx="139">
                  <c:v>489</c:v>
                </c:pt>
                <c:pt idx="140">
                  <c:v>490</c:v>
                </c:pt>
                <c:pt idx="141">
                  <c:v>491</c:v>
                </c:pt>
                <c:pt idx="142">
                  <c:v>492</c:v>
                </c:pt>
                <c:pt idx="143">
                  <c:v>493</c:v>
                </c:pt>
                <c:pt idx="144">
                  <c:v>494</c:v>
                </c:pt>
                <c:pt idx="145">
                  <c:v>495</c:v>
                </c:pt>
                <c:pt idx="146">
                  <c:v>496</c:v>
                </c:pt>
                <c:pt idx="147">
                  <c:v>497</c:v>
                </c:pt>
                <c:pt idx="148">
                  <c:v>498</c:v>
                </c:pt>
                <c:pt idx="149">
                  <c:v>499</c:v>
                </c:pt>
                <c:pt idx="150">
                  <c:v>500</c:v>
                </c:pt>
                <c:pt idx="151">
                  <c:v>501</c:v>
                </c:pt>
                <c:pt idx="152">
                  <c:v>502</c:v>
                </c:pt>
                <c:pt idx="153">
                  <c:v>503</c:v>
                </c:pt>
                <c:pt idx="154">
                  <c:v>504</c:v>
                </c:pt>
                <c:pt idx="155">
                  <c:v>505</c:v>
                </c:pt>
                <c:pt idx="156">
                  <c:v>506</c:v>
                </c:pt>
                <c:pt idx="157">
                  <c:v>507</c:v>
                </c:pt>
                <c:pt idx="158">
                  <c:v>508</c:v>
                </c:pt>
                <c:pt idx="159">
                  <c:v>509</c:v>
                </c:pt>
                <c:pt idx="160">
                  <c:v>510</c:v>
                </c:pt>
                <c:pt idx="161">
                  <c:v>511</c:v>
                </c:pt>
                <c:pt idx="162">
                  <c:v>512</c:v>
                </c:pt>
                <c:pt idx="163">
                  <c:v>513</c:v>
                </c:pt>
                <c:pt idx="164">
                  <c:v>514</c:v>
                </c:pt>
                <c:pt idx="165">
                  <c:v>515</c:v>
                </c:pt>
                <c:pt idx="166">
                  <c:v>516</c:v>
                </c:pt>
                <c:pt idx="167">
                  <c:v>517</c:v>
                </c:pt>
                <c:pt idx="168">
                  <c:v>518</c:v>
                </c:pt>
                <c:pt idx="169">
                  <c:v>519</c:v>
                </c:pt>
                <c:pt idx="170">
                  <c:v>520</c:v>
                </c:pt>
                <c:pt idx="171">
                  <c:v>521</c:v>
                </c:pt>
                <c:pt idx="172">
                  <c:v>522</c:v>
                </c:pt>
                <c:pt idx="173">
                  <c:v>523</c:v>
                </c:pt>
                <c:pt idx="174">
                  <c:v>524</c:v>
                </c:pt>
                <c:pt idx="175">
                  <c:v>525</c:v>
                </c:pt>
                <c:pt idx="176">
                  <c:v>526</c:v>
                </c:pt>
                <c:pt idx="177">
                  <c:v>527</c:v>
                </c:pt>
                <c:pt idx="178">
                  <c:v>528</c:v>
                </c:pt>
                <c:pt idx="179">
                  <c:v>529</c:v>
                </c:pt>
                <c:pt idx="180">
                  <c:v>530</c:v>
                </c:pt>
                <c:pt idx="181">
                  <c:v>531</c:v>
                </c:pt>
                <c:pt idx="182">
                  <c:v>532</c:v>
                </c:pt>
                <c:pt idx="183">
                  <c:v>533</c:v>
                </c:pt>
                <c:pt idx="184">
                  <c:v>534</c:v>
                </c:pt>
                <c:pt idx="185">
                  <c:v>535</c:v>
                </c:pt>
                <c:pt idx="186">
                  <c:v>536</c:v>
                </c:pt>
                <c:pt idx="187">
                  <c:v>537</c:v>
                </c:pt>
                <c:pt idx="188">
                  <c:v>538</c:v>
                </c:pt>
                <c:pt idx="189">
                  <c:v>539</c:v>
                </c:pt>
                <c:pt idx="190">
                  <c:v>540</c:v>
                </c:pt>
                <c:pt idx="191">
                  <c:v>541</c:v>
                </c:pt>
                <c:pt idx="192">
                  <c:v>542</c:v>
                </c:pt>
                <c:pt idx="193">
                  <c:v>543</c:v>
                </c:pt>
                <c:pt idx="194">
                  <c:v>544</c:v>
                </c:pt>
                <c:pt idx="195">
                  <c:v>545</c:v>
                </c:pt>
                <c:pt idx="196">
                  <c:v>546</c:v>
                </c:pt>
                <c:pt idx="197">
                  <c:v>547</c:v>
                </c:pt>
                <c:pt idx="198">
                  <c:v>548</c:v>
                </c:pt>
                <c:pt idx="199">
                  <c:v>549</c:v>
                </c:pt>
                <c:pt idx="200">
                  <c:v>550</c:v>
                </c:pt>
                <c:pt idx="201">
                  <c:v>551</c:v>
                </c:pt>
                <c:pt idx="202">
                  <c:v>552</c:v>
                </c:pt>
                <c:pt idx="203">
                  <c:v>553</c:v>
                </c:pt>
                <c:pt idx="204">
                  <c:v>554</c:v>
                </c:pt>
                <c:pt idx="205">
                  <c:v>555</c:v>
                </c:pt>
                <c:pt idx="206">
                  <c:v>556</c:v>
                </c:pt>
                <c:pt idx="207">
                  <c:v>557</c:v>
                </c:pt>
                <c:pt idx="208">
                  <c:v>558</c:v>
                </c:pt>
                <c:pt idx="209">
                  <c:v>559</c:v>
                </c:pt>
                <c:pt idx="210">
                  <c:v>560</c:v>
                </c:pt>
                <c:pt idx="211">
                  <c:v>561</c:v>
                </c:pt>
                <c:pt idx="212">
                  <c:v>562</c:v>
                </c:pt>
                <c:pt idx="213">
                  <c:v>563</c:v>
                </c:pt>
                <c:pt idx="214">
                  <c:v>564</c:v>
                </c:pt>
                <c:pt idx="215">
                  <c:v>565</c:v>
                </c:pt>
                <c:pt idx="216">
                  <c:v>566</c:v>
                </c:pt>
                <c:pt idx="217">
                  <c:v>567</c:v>
                </c:pt>
                <c:pt idx="218">
                  <c:v>568</c:v>
                </c:pt>
                <c:pt idx="219">
                  <c:v>569</c:v>
                </c:pt>
                <c:pt idx="220">
                  <c:v>570</c:v>
                </c:pt>
                <c:pt idx="221">
                  <c:v>571</c:v>
                </c:pt>
                <c:pt idx="222">
                  <c:v>572</c:v>
                </c:pt>
                <c:pt idx="223">
                  <c:v>573</c:v>
                </c:pt>
                <c:pt idx="224">
                  <c:v>574</c:v>
                </c:pt>
                <c:pt idx="225">
                  <c:v>575</c:v>
                </c:pt>
                <c:pt idx="226">
                  <c:v>576</c:v>
                </c:pt>
                <c:pt idx="227">
                  <c:v>577</c:v>
                </c:pt>
                <c:pt idx="228">
                  <c:v>578</c:v>
                </c:pt>
                <c:pt idx="229">
                  <c:v>579</c:v>
                </c:pt>
                <c:pt idx="230">
                  <c:v>580</c:v>
                </c:pt>
                <c:pt idx="231">
                  <c:v>581</c:v>
                </c:pt>
                <c:pt idx="232">
                  <c:v>582</c:v>
                </c:pt>
                <c:pt idx="233">
                  <c:v>583</c:v>
                </c:pt>
                <c:pt idx="234">
                  <c:v>584</c:v>
                </c:pt>
                <c:pt idx="235">
                  <c:v>585</c:v>
                </c:pt>
                <c:pt idx="236">
                  <c:v>586</c:v>
                </c:pt>
                <c:pt idx="237">
                  <c:v>587</c:v>
                </c:pt>
                <c:pt idx="238">
                  <c:v>588</c:v>
                </c:pt>
                <c:pt idx="239">
                  <c:v>589</c:v>
                </c:pt>
                <c:pt idx="240">
                  <c:v>590</c:v>
                </c:pt>
                <c:pt idx="241">
                  <c:v>591</c:v>
                </c:pt>
                <c:pt idx="242">
                  <c:v>592</c:v>
                </c:pt>
                <c:pt idx="243">
                  <c:v>593</c:v>
                </c:pt>
                <c:pt idx="244">
                  <c:v>594</c:v>
                </c:pt>
                <c:pt idx="245">
                  <c:v>595</c:v>
                </c:pt>
                <c:pt idx="246">
                  <c:v>596</c:v>
                </c:pt>
                <c:pt idx="247">
                  <c:v>597</c:v>
                </c:pt>
                <c:pt idx="248">
                  <c:v>598</c:v>
                </c:pt>
                <c:pt idx="249">
                  <c:v>599</c:v>
                </c:pt>
                <c:pt idx="250">
                  <c:v>600</c:v>
                </c:pt>
                <c:pt idx="251">
                  <c:v>601</c:v>
                </c:pt>
                <c:pt idx="252">
                  <c:v>602</c:v>
                </c:pt>
                <c:pt idx="253">
                  <c:v>603</c:v>
                </c:pt>
                <c:pt idx="254">
                  <c:v>604</c:v>
                </c:pt>
                <c:pt idx="255">
                  <c:v>605</c:v>
                </c:pt>
                <c:pt idx="256">
                  <c:v>606</c:v>
                </c:pt>
                <c:pt idx="257">
                  <c:v>607</c:v>
                </c:pt>
                <c:pt idx="258">
                  <c:v>608</c:v>
                </c:pt>
                <c:pt idx="259">
                  <c:v>609</c:v>
                </c:pt>
                <c:pt idx="260">
                  <c:v>610</c:v>
                </c:pt>
                <c:pt idx="261">
                  <c:v>611</c:v>
                </c:pt>
                <c:pt idx="262">
                  <c:v>612</c:v>
                </c:pt>
                <c:pt idx="263">
                  <c:v>613</c:v>
                </c:pt>
                <c:pt idx="264">
                  <c:v>614</c:v>
                </c:pt>
                <c:pt idx="265">
                  <c:v>615</c:v>
                </c:pt>
                <c:pt idx="266">
                  <c:v>616</c:v>
                </c:pt>
                <c:pt idx="267">
                  <c:v>617</c:v>
                </c:pt>
                <c:pt idx="268">
                  <c:v>618</c:v>
                </c:pt>
                <c:pt idx="269">
                  <c:v>619</c:v>
                </c:pt>
                <c:pt idx="270">
                  <c:v>620</c:v>
                </c:pt>
                <c:pt idx="271">
                  <c:v>621</c:v>
                </c:pt>
                <c:pt idx="272">
                  <c:v>622</c:v>
                </c:pt>
                <c:pt idx="273">
                  <c:v>623</c:v>
                </c:pt>
                <c:pt idx="274">
                  <c:v>624</c:v>
                </c:pt>
                <c:pt idx="275">
                  <c:v>625</c:v>
                </c:pt>
                <c:pt idx="276">
                  <c:v>626</c:v>
                </c:pt>
                <c:pt idx="277">
                  <c:v>627</c:v>
                </c:pt>
                <c:pt idx="278">
                  <c:v>628</c:v>
                </c:pt>
                <c:pt idx="279">
                  <c:v>629</c:v>
                </c:pt>
                <c:pt idx="280">
                  <c:v>630</c:v>
                </c:pt>
                <c:pt idx="281">
                  <c:v>631</c:v>
                </c:pt>
                <c:pt idx="282">
                  <c:v>632</c:v>
                </c:pt>
                <c:pt idx="283">
                  <c:v>633</c:v>
                </c:pt>
                <c:pt idx="284">
                  <c:v>634</c:v>
                </c:pt>
                <c:pt idx="285">
                  <c:v>635</c:v>
                </c:pt>
                <c:pt idx="286">
                  <c:v>636</c:v>
                </c:pt>
                <c:pt idx="287">
                  <c:v>637</c:v>
                </c:pt>
                <c:pt idx="288">
                  <c:v>638</c:v>
                </c:pt>
                <c:pt idx="289">
                  <c:v>639</c:v>
                </c:pt>
                <c:pt idx="290">
                  <c:v>640</c:v>
                </c:pt>
                <c:pt idx="291">
                  <c:v>641</c:v>
                </c:pt>
                <c:pt idx="292">
                  <c:v>642</c:v>
                </c:pt>
                <c:pt idx="293">
                  <c:v>643</c:v>
                </c:pt>
                <c:pt idx="294">
                  <c:v>644</c:v>
                </c:pt>
                <c:pt idx="295">
                  <c:v>645</c:v>
                </c:pt>
                <c:pt idx="296">
                  <c:v>646</c:v>
                </c:pt>
                <c:pt idx="297">
                  <c:v>647</c:v>
                </c:pt>
                <c:pt idx="298">
                  <c:v>648</c:v>
                </c:pt>
                <c:pt idx="299">
                  <c:v>649</c:v>
                </c:pt>
                <c:pt idx="300">
                  <c:v>650</c:v>
                </c:pt>
                <c:pt idx="301">
                  <c:v>651</c:v>
                </c:pt>
                <c:pt idx="302">
                  <c:v>652</c:v>
                </c:pt>
                <c:pt idx="303">
                  <c:v>653</c:v>
                </c:pt>
                <c:pt idx="304">
                  <c:v>654</c:v>
                </c:pt>
                <c:pt idx="305">
                  <c:v>655</c:v>
                </c:pt>
                <c:pt idx="306">
                  <c:v>656</c:v>
                </c:pt>
                <c:pt idx="307">
                  <c:v>657</c:v>
                </c:pt>
                <c:pt idx="308">
                  <c:v>658</c:v>
                </c:pt>
                <c:pt idx="309">
                  <c:v>659</c:v>
                </c:pt>
                <c:pt idx="310">
                  <c:v>660</c:v>
                </c:pt>
                <c:pt idx="311">
                  <c:v>661</c:v>
                </c:pt>
                <c:pt idx="312">
                  <c:v>662</c:v>
                </c:pt>
                <c:pt idx="313">
                  <c:v>663</c:v>
                </c:pt>
                <c:pt idx="314">
                  <c:v>664</c:v>
                </c:pt>
                <c:pt idx="315">
                  <c:v>665</c:v>
                </c:pt>
                <c:pt idx="316">
                  <c:v>666</c:v>
                </c:pt>
                <c:pt idx="317">
                  <c:v>667</c:v>
                </c:pt>
                <c:pt idx="318">
                  <c:v>668</c:v>
                </c:pt>
                <c:pt idx="319">
                  <c:v>669</c:v>
                </c:pt>
                <c:pt idx="320">
                  <c:v>670</c:v>
                </c:pt>
                <c:pt idx="321">
                  <c:v>671</c:v>
                </c:pt>
                <c:pt idx="322">
                  <c:v>672</c:v>
                </c:pt>
                <c:pt idx="323">
                  <c:v>673</c:v>
                </c:pt>
                <c:pt idx="324">
                  <c:v>674</c:v>
                </c:pt>
                <c:pt idx="325">
                  <c:v>675</c:v>
                </c:pt>
                <c:pt idx="326">
                  <c:v>676</c:v>
                </c:pt>
                <c:pt idx="327">
                  <c:v>677</c:v>
                </c:pt>
                <c:pt idx="328">
                  <c:v>678</c:v>
                </c:pt>
                <c:pt idx="329">
                  <c:v>679</c:v>
                </c:pt>
                <c:pt idx="330">
                  <c:v>680</c:v>
                </c:pt>
                <c:pt idx="331">
                  <c:v>681</c:v>
                </c:pt>
                <c:pt idx="332">
                  <c:v>682</c:v>
                </c:pt>
                <c:pt idx="333">
                  <c:v>683</c:v>
                </c:pt>
                <c:pt idx="334">
                  <c:v>684</c:v>
                </c:pt>
                <c:pt idx="335">
                  <c:v>685</c:v>
                </c:pt>
                <c:pt idx="336">
                  <c:v>686</c:v>
                </c:pt>
                <c:pt idx="337">
                  <c:v>687</c:v>
                </c:pt>
                <c:pt idx="338">
                  <c:v>688</c:v>
                </c:pt>
                <c:pt idx="339">
                  <c:v>689</c:v>
                </c:pt>
                <c:pt idx="340">
                  <c:v>690</c:v>
                </c:pt>
                <c:pt idx="341">
                  <c:v>691</c:v>
                </c:pt>
                <c:pt idx="342">
                  <c:v>692</c:v>
                </c:pt>
                <c:pt idx="343">
                  <c:v>693</c:v>
                </c:pt>
                <c:pt idx="344">
                  <c:v>694</c:v>
                </c:pt>
                <c:pt idx="345">
                  <c:v>695</c:v>
                </c:pt>
                <c:pt idx="346">
                  <c:v>696</c:v>
                </c:pt>
                <c:pt idx="347">
                  <c:v>697</c:v>
                </c:pt>
                <c:pt idx="348">
                  <c:v>698</c:v>
                </c:pt>
                <c:pt idx="349">
                  <c:v>699</c:v>
                </c:pt>
                <c:pt idx="350">
                  <c:v>700</c:v>
                </c:pt>
                <c:pt idx="351">
                  <c:v>701</c:v>
                </c:pt>
                <c:pt idx="352">
                  <c:v>702</c:v>
                </c:pt>
                <c:pt idx="353">
                  <c:v>703</c:v>
                </c:pt>
                <c:pt idx="354">
                  <c:v>704</c:v>
                </c:pt>
                <c:pt idx="355">
                  <c:v>705</c:v>
                </c:pt>
                <c:pt idx="356">
                  <c:v>706</c:v>
                </c:pt>
                <c:pt idx="357">
                  <c:v>707</c:v>
                </c:pt>
                <c:pt idx="358">
                  <c:v>708</c:v>
                </c:pt>
                <c:pt idx="359">
                  <c:v>709</c:v>
                </c:pt>
                <c:pt idx="360">
                  <c:v>710</c:v>
                </c:pt>
                <c:pt idx="361">
                  <c:v>711</c:v>
                </c:pt>
                <c:pt idx="362">
                  <c:v>712</c:v>
                </c:pt>
                <c:pt idx="363">
                  <c:v>713</c:v>
                </c:pt>
                <c:pt idx="364">
                  <c:v>714</c:v>
                </c:pt>
                <c:pt idx="365">
                  <c:v>715</c:v>
                </c:pt>
                <c:pt idx="366">
                  <c:v>716</c:v>
                </c:pt>
                <c:pt idx="367">
                  <c:v>717</c:v>
                </c:pt>
                <c:pt idx="368">
                  <c:v>718</c:v>
                </c:pt>
                <c:pt idx="369">
                  <c:v>719</c:v>
                </c:pt>
                <c:pt idx="370">
                  <c:v>720</c:v>
                </c:pt>
                <c:pt idx="371">
                  <c:v>721</c:v>
                </c:pt>
                <c:pt idx="372">
                  <c:v>722</c:v>
                </c:pt>
                <c:pt idx="373">
                  <c:v>723</c:v>
                </c:pt>
                <c:pt idx="374">
                  <c:v>724</c:v>
                </c:pt>
                <c:pt idx="375">
                  <c:v>725</c:v>
                </c:pt>
                <c:pt idx="376">
                  <c:v>726</c:v>
                </c:pt>
                <c:pt idx="377">
                  <c:v>727</c:v>
                </c:pt>
                <c:pt idx="378">
                  <c:v>728</c:v>
                </c:pt>
                <c:pt idx="379">
                  <c:v>729</c:v>
                </c:pt>
                <c:pt idx="380">
                  <c:v>730</c:v>
                </c:pt>
                <c:pt idx="381">
                  <c:v>731</c:v>
                </c:pt>
                <c:pt idx="382">
                  <c:v>732</c:v>
                </c:pt>
                <c:pt idx="383">
                  <c:v>733</c:v>
                </c:pt>
                <c:pt idx="384">
                  <c:v>734</c:v>
                </c:pt>
                <c:pt idx="385">
                  <c:v>735</c:v>
                </c:pt>
                <c:pt idx="386">
                  <c:v>736</c:v>
                </c:pt>
                <c:pt idx="387">
                  <c:v>737</c:v>
                </c:pt>
                <c:pt idx="388">
                  <c:v>738</c:v>
                </c:pt>
                <c:pt idx="389">
                  <c:v>739</c:v>
                </c:pt>
                <c:pt idx="390">
                  <c:v>740</c:v>
                </c:pt>
                <c:pt idx="391">
                  <c:v>741</c:v>
                </c:pt>
                <c:pt idx="392">
                  <c:v>742</c:v>
                </c:pt>
                <c:pt idx="393">
                  <c:v>743</c:v>
                </c:pt>
                <c:pt idx="394">
                  <c:v>744</c:v>
                </c:pt>
                <c:pt idx="395">
                  <c:v>745</c:v>
                </c:pt>
                <c:pt idx="396">
                  <c:v>746</c:v>
                </c:pt>
                <c:pt idx="397">
                  <c:v>747</c:v>
                </c:pt>
                <c:pt idx="398">
                  <c:v>748</c:v>
                </c:pt>
                <c:pt idx="399">
                  <c:v>749</c:v>
                </c:pt>
                <c:pt idx="400">
                  <c:v>750</c:v>
                </c:pt>
                <c:pt idx="401">
                  <c:v>751</c:v>
                </c:pt>
                <c:pt idx="402">
                  <c:v>752</c:v>
                </c:pt>
                <c:pt idx="403">
                  <c:v>753</c:v>
                </c:pt>
                <c:pt idx="404">
                  <c:v>754</c:v>
                </c:pt>
                <c:pt idx="405">
                  <c:v>755</c:v>
                </c:pt>
                <c:pt idx="406">
                  <c:v>756</c:v>
                </c:pt>
                <c:pt idx="407">
                  <c:v>757</c:v>
                </c:pt>
                <c:pt idx="408">
                  <c:v>758</c:v>
                </c:pt>
                <c:pt idx="409">
                  <c:v>759</c:v>
                </c:pt>
                <c:pt idx="410">
                  <c:v>760</c:v>
                </c:pt>
                <c:pt idx="411">
                  <c:v>761</c:v>
                </c:pt>
                <c:pt idx="412">
                  <c:v>762</c:v>
                </c:pt>
                <c:pt idx="413">
                  <c:v>763</c:v>
                </c:pt>
                <c:pt idx="414">
                  <c:v>764</c:v>
                </c:pt>
                <c:pt idx="415">
                  <c:v>765</c:v>
                </c:pt>
                <c:pt idx="416">
                  <c:v>766</c:v>
                </c:pt>
                <c:pt idx="417">
                  <c:v>767</c:v>
                </c:pt>
                <c:pt idx="418">
                  <c:v>768</c:v>
                </c:pt>
                <c:pt idx="419">
                  <c:v>769</c:v>
                </c:pt>
                <c:pt idx="420">
                  <c:v>770</c:v>
                </c:pt>
                <c:pt idx="421">
                  <c:v>771</c:v>
                </c:pt>
                <c:pt idx="422">
                  <c:v>772</c:v>
                </c:pt>
                <c:pt idx="423">
                  <c:v>773</c:v>
                </c:pt>
                <c:pt idx="424">
                  <c:v>774</c:v>
                </c:pt>
                <c:pt idx="425">
                  <c:v>775</c:v>
                </c:pt>
                <c:pt idx="426">
                  <c:v>776</c:v>
                </c:pt>
                <c:pt idx="427">
                  <c:v>777</c:v>
                </c:pt>
                <c:pt idx="428">
                  <c:v>778</c:v>
                </c:pt>
                <c:pt idx="429">
                  <c:v>779</c:v>
                </c:pt>
                <c:pt idx="430">
                  <c:v>780</c:v>
                </c:pt>
                <c:pt idx="431">
                  <c:v>781</c:v>
                </c:pt>
                <c:pt idx="432">
                  <c:v>782</c:v>
                </c:pt>
                <c:pt idx="433">
                  <c:v>783</c:v>
                </c:pt>
                <c:pt idx="434">
                  <c:v>784</c:v>
                </c:pt>
                <c:pt idx="435">
                  <c:v>785</c:v>
                </c:pt>
                <c:pt idx="436">
                  <c:v>786</c:v>
                </c:pt>
                <c:pt idx="437">
                  <c:v>787</c:v>
                </c:pt>
                <c:pt idx="438">
                  <c:v>788</c:v>
                </c:pt>
                <c:pt idx="439">
                  <c:v>789</c:v>
                </c:pt>
                <c:pt idx="440">
                  <c:v>790</c:v>
                </c:pt>
                <c:pt idx="441">
                  <c:v>791</c:v>
                </c:pt>
                <c:pt idx="442">
                  <c:v>792</c:v>
                </c:pt>
                <c:pt idx="443">
                  <c:v>793</c:v>
                </c:pt>
                <c:pt idx="444">
                  <c:v>794</c:v>
                </c:pt>
                <c:pt idx="445">
                  <c:v>795</c:v>
                </c:pt>
                <c:pt idx="446">
                  <c:v>796</c:v>
                </c:pt>
                <c:pt idx="447">
                  <c:v>797</c:v>
                </c:pt>
                <c:pt idx="448">
                  <c:v>798</c:v>
                </c:pt>
                <c:pt idx="449">
                  <c:v>799</c:v>
                </c:pt>
                <c:pt idx="450">
                  <c:v>800</c:v>
                </c:pt>
              </c:numCache>
            </c:numRef>
          </c:xVal>
          <c:yVal>
            <c:numRef>
              <c:f>'488'!$B$2:$B$452</c:f>
              <c:numCache>
                <c:formatCode>General</c:formatCode>
                <c:ptCount val="451"/>
                <c:pt idx="0">
                  <c:v>22</c:v>
                </c:pt>
                <c:pt idx="1">
                  <c:v>52</c:v>
                </c:pt>
                <c:pt idx="2">
                  <c:v>-128</c:v>
                </c:pt>
                <c:pt idx="3">
                  <c:v>-38</c:v>
                </c:pt>
                <c:pt idx="4">
                  <c:v>102</c:v>
                </c:pt>
                <c:pt idx="5">
                  <c:v>-48</c:v>
                </c:pt>
                <c:pt idx="6">
                  <c:v>42</c:v>
                </c:pt>
                <c:pt idx="7">
                  <c:v>62</c:v>
                </c:pt>
                <c:pt idx="8">
                  <c:v>-68</c:v>
                </c:pt>
                <c:pt idx="9">
                  <c:v>82</c:v>
                </c:pt>
                <c:pt idx="10">
                  <c:v>-98</c:v>
                </c:pt>
                <c:pt idx="11">
                  <c:v>-68</c:v>
                </c:pt>
                <c:pt idx="12">
                  <c:v>62</c:v>
                </c:pt>
                <c:pt idx="13">
                  <c:v>172</c:v>
                </c:pt>
                <c:pt idx="14">
                  <c:v>2</c:v>
                </c:pt>
                <c:pt idx="15">
                  <c:v>-18</c:v>
                </c:pt>
                <c:pt idx="16">
                  <c:v>22</c:v>
                </c:pt>
                <c:pt idx="17">
                  <c:v>-38</c:v>
                </c:pt>
                <c:pt idx="18">
                  <c:v>-48</c:v>
                </c:pt>
                <c:pt idx="19">
                  <c:v>-8</c:v>
                </c:pt>
                <c:pt idx="20">
                  <c:v>182</c:v>
                </c:pt>
                <c:pt idx="21">
                  <c:v>-98</c:v>
                </c:pt>
                <c:pt idx="22">
                  <c:v>42</c:v>
                </c:pt>
                <c:pt idx="23">
                  <c:v>22</c:v>
                </c:pt>
                <c:pt idx="24">
                  <c:v>-18</c:v>
                </c:pt>
                <c:pt idx="25">
                  <c:v>-8</c:v>
                </c:pt>
                <c:pt idx="26">
                  <c:v>-28</c:v>
                </c:pt>
                <c:pt idx="27">
                  <c:v>32</c:v>
                </c:pt>
                <c:pt idx="28">
                  <c:v>12</c:v>
                </c:pt>
                <c:pt idx="29">
                  <c:v>22</c:v>
                </c:pt>
                <c:pt idx="30">
                  <c:v>42</c:v>
                </c:pt>
                <c:pt idx="31">
                  <c:v>-48</c:v>
                </c:pt>
                <c:pt idx="32">
                  <c:v>82</c:v>
                </c:pt>
                <c:pt idx="33">
                  <c:v>12</c:v>
                </c:pt>
                <c:pt idx="34">
                  <c:v>-18</c:v>
                </c:pt>
                <c:pt idx="35">
                  <c:v>32</c:v>
                </c:pt>
                <c:pt idx="36">
                  <c:v>22</c:v>
                </c:pt>
                <c:pt idx="37">
                  <c:v>72</c:v>
                </c:pt>
                <c:pt idx="38">
                  <c:v>-108</c:v>
                </c:pt>
                <c:pt idx="39">
                  <c:v>-18</c:v>
                </c:pt>
                <c:pt idx="40">
                  <c:v>72</c:v>
                </c:pt>
                <c:pt idx="41">
                  <c:v>32</c:v>
                </c:pt>
                <c:pt idx="42">
                  <c:v>-28</c:v>
                </c:pt>
                <c:pt idx="43">
                  <c:v>-48</c:v>
                </c:pt>
                <c:pt idx="44">
                  <c:v>62</c:v>
                </c:pt>
                <c:pt idx="45">
                  <c:v>-18</c:v>
                </c:pt>
                <c:pt idx="46">
                  <c:v>-48</c:v>
                </c:pt>
                <c:pt idx="47">
                  <c:v>82</c:v>
                </c:pt>
                <c:pt idx="48">
                  <c:v>-38</c:v>
                </c:pt>
                <c:pt idx="49">
                  <c:v>-58</c:v>
                </c:pt>
                <c:pt idx="50">
                  <c:v>12</c:v>
                </c:pt>
                <c:pt idx="51">
                  <c:v>-18</c:v>
                </c:pt>
                <c:pt idx="52">
                  <c:v>-68</c:v>
                </c:pt>
                <c:pt idx="53">
                  <c:v>-98</c:v>
                </c:pt>
                <c:pt idx="54">
                  <c:v>-138</c:v>
                </c:pt>
                <c:pt idx="55">
                  <c:v>-38</c:v>
                </c:pt>
                <c:pt idx="56">
                  <c:v>2</c:v>
                </c:pt>
                <c:pt idx="57">
                  <c:v>-38</c:v>
                </c:pt>
                <c:pt idx="58">
                  <c:v>72</c:v>
                </c:pt>
                <c:pt idx="59">
                  <c:v>62</c:v>
                </c:pt>
                <c:pt idx="60">
                  <c:v>12</c:v>
                </c:pt>
                <c:pt idx="61">
                  <c:v>-18</c:v>
                </c:pt>
                <c:pt idx="62">
                  <c:v>62</c:v>
                </c:pt>
                <c:pt idx="63">
                  <c:v>32</c:v>
                </c:pt>
                <c:pt idx="64">
                  <c:v>12</c:v>
                </c:pt>
                <c:pt idx="65">
                  <c:v>-38</c:v>
                </c:pt>
                <c:pt idx="66">
                  <c:v>112</c:v>
                </c:pt>
                <c:pt idx="67">
                  <c:v>82</c:v>
                </c:pt>
                <c:pt idx="68">
                  <c:v>32</c:v>
                </c:pt>
                <c:pt idx="69">
                  <c:v>-108</c:v>
                </c:pt>
                <c:pt idx="70">
                  <c:v>-18</c:v>
                </c:pt>
                <c:pt idx="71">
                  <c:v>82</c:v>
                </c:pt>
                <c:pt idx="72">
                  <c:v>-58</c:v>
                </c:pt>
                <c:pt idx="73">
                  <c:v>62</c:v>
                </c:pt>
                <c:pt idx="74">
                  <c:v>52</c:v>
                </c:pt>
                <c:pt idx="75">
                  <c:v>-18</c:v>
                </c:pt>
                <c:pt idx="76">
                  <c:v>2</c:v>
                </c:pt>
                <c:pt idx="77">
                  <c:v>42</c:v>
                </c:pt>
                <c:pt idx="78">
                  <c:v>72</c:v>
                </c:pt>
                <c:pt idx="79">
                  <c:v>22</c:v>
                </c:pt>
                <c:pt idx="80">
                  <c:v>2</c:v>
                </c:pt>
                <c:pt idx="81">
                  <c:v>102</c:v>
                </c:pt>
                <c:pt idx="82">
                  <c:v>132</c:v>
                </c:pt>
                <c:pt idx="83">
                  <c:v>82</c:v>
                </c:pt>
                <c:pt idx="84">
                  <c:v>32</c:v>
                </c:pt>
                <c:pt idx="85">
                  <c:v>102</c:v>
                </c:pt>
                <c:pt idx="86">
                  <c:v>202</c:v>
                </c:pt>
                <c:pt idx="87">
                  <c:v>292</c:v>
                </c:pt>
                <c:pt idx="88">
                  <c:v>252</c:v>
                </c:pt>
                <c:pt idx="89">
                  <c:v>382</c:v>
                </c:pt>
                <c:pt idx="90">
                  <c:v>312</c:v>
                </c:pt>
                <c:pt idx="91">
                  <c:v>482</c:v>
                </c:pt>
                <c:pt idx="92">
                  <c:v>942</c:v>
                </c:pt>
                <c:pt idx="93">
                  <c:v>1062</c:v>
                </c:pt>
                <c:pt idx="94">
                  <c:v>1252</c:v>
                </c:pt>
                <c:pt idx="95">
                  <c:v>1872</c:v>
                </c:pt>
                <c:pt idx="96">
                  <c:v>2582</c:v>
                </c:pt>
                <c:pt idx="97">
                  <c:v>2802</c:v>
                </c:pt>
                <c:pt idx="98">
                  <c:v>4212</c:v>
                </c:pt>
                <c:pt idx="99">
                  <c:v>5512</c:v>
                </c:pt>
                <c:pt idx="100">
                  <c:v>6562</c:v>
                </c:pt>
                <c:pt idx="101">
                  <c:v>8402</c:v>
                </c:pt>
                <c:pt idx="102">
                  <c:v>11062</c:v>
                </c:pt>
                <c:pt idx="103">
                  <c:v>14022</c:v>
                </c:pt>
                <c:pt idx="104">
                  <c:v>17092</c:v>
                </c:pt>
                <c:pt idx="105">
                  <c:v>22232</c:v>
                </c:pt>
                <c:pt idx="106">
                  <c:v>27412</c:v>
                </c:pt>
                <c:pt idx="107">
                  <c:v>36572</c:v>
                </c:pt>
                <c:pt idx="108">
                  <c:v>44842</c:v>
                </c:pt>
                <c:pt idx="109">
                  <c:v>57202</c:v>
                </c:pt>
                <c:pt idx="110">
                  <c:v>69762</c:v>
                </c:pt>
                <c:pt idx="111">
                  <c:v>87062</c:v>
                </c:pt>
                <c:pt idx="112">
                  <c:v>110972</c:v>
                </c:pt>
                <c:pt idx="113">
                  <c:v>138242</c:v>
                </c:pt>
                <c:pt idx="114">
                  <c:v>174182</c:v>
                </c:pt>
                <c:pt idx="115">
                  <c:v>223772</c:v>
                </c:pt>
                <c:pt idx="116">
                  <c:v>278362</c:v>
                </c:pt>
                <c:pt idx="117">
                  <c:v>351642</c:v>
                </c:pt>
                <c:pt idx="118">
                  <c:v>438452</c:v>
                </c:pt>
                <c:pt idx="119">
                  <c:v>544202</c:v>
                </c:pt>
                <c:pt idx="120">
                  <c:v>691142</c:v>
                </c:pt>
                <c:pt idx="121">
                  <c:v>852102</c:v>
                </c:pt>
                <c:pt idx="122">
                  <c:v>1059252</c:v>
                </c:pt>
                <c:pt idx="123">
                  <c:v>1296412</c:v>
                </c:pt>
                <c:pt idx="124">
                  <c:v>1595012</c:v>
                </c:pt>
                <c:pt idx="125">
                  <c:v>1942652</c:v>
                </c:pt>
                <c:pt idx="126">
                  <c:v>2347162</c:v>
                </c:pt>
                <c:pt idx="127">
                  <c:v>2815482</c:v>
                </c:pt>
                <c:pt idx="128">
                  <c:v>3314402</c:v>
                </c:pt>
                <c:pt idx="129">
                  <c:v>3907532</c:v>
                </c:pt>
                <c:pt idx="130">
                  <c:v>4567432</c:v>
                </c:pt>
                <c:pt idx="131">
                  <c:v>5256462</c:v>
                </c:pt>
                <c:pt idx="132">
                  <c:v>6048782</c:v>
                </c:pt>
                <c:pt idx="133">
                  <c:v>6849582</c:v>
                </c:pt>
                <c:pt idx="134">
                  <c:v>7630312</c:v>
                </c:pt>
                <c:pt idx="135">
                  <c:v>8439482</c:v>
                </c:pt>
                <c:pt idx="136">
                  <c:v>9197192</c:v>
                </c:pt>
                <c:pt idx="137">
                  <c:v>9974032</c:v>
                </c:pt>
                <c:pt idx="138">
                  <c:v>10706302</c:v>
                </c:pt>
                <c:pt idx="139">
                  <c:v>11323422</c:v>
                </c:pt>
                <c:pt idx="140">
                  <c:v>11919502</c:v>
                </c:pt>
                <c:pt idx="141">
                  <c:v>12508902</c:v>
                </c:pt>
                <c:pt idx="142">
                  <c:v>12962512</c:v>
                </c:pt>
                <c:pt idx="143">
                  <c:v>13447672</c:v>
                </c:pt>
                <c:pt idx="144">
                  <c:v>13822932</c:v>
                </c:pt>
                <c:pt idx="145">
                  <c:v>14156312</c:v>
                </c:pt>
                <c:pt idx="146">
                  <c:v>14500262</c:v>
                </c:pt>
                <c:pt idx="147">
                  <c:v>14725552</c:v>
                </c:pt>
                <c:pt idx="148">
                  <c:v>15006132</c:v>
                </c:pt>
                <c:pt idx="149">
                  <c:v>15187832</c:v>
                </c:pt>
                <c:pt idx="150">
                  <c:v>15380602</c:v>
                </c:pt>
                <c:pt idx="151">
                  <c:v>15505892</c:v>
                </c:pt>
                <c:pt idx="152">
                  <c:v>15652212</c:v>
                </c:pt>
                <c:pt idx="153">
                  <c:v>15741622</c:v>
                </c:pt>
                <c:pt idx="154">
                  <c:v>15864242</c:v>
                </c:pt>
                <c:pt idx="155">
                  <c:v>15959102</c:v>
                </c:pt>
                <c:pt idx="156">
                  <c:v>16036602</c:v>
                </c:pt>
                <c:pt idx="157">
                  <c:v>16114872</c:v>
                </c:pt>
                <c:pt idx="158">
                  <c:v>16201952</c:v>
                </c:pt>
                <c:pt idx="159">
                  <c:v>16254422</c:v>
                </c:pt>
                <c:pt idx="160">
                  <c:v>16363152</c:v>
                </c:pt>
                <c:pt idx="161">
                  <c:v>16445202</c:v>
                </c:pt>
                <c:pt idx="162">
                  <c:v>16539422</c:v>
                </c:pt>
                <c:pt idx="163">
                  <c:v>16677512</c:v>
                </c:pt>
                <c:pt idx="164">
                  <c:v>16790172</c:v>
                </c:pt>
                <c:pt idx="165">
                  <c:v>16921732</c:v>
                </c:pt>
                <c:pt idx="166">
                  <c:v>17077542</c:v>
                </c:pt>
                <c:pt idx="167">
                  <c:v>17243052</c:v>
                </c:pt>
                <c:pt idx="168">
                  <c:v>17385542</c:v>
                </c:pt>
                <c:pt idx="169">
                  <c:v>17570672</c:v>
                </c:pt>
                <c:pt idx="170">
                  <c:v>17735952</c:v>
                </c:pt>
                <c:pt idx="171">
                  <c:v>17904932</c:v>
                </c:pt>
                <c:pt idx="172">
                  <c:v>18050462</c:v>
                </c:pt>
                <c:pt idx="173">
                  <c:v>18238422</c:v>
                </c:pt>
                <c:pt idx="174">
                  <c:v>18363522</c:v>
                </c:pt>
                <c:pt idx="175">
                  <c:v>18523732</c:v>
                </c:pt>
                <c:pt idx="176">
                  <c:v>18663982</c:v>
                </c:pt>
                <c:pt idx="177">
                  <c:v>18762802</c:v>
                </c:pt>
                <c:pt idx="178">
                  <c:v>18857672</c:v>
                </c:pt>
                <c:pt idx="179">
                  <c:v>18934802</c:v>
                </c:pt>
                <c:pt idx="180">
                  <c:v>19038632</c:v>
                </c:pt>
                <c:pt idx="181">
                  <c:v>19094072</c:v>
                </c:pt>
                <c:pt idx="182">
                  <c:v>19120232</c:v>
                </c:pt>
                <c:pt idx="183">
                  <c:v>19152862</c:v>
                </c:pt>
                <c:pt idx="184">
                  <c:v>19174942</c:v>
                </c:pt>
                <c:pt idx="185">
                  <c:v>19185962</c:v>
                </c:pt>
                <c:pt idx="186">
                  <c:v>19182792</c:v>
                </c:pt>
                <c:pt idx="187">
                  <c:v>19157062</c:v>
                </c:pt>
                <c:pt idx="188">
                  <c:v>19133762</c:v>
                </c:pt>
                <c:pt idx="189">
                  <c:v>19070152</c:v>
                </c:pt>
                <c:pt idx="190">
                  <c:v>19022702</c:v>
                </c:pt>
                <c:pt idx="191">
                  <c:v>19001902</c:v>
                </c:pt>
                <c:pt idx="192">
                  <c:v>18910572</c:v>
                </c:pt>
                <c:pt idx="193">
                  <c:v>18833392</c:v>
                </c:pt>
                <c:pt idx="194">
                  <c:v>18759752</c:v>
                </c:pt>
                <c:pt idx="195">
                  <c:v>18645332</c:v>
                </c:pt>
                <c:pt idx="196">
                  <c:v>18588152</c:v>
                </c:pt>
                <c:pt idx="197">
                  <c:v>18462762</c:v>
                </c:pt>
                <c:pt idx="198">
                  <c:v>18397172</c:v>
                </c:pt>
                <c:pt idx="199">
                  <c:v>18283122</c:v>
                </c:pt>
                <c:pt idx="200">
                  <c:v>18164702</c:v>
                </c:pt>
                <c:pt idx="201">
                  <c:v>18068462</c:v>
                </c:pt>
                <c:pt idx="202">
                  <c:v>17976042</c:v>
                </c:pt>
                <c:pt idx="203">
                  <c:v>17861642</c:v>
                </c:pt>
                <c:pt idx="204">
                  <c:v>17786042</c:v>
                </c:pt>
                <c:pt idx="205">
                  <c:v>17686922</c:v>
                </c:pt>
                <c:pt idx="206">
                  <c:v>17589462</c:v>
                </c:pt>
                <c:pt idx="207">
                  <c:v>17478912</c:v>
                </c:pt>
                <c:pt idx="208">
                  <c:v>17390842</c:v>
                </c:pt>
                <c:pt idx="209">
                  <c:v>17297402</c:v>
                </c:pt>
                <c:pt idx="210">
                  <c:v>17217712</c:v>
                </c:pt>
                <c:pt idx="211">
                  <c:v>17103892</c:v>
                </c:pt>
                <c:pt idx="212">
                  <c:v>17034402</c:v>
                </c:pt>
                <c:pt idx="213">
                  <c:v>16969362</c:v>
                </c:pt>
                <c:pt idx="214">
                  <c:v>16864672</c:v>
                </c:pt>
                <c:pt idx="215">
                  <c:v>16761102</c:v>
                </c:pt>
                <c:pt idx="216">
                  <c:v>16663712</c:v>
                </c:pt>
                <c:pt idx="217">
                  <c:v>16583852</c:v>
                </c:pt>
                <c:pt idx="218">
                  <c:v>16498942</c:v>
                </c:pt>
                <c:pt idx="219">
                  <c:v>16397452</c:v>
                </c:pt>
                <c:pt idx="220">
                  <c:v>16316502</c:v>
                </c:pt>
                <c:pt idx="221">
                  <c:v>16204102</c:v>
                </c:pt>
                <c:pt idx="222">
                  <c:v>16128692</c:v>
                </c:pt>
                <c:pt idx="223">
                  <c:v>16015592</c:v>
                </c:pt>
                <c:pt idx="224">
                  <c:v>15908332</c:v>
                </c:pt>
                <c:pt idx="225">
                  <c:v>15804952</c:v>
                </c:pt>
                <c:pt idx="226">
                  <c:v>15673482</c:v>
                </c:pt>
                <c:pt idx="227">
                  <c:v>15573532</c:v>
                </c:pt>
                <c:pt idx="228">
                  <c:v>15447852</c:v>
                </c:pt>
                <c:pt idx="229">
                  <c:v>15324932</c:v>
                </c:pt>
                <c:pt idx="230">
                  <c:v>15161342</c:v>
                </c:pt>
                <c:pt idx="231">
                  <c:v>15055002</c:v>
                </c:pt>
                <c:pt idx="232">
                  <c:v>14902732</c:v>
                </c:pt>
                <c:pt idx="233">
                  <c:v>14761152</c:v>
                </c:pt>
                <c:pt idx="234">
                  <c:v>14639862</c:v>
                </c:pt>
                <c:pt idx="235">
                  <c:v>14490772</c:v>
                </c:pt>
                <c:pt idx="236">
                  <c:v>14333362</c:v>
                </c:pt>
                <c:pt idx="237">
                  <c:v>14200452</c:v>
                </c:pt>
                <c:pt idx="238">
                  <c:v>14036262</c:v>
                </c:pt>
                <c:pt idx="239">
                  <c:v>13878282</c:v>
                </c:pt>
                <c:pt idx="240">
                  <c:v>13709362</c:v>
                </c:pt>
                <c:pt idx="241">
                  <c:v>13544872</c:v>
                </c:pt>
                <c:pt idx="242">
                  <c:v>13373542</c:v>
                </c:pt>
                <c:pt idx="243">
                  <c:v>13217212</c:v>
                </c:pt>
                <c:pt idx="244">
                  <c:v>13054512</c:v>
                </c:pt>
                <c:pt idx="245">
                  <c:v>12872952</c:v>
                </c:pt>
                <c:pt idx="246">
                  <c:v>12698862</c:v>
                </c:pt>
                <c:pt idx="247">
                  <c:v>12535322</c:v>
                </c:pt>
                <c:pt idx="248">
                  <c:v>12343962</c:v>
                </c:pt>
                <c:pt idx="249">
                  <c:v>12190302</c:v>
                </c:pt>
                <c:pt idx="250">
                  <c:v>12002972</c:v>
                </c:pt>
                <c:pt idx="251">
                  <c:v>11836492</c:v>
                </c:pt>
                <c:pt idx="252">
                  <c:v>11643782</c:v>
                </c:pt>
                <c:pt idx="253">
                  <c:v>11496942</c:v>
                </c:pt>
                <c:pt idx="254">
                  <c:v>11305632</c:v>
                </c:pt>
                <c:pt idx="255">
                  <c:v>11128112</c:v>
                </c:pt>
                <c:pt idx="256">
                  <c:v>10969502</c:v>
                </c:pt>
                <c:pt idx="257">
                  <c:v>10804322</c:v>
                </c:pt>
                <c:pt idx="258">
                  <c:v>10626362</c:v>
                </c:pt>
                <c:pt idx="259">
                  <c:v>10465932</c:v>
                </c:pt>
                <c:pt idx="260">
                  <c:v>10286322</c:v>
                </c:pt>
                <c:pt idx="261">
                  <c:v>10138772</c:v>
                </c:pt>
                <c:pt idx="262">
                  <c:v>9953702</c:v>
                </c:pt>
                <c:pt idx="263">
                  <c:v>9783842</c:v>
                </c:pt>
                <c:pt idx="264">
                  <c:v>9613642</c:v>
                </c:pt>
                <c:pt idx="265">
                  <c:v>9444392</c:v>
                </c:pt>
                <c:pt idx="266">
                  <c:v>9267822</c:v>
                </c:pt>
                <c:pt idx="267">
                  <c:v>9108212</c:v>
                </c:pt>
                <c:pt idx="268">
                  <c:v>8943572</c:v>
                </c:pt>
                <c:pt idx="269">
                  <c:v>8766922</c:v>
                </c:pt>
                <c:pt idx="270">
                  <c:v>8600492</c:v>
                </c:pt>
                <c:pt idx="271">
                  <c:v>8430882</c:v>
                </c:pt>
                <c:pt idx="272">
                  <c:v>8279402</c:v>
                </c:pt>
                <c:pt idx="273">
                  <c:v>8115162</c:v>
                </c:pt>
                <c:pt idx="274">
                  <c:v>7967722</c:v>
                </c:pt>
                <c:pt idx="275">
                  <c:v>7809562</c:v>
                </c:pt>
                <c:pt idx="276">
                  <c:v>7640662</c:v>
                </c:pt>
                <c:pt idx="277">
                  <c:v>7473772</c:v>
                </c:pt>
                <c:pt idx="278">
                  <c:v>7312272</c:v>
                </c:pt>
                <c:pt idx="279">
                  <c:v>7151282</c:v>
                </c:pt>
                <c:pt idx="280">
                  <c:v>6998282</c:v>
                </c:pt>
                <c:pt idx="281">
                  <c:v>6846062</c:v>
                </c:pt>
                <c:pt idx="282">
                  <c:v>6693302</c:v>
                </c:pt>
                <c:pt idx="283">
                  <c:v>6563872</c:v>
                </c:pt>
                <c:pt idx="284">
                  <c:v>6394822</c:v>
                </c:pt>
                <c:pt idx="285">
                  <c:v>6257592</c:v>
                </c:pt>
                <c:pt idx="286">
                  <c:v>6100842</c:v>
                </c:pt>
                <c:pt idx="287">
                  <c:v>5967012</c:v>
                </c:pt>
                <c:pt idx="288">
                  <c:v>5819552</c:v>
                </c:pt>
                <c:pt idx="289">
                  <c:v>5694652</c:v>
                </c:pt>
                <c:pt idx="290">
                  <c:v>5532122</c:v>
                </c:pt>
                <c:pt idx="291">
                  <c:v>5400102</c:v>
                </c:pt>
                <c:pt idx="292">
                  <c:v>5279762</c:v>
                </c:pt>
                <c:pt idx="293">
                  <c:v>5136152</c:v>
                </c:pt>
                <c:pt idx="294">
                  <c:v>5005212</c:v>
                </c:pt>
                <c:pt idx="295">
                  <c:v>4904412</c:v>
                </c:pt>
                <c:pt idx="296">
                  <c:v>4778192</c:v>
                </c:pt>
                <c:pt idx="297">
                  <c:v>4685502</c:v>
                </c:pt>
                <c:pt idx="298">
                  <c:v>4574442</c:v>
                </c:pt>
                <c:pt idx="299">
                  <c:v>4481452</c:v>
                </c:pt>
                <c:pt idx="300">
                  <c:v>4408432</c:v>
                </c:pt>
                <c:pt idx="301">
                  <c:v>4314252</c:v>
                </c:pt>
                <c:pt idx="302">
                  <c:v>4243982</c:v>
                </c:pt>
                <c:pt idx="303">
                  <c:v>4172242</c:v>
                </c:pt>
                <c:pt idx="304">
                  <c:v>4096392</c:v>
                </c:pt>
                <c:pt idx="305">
                  <c:v>4021432</c:v>
                </c:pt>
                <c:pt idx="306">
                  <c:v>3964502</c:v>
                </c:pt>
                <c:pt idx="307">
                  <c:v>3883662</c:v>
                </c:pt>
                <c:pt idx="308">
                  <c:v>3811442</c:v>
                </c:pt>
                <c:pt idx="309">
                  <c:v>3747312</c:v>
                </c:pt>
                <c:pt idx="310">
                  <c:v>3674772</c:v>
                </c:pt>
                <c:pt idx="311">
                  <c:v>3591622</c:v>
                </c:pt>
                <c:pt idx="312">
                  <c:v>3524392</c:v>
                </c:pt>
                <c:pt idx="313">
                  <c:v>3450782</c:v>
                </c:pt>
                <c:pt idx="314">
                  <c:v>3397162</c:v>
                </c:pt>
                <c:pt idx="315">
                  <c:v>3309602</c:v>
                </c:pt>
                <c:pt idx="316">
                  <c:v>3246782</c:v>
                </c:pt>
                <c:pt idx="317">
                  <c:v>3170982</c:v>
                </c:pt>
                <c:pt idx="318">
                  <c:v>3096172</c:v>
                </c:pt>
                <c:pt idx="319">
                  <c:v>3037062</c:v>
                </c:pt>
                <c:pt idx="320">
                  <c:v>2973272</c:v>
                </c:pt>
                <c:pt idx="321">
                  <c:v>2893742</c:v>
                </c:pt>
                <c:pt idx="322">
                  <c:v>2832552</c:v>
                </c:pt>
                <c:pt idx="323">
                  <c:v>2760422</c:v>
                </c:pt>
                <c:pt idx="324">
                  <c:v>2686902</c:v>
                </c:pt>
                <c:pt idx="325">
                  <c:v>2617772</c:v>
                </c:pt>
                <c:pt idx="326">
                  <c:v>2564522</c:v>
                </c:pt>
                <c:pt idx="327">
                  <c:v>2493852</c:v>
                </c:pt>
                <c:pt idx="328">
                  <c:v>2448972</c:v>
                </c:pt>
                <c:pt idx="329">
                  <c:v>2379642</c:v>
                </c:pt>
                <c:pt idx="330">
                  <c:v>2321712</c:v>
                </c:pt>
                <c:pt idx="331">
                  <c:v>2247212</c:v>
                </c:pt>
                <c:pt idx="332">
                  <c:v>2195602</c:v>
                </c:pt>
                <c:pt idx="333">
                  <c:v>2132762</c:v>
                </c:pt>
                <c:pt idx="334">
                  <c:v>2076792</c:v>
                </c:pt>
                <c:pt idx="335">
                  <c:v>2018442</c:v>
                </c:pt>
                <c:pt idx="336">
                  <c:v>1970902</c:v>
                </c:pt>
                <c:pt idx="337">
                  <c:v>1912172</c:v>
                </c:pt>
                <c:pt idx="338">
                  <c:v>1858322</c:v>
                </c:pt>
                <c:pt idx="339">
                  <c:v>1811802</c:v>
                </c:pt>
                <c:pt idx="340">
                  <c:v>1768032</c:v>
                </c:pt>
                <c:pt idx="341">
                  <c:v>1714962</c:v>
                </c:pt>
                <c:pt idx="342">
                  <c:v>1666282</c:v>
                </c:pt>
                <c:pt idx="343">
                  <c:v>1622302</c:v>
                </c:pt>
                <c:pt idx="344">
                  <c:v>1588052</c:v>
                </c:pt>
                <c:pt idx="345">
                  <c:v>1532462</c:v>
                </c:pt>
                <c:pt idx="346">
                  <c:v>1505692</c:v>
                </c:pt>
                <c:pt idx="347">
                  <c:v>1450852</c:v>
                </c:pt>
                <c:pt idx="348">
                  <c:v>1416912</c:v>
                </c:pt>
                <c:pt idx="349">
                  <c:v>1371142</c:v>
                </c:pt>
                <c:pt idx="350">
                  <c:v>1332932</c:v>
                </c:pt>
                <c:pt idx="351">
                  <c:v>1301672</c:v>
                </c:pt>
                <c:pt idx="352">
                  <c:v>1258292</c:v>
                </c:pt>
                <c:pt idx="353">
                  <c:v>1230162</c:v>
                </c:pt>
                <c:pt idx="354">
                  <c:v>1192972</c:v>
                </c:pt>
                <c:pt idx="355">
                  <c:v>1161602</c:v>
                </c:pt>
                <c:pt idx="356">
                  <c:v>1122562</c:v>
                </c:pt>
                <c:pt idx="357">
                  <c:v>1097172</c:v>
                </c:pt>
                <c:pt idx="358">
                  <c:v>1067962</c:v>
                </c:pt>
                <c:pt idx="359">
                  <c:v>1034512</c:v>
                </c:pt>
                <c:pt idx="360">
                  <c:v>1006772</c:v>
                </c:pt>
                <c:pt idx="361">
                  <c:v>978922</c:v>
                </c:pt>
                <c:pt idx="362">
                  <c:v>940232</c:v>
                </c:pt>
                <c:pt idx="363">
                  <c:v>920702</c:v>
                </c:pt>
                <c:pt idx="364">
                  <c:v>897402</c:v>
                </c:pt>
                <c:pt idx="365">
                  <c:v>863762</c:v>
                </c:pt>
                <c:pt idx="366">
                  <c:v>842622</c:v>
                </c:pt>
                <c:pt idx="367">
                  <c:v>822392</c:v>
                </c:pt>
                <c:pt idx="368">
                  <c:v>797332</c:v>
                </c:pt>
                <c:pt idx="369">
                  <c:v>768492</c:v>
                </c:pt>
                <c:pt idx="370">
                  <c:v>744392</c:v>
                </c:pt>
                <c:pt idx="371">
                  <c:v>726692</c:v>
                </c:pt>
                <c:pt idx="372">
                  <c:v>708902</c:v>
                </c:pt>
                <c:pt idx="373">
                  <c:v>689082</c:v>
                </c:pt>
                <c:pt idx="374">
                  <c:v>665642</c:v>
                </c:pt>
                <c:pt idx="375">
                  <c:v>644122</c:v>
                </c:pt>
                <c:pt idx="376">
                  <c:v>628572</c:v>
                </c:pt>
                <c:pt idx="377">
                  <c:v>606662</c:v>
                </c:pt>
                <c:pt idx="378">
                  <c:v>590742</c:v>
                </c:pt>
                <c:pt idx="379">
                  <c:v>574782</c:v>
                </c:pt>
                <c:pt idx="380">
                  <c:v>552062</c:v>
                </c:pt>
                <c:pt idx="381">
                  <c:v>537922</c:v>
                </c:pt>
                <c:pt idx="382">
                  <c:v>527362</c:v>
                </c:pt>
                <c:pt idx="383">
                  <c:v>507862</c:v>
                </c:pt>
                <c:pt idx="384">
                  <c:v>491672</c:v>
                </c:pt>
                <c:pt idx="385">
                  <c:v>479262</c:v>
                </c:pt>
                <c:pt idx="386">
                  <c:v>464792</c:v>
                </c:pt>
                <c:pt idx="387">
                  <c:v>453582</c:v>
                </c:pt>
                <c:pt idx="388">
                  <c:v>433352</c:v>
                </c:pt>
                <c:pt idx="389">
                  <c:v>427832</c:v>
                </c:pt>
                <c:pt idx="390">
                  <c:v>416172</c:v>
                </c:pt>
                <c:pt idx="391">
                  <c:v>400172</c:v>
                </c:pt>
                <c:pt idx="392">
                  <c:v>394052</c:v>
                </c:pt>
                <c:pt idx="393">
                  <c:v>379562</c:v>
                </c:pt>
                <c:pt idx="394">
                  <c:v>369372</c:v>
                </c:pt>
                <c:pt idx="395">
                  <c:v>358302</c:v>
                </c:pt>
                <c:pt idx="396">
                  <c:v>349862</c:v>
                </c:pt>
                <c:pt idx="397">
                  <c:v>345602</c:v>
                </c:pt>
                <c:pt idx="398">
                  <c:v>334402</c:v>
                </c:pt>
                <c:pt idx="399">
                  <c:v>322032</c:v>
                </c:pt>
                <c:pt idx="400">
                  <c:v>311832</c:v>
                </c:pt>
                <c:pt idx="401">
                  <c:v>304512</c:v>
                </c:pt>
                <c:pt idx="402">
                  <c:v>296132</c:v>
                </c:pt>
                <c:pt idx="403">
                  <c:v>291352</c:v>
                </c:pt>
                <c:pt idx="404">
                  <c:v>280042</c:v>
                </c:pt>
                <c:pt idx="405">
                  <c:v>274632</c:v>
                </c:pt>
                <c:pt idx="406">
                  <c:v>264302</c:v>
                </c:pt>
                <c:pt idx="407">
                  <c:v>257072</c:v>
                </c:pt>
                <c:pt idx="408">
                  <c:v>255542</c:v>
                </c:pt>
                <c:pt idx="409">
                  <c:v>243782</c:v>
                </c:pt>
                <c:pt idx="410">
                  <c:v>240022</c:v>
                </c:pt>
                <c:pt idx="411">
                  <c:v>232102</c:v>
                </c:pt>
                <c:pt idx="412">
                  <c:v>224362</c:v>
                </c:pt>
                <c:pt idx="413">
                  <c:v>216582</c:v>
                </c:pt>
                <c:pt idx="414">
                  <c:v>216352</c:v>
                </c:pt>
                <c:pt idx="415">
                  <c:v>208022</c:v>
                </c:pt>
                <c:pt idx="416">
                  <c:v>200842</c:v>
                </c:pt>
                <c:pt idx="417">
                  <c:v>194052</c:v>
                </c:pt>
                <c:pt idx="418">
                  <c:v>191062</c:v>
                </c:pt>
                <c:pt idx="419">
                  <c:v>187592</c:v>
                </c:pt>
                <c:pt idx="420">
                  <c:v>180022</c:v>
                </c:pt>
                <c:pt idx="421">
                  <c:v>175762</c:v>
                </c:pt>
                <c:pt idx="422">
                  <c:v>174442</c:v>
                </c:pt>
                <c:pt idx="423">
                  <c:v>166332</c:v>
                </c:pt>
                <c:pt idx="424">
                  <c:v>163062</c:v>
                </c:pt>
                <c:pt idx="425">
                  <c:v>155882</c:v>
                </c:pt>
                <c:pt idx="426">
                  <c:v>153372</c:v>
                </c:pt>
                <c:pt idx="427">
                  <c:v>150192</c:v>
                </c:pt>
                <c:pt idx="428">
                  <c:v>146302</c:v>
                </c:pt>
                <c:pt idx="429">
                  <c:v>140152</c:v>
                </c:pt>
                <c:pt idx="430">
                  <c:v>138422</c:v>
                </c:pt>
                <c:pt idx="431">
                  <c:v>133012</c:v>
                </c:pt>
                <c:pt idx="432">
                  <c:v>130552</c:v>
                </c:pt>
                <c:pt idx="433">
                  <c:v>126262</c:v>
                </c:pt>
                <c:pt idx="434">
                  <c:v>123762</c:v>
                </c:pt>
                <c:pt idx="435">
                  <c:v>120172</c:v>
                </c:pt>
                <c:pt idx="436">
                  <c:v>117392</c:v>
                </c:pt>
                <c:pt idx="437">
                  <c:v>114222</c:v>
                </c:pt>
                <c:pt idx="438">
                  <c:v>109312</c:v>
                </c:pt>
                <c:pt idx="439">
                  <c:v>107982</c:v>
                </c:pt>
                <c:pt idx="440">
                  <c:v>104952</c:v>
                </c:pt>
                <c:pt idx="441">
                  <c:v>101462</c:v>
                </c:pt>
                <c:pt idx="442">
                  <c:v>102692</c:v>
                </c:pt>
                <c:pt idx="443">
                  <c:v>98572</c:v>
                </c:pt>
                <c:pt idx="444">
                  <c:v>94512</c:v>
                </c:pt>
                <c:pt idx="445">
                  <c:v>93472</c:v>
                </c:pt>
                <c:pt idx="446">
                  <c:v>89792</c:v>
                </c:pt>
                <c:pt idx="447">
                  <c:v>86262</c:v>
                </c:pt>
                <c:pt idx="448">
                  <c:v>85392</c:v>
                </c:pt>
                <c:pt idx="449">
                  <c:v>84642</c:v>
                </c:pt>
                <c:pt idx="450">
                  <c:v>81322</c:v>
                </c:pt>
              </c:numCache>
            </c:numRef>
          </c:yVal>
          <c:smooth val="1"/>
        </c:ser>
        <c:ser>
          <c:idx val="1"/>
          <c:order val="1"/>
          <c:tx>
            <c:v>C7+</c:v>
          </c:tx>
          <c:marker>
            <c:symbol val="none"/>
          </c:marker>
          <c:xVal>
            <c:numRef>
              <c:f>'488'!$D$2:$D$452</c:f>
              <c:numCache>
                <c:formatCode>General</c:formatCode>
                <c:ptCount val="451"/>
                <c:pt idx="0">
                  <c:v>350</c:v>
                </c:pt>
                <c:pt idx="1">
                  <c:v>351</c:v>
                </c:pt>
                <c:pt idx="2">
                  <c:v>352</c:v>
                </c:pt>
                <c:pt idx="3">
                  <c:v>353</c:v>
                </c:pt>
                <c:pt idx="4">
                  <c:v>354</c:v>
                </c:pt>
                <c:pt idx="5">
                  <c:v>355</c:v>
                </c:pt>
                <c:pt idx="6">
                  <c:v>356</c:v>
                </c:pt>
                <c:pt idx="7">
                  <c:v>357</c:v>
                </c:pt>
                <c:pt idx="8">
                  <c:v>358</c:v>
                </c:pt>
                <c:pt idx="9">
                  <c:v>359</c:v>
                </c:pt>
                <c:pt idx="10">
                  <c:v>360</c:v>
                </c:pt>
                <c:pt idx="11">
                  <c:v>361</c:v>
                </c:pt>
                <c:pt idx="12">
                  <c:v>362</c:v>
                </c:pt>
                <c:pt idx="13">
                  <c:v>363</c:v>
                </c:pt>
                <c:pt idx="14">
                  <c:v>364</c:v>
                </c:pt>
                <c:pt idx="15">
                  <c:v>365</c:v>
                </c:pt>
                <c:pt idx="16">
                  <c:v>366</c:v>
                </c:pt>
                <c:pt idx="17">
                  <c:v>367</c:v>
                </c:pt>
                <c:pt idx="18">
                  <c:v>368</c:v>
                </c:pt>
                <c:pt idx="19">
                  <c:v>369</c:v>
                </c:pt>
                <c:pt idx="20">
                  <c:v>370</c:v>
                </c:pt>
                <c:pt idx="21">
                  <c:v>371</c:v>
                </c:pt>
                <c:pt idx="22">
                  <c:v>372</c:v>
                </c:pt>
                <c:pt idx="23">
                  <c:v>373</c:v>
                </c:pt>
                <c:pt idx="24">
                  <c:v>374</c:v>
                </c:pt>
                <c:pt idx="25">
                  <c:v>375</c:v>
                </c:pt>
                <c:pt idx="26">
                  <c:v>376</c:v>
                </c:pt>
                <c:pt idx="27">
                  <c:v>377</c:v>
                </c:pt>
                <c:pt idx="28">
                  <c:v>378</c:v>
                </c:pt>
                <c:pt idx="29">
                  <c:v>379</c:v>
                </c:pt>
                <c:pt idx="30">
                  <c:v>380</c:v>
                </c:pt>
                <c:pt idx="31">
                  <c:v>381</c:v>
                </c:pt>
                <c:pt idx="32">
                  <c:v>382</c:v>
                </c:pt>
                <c:pt idx="33">
                  <c:v>383</c:v>
                </c:pt>
                <c:pt idx="34">
                  <c:v>384</c:v>
                </c:pt>
                <c:pt idx="35">
                  <c:v>385</c:v>
                </c:pt>
                <c:pt idx="36">
                  <c:v>386</c:v>
                </c:pt>
                <c:pt idx="37">
                  <c:v>387</c:v>
                </c:pt>
                <c:pt idx="38">
                  <c:v>388</c:v>
                </c:pt>
                <c:pt idx="39">
                  <c:v>389</c:v>
                </c:pt>
                <c:pt idx="40">
                  <c:v>390</c:v>
                </c:pt>
                <c:pt idx="41">
                  <c:v>391</c:v>
                </c:pt>
                <c:pt idx="42">
                  <c:v>392</c:v>
                </c:pt>
                <c:pt idx="43">
                  <c:v>393</c:v>
                </c:pt>
                <c:pt idx="44">
                  <c:v>394</c:v>
                </c:pt>
                <c:pt idx="45">
                  <c:v>395</c:v>
                </c:pt>
                <c:pt idx="46">
                  <c:v>396</c:v>
                </c:pt>
                <c:pt idx="47">
                  <c:v>397</c:v>
                </c:pt>
                <c:pt idx="48">
                  <c:v>398</c:v>
                </c:pt>
                <c:pt idx="49">
                  <c:v>399</c:v>
                </c:pt>
                <c:pt idx="50">
                  <c:v>400</c:v>
                </c:pt>
                <c:pt idx="51">
                  <c:v>401</c:v>
                </c:pt>
                <c:pt idx="52">
                  <c:v>402</c:v>
                </c:pt>
                <c:pt idx="53">
                  <c:v>403</c:v>
                </c:pt>
                <c:pt idx="54">
                  <c:v>404</c:v>
                </c:pt>
                <c:pt idx="55">
                  <c:v>405</c:v>
                </c:pt>
                <c:pt idx="56">
                  <c:v>406</c:v>
                </c:pt>
                <c:pt idx="57">
                  <c:v>407</c:v>
                </c:pt>
                <c:pt idx="58">
                  <c:v>408</c:v>
                </c:pt>
                <c:pt idx="59">
                  <c:v>409</c:v>
                </c:pt>
                <c:pt idx="60">
                  <c:v>410</c:v>
                </c:pt>
                <c:pt idx="61">
                  <c:v>411</c:v>
                </c:pt>
                <c:pt idx="62">
                  <c:v>412</c:v>
                </c:pt>
                <c:pt idx="63">
                  <c:v>413</c:v>
                </c:pt>
                <c:pt idx="64">
                  <c:v>414</c:v>
                </c:pt>
                <c:pt idx="65">
                  <c:v>415</c:v>
                </c:pt>
                <c:pt idx="66">
                  <c:v>416</c:v>
                </c:pt>
                <c:pt idx="67">
                  <c:v>417</c:v>
                </c:pt>
                <c:pt idx="68">
                  <c:v>418</c:v>
                </c:pt>
                <c:pt idx="69">
                  <c:v>419</c:v>
                </c:pt>
                <c:pt idx="70">
                  <c:v>420</c:v>
                </c:pt>
                <c:pt idx="71">
                  <c:v>421</c:v>
                </c:pt>
                <c:pt idx="72">
                  <c:v>422</c:v>
                </c:pt>
                <c:pt idx="73">
                  <c:v>423</c:v>
                </c:pt>
                <c:pt idx="74">
                  <c:v>424</c:v>
                </c:pt>
                <c:pt idx="75">
                  <c:v>425</c:v>
                </c:pt>
                <c:pt idx="76">
                  <c:v>426</c:v>
                </c:pt>
                <c:pt idx="77">
                  <c:v>427</c:v>
                </c:pt>
                <c:pt idx="78">
                  <c:v>428</c:v>
                </c:pt>
                <c:pt idx="79">
                  <c:v>429</c:v>
                </c:pt>
                <c:pt idx="80">
                  <c:v>430</c:v>
                </c:pt>
                <c:pt idx="81">
                  <c:v>431</c:v>
                </c:pt>
                <c:pt idx="82">
                  <c:v>432</c:v>
                </c:pt>
                <c:pt idx="83">
                  <c:v>433</c:v>
                </c:pt>
                <c:pt idx="84">
                  <c:v>434</c:v>
                </c:pt>
                <c:pt idx="85">
                  <c:v>435</c:v>
                </c:pt>
                <c:pt idx="86">
                  <c:v>436</c:v>
                </c:pt>
                <c:pt idx="87">
                  <c:v>437</c:v>
                </c:pt>
                <c:pt idx="88">
                  <c:v>438</c:v>
                </c:pt>
                <c:pt idx="89">
                  <c:v>439</c:v>
                </c:pt>
                <c:pt idx="90">
                  <c:v>440</c:v>
                </c:pt>
                <c:pt idx="91">
                  <c:v>441</c:v>
                </c:pt>
                <c:pt idx="92">
                  <c:v>442</c:v>
                </c:pt>
                <c:pt idx="93">
                  <c:v>443</c:v>
                </c:pt>
                <c:pt idx="94">
                  <c:v>444</c:v>
                </c:pt>
                <c:pt idx="95">
                  <c:v>445</c:v>
                </c:pt>
                <c:pt idx="96">
                  <c:v>446</c:v>
                </c:pt>
                <c:pt idx="97">
                  <c:v>447</c:v>
                </c:pt>
                <c:pt idx="98">
                  <c:v>448</c:v>
                </c:pt>
                <c:pt idx="99">
                  <c:v>449</c:v>
                </c:pt>
                <c:pt idx="100">
                  <c:v>450</c:v>
                </c:pt>
                <c:pt idx="101">
                  <c:v>451</c:v>
                </c:pt>
                <c:pt idx="102">
                  <c:v>452</c:v>
                </c:pt>
                <c:pt idx="103">
                  <c:v>453</c:v>
                </c:pt>
                <c:pt idx="104">
                  <c:v>454</c:v>
                </c:pt>
                <c:pt idx="105">
                  <c:v>455</c:v>
                </c:pt>
                <c:pt idx="106">
                  <c:v>456</c:v>
                </c:pt>
                <c:pt idx="107">
                  <c:v>457</c:v>
                </c:pt>
                <c:pt idx="108">
                  <c:v>458</c:v>
                </c:pt>
                <c:pt idx="109">
                  <c:v>459</c:v>
                </c:pt>
                <c:pt idx="110">
                  <c:v>460</c:v>
                </c:pt>
                <c:pt idx="111">
                  <c:v>461</c:v>
                </c:pt>
                <c:pt idx="112">
                  <c:v>462</c:v>
                </c:pt>
                <c:pt idx="113">
                  <c:v>463</c:v>
                </c:pt>
                <c:pt idx="114">
                  <c:v>464</c:v>
                </c:pt>
                <c:pt idx="115">
                  <c:v>465</c:v>
                </c:pt>
                <c:pt idx="116">
                  <c:v>466</c:v>
                </c:pt>
                <c:pt idx="117">
                  <c:v>467</c:v>
                </c:pt>
                <c:pt idx="118">
                  <c:v>468</c:v>
                </c:pt>
                <c:pt idx="119">
                  <c:v>469</c:v>
                </c:pt>
                <c:pt idx="120">
                  <c:v>470</c:v>
                </c:pt>
                <c:pt idx="121">
                  <c:v>471</c:v>
                </c:pt>
                <c:pt idx="122">
                  <c:v>472</c:v>
                </c:pt>
                <c:pt idx="123">
                  <c:v>473</c:v>
                </c:pt>
                <c:pt idx="124">
                  <c:v>474</c:v>
                </c:pt>
                <c:pt idx="125">
                  <c:v>475</c:v>
                </c:pt>
                <c:pt idx="126">
                  <c:v>476</c:v>
                </c:pt>
                <c:pt idx="127">
                  <c:v>477</c:v>
                </c:pt>
                <c:pt idx="128">
                  <c:v>478</c:v>
                </c:pt>
                <c:pt idx="129">
                  <c:v>479</c:v>
                </c:pt>
                <c:pt idx="130">
                  <c:v>480</c:v>
                </c:pt>
                <c:pt idx="131">
                  <c:v>481</c:v>
                </c:pt>
                <c:pt idx="132">
                  <c:v>482</c:v>
                </c:pt>
                <c:pt idx="133">
                  <c:v>483</c:v>
                </c:pt>
                <c:pt idx="134">
                  <c:v>484</c:v>
                </c:pt>
                <c:pt idx="135">
                  <c:v>485</c:v>
                </c:pt>
                <c:pt idx="136">
                  <c:v>486</c:v>
                </c:pt>
                <c:pt idx="137">
                  <c:v>487</c:v>
                </c:pt>
                <c:pt idx="138">
                  <c:v>488</c:v>
                </c:pt>
                <c:pt idx="139">
                  <c:v>489</c:v>
                </c:pt>
                <c:pt idx="140">
                  <c:v>490</c:v>
                </c:pt>
                <c:pt idx="141">
                  <c:v>491</c:v>
                </c:pt>
                <c:pt idx="142">
                  <c:v>492</c:v>
                </c:pt>
                <c:pt idx="143">
                  <c:v>493</c:v>
                </c:pt>
                <c:pt idx="144">
                  <c:v>494</c:v>
                </c:pt>
                <c:pt idx="145">
                  <c:v>495</c:v>
                </c:pt>
                <c:pt idx="146">
                  <c:v>496</c:v>
                </c:pt>
                <c:pt idx="147">
                  <c:v>497</c:v>
                </c:pt>
                <c:pt idx="148">
                  <c:v>498</c:v>
                </c:pt>
                <c:pt idx="149">
                  <c:v>499</c:v>
                </c:pt>
                <c:pt idx="150">
                  <c:v>500</c:v>
                </c:pt>
                <c:pt idx="151">
                  <c:v>501</c:v>
                </c:pt>
                <c:pt idx="152">
                  <c:v>502</c:v>
                </c:pt>
                <c:pt idx="153">
                  <c:v>503</c:v>
                </c:pt>
                <c:pt idx="154">
                  <c:v>504</c:v>
                </c:pt>
                <c:pt idx="155">
                  <c:v>505</c:v>
                </c:pt>
                <c:pt idx="156">
                  <c:v>506</c:v>
                </c:pt>
                <c:pt idx="157">
                  <c:v>507</c:v>
                </c:pt>
                <c:pt idx="158">
                  <c:v>508</c:v>
                </c:pt>
                <c:pt idx="159">
                  <c:v>509</c:v>
                </c:pt>
                <c:pt idx="160">
                  <c:v>510</c:v>
                </c:pt>
                <c:pt idx="161">
                  <c:v>511</c:v>
                </c:pt>
                <c:pt idx="162">
                  <c:v>512</c:v>
                </c:pt>
                <c:pt idx="163">
                  <c:v>513</c:v>
                </c:pt>
                <c:pt idx="164">
                  <c:v>514</c:v>
                </c:pt>
                <c:pt idx="165">
                  <c:v>515</c:v>
                </c:pt>
                <c:pt idx="166">
                  <c:v>516</c:v>
                </c:pt>
                <c:pt idx="167">
                  <c:v>517</c:v>
                </c:pt>
                <c:pt idx="168">
                  <c:v>518</c:v>
                </c:pt>
                <c:pt idx="169">
                  <c:v>519</c:v>
                </c:pt>
                <c:pt idx="170">
                  <c:v>520</c:v>
                </c:pt>
                <c:pt idx="171">
                  <c:v>521</c:v>
                </c:pt>
                <c:pt idx="172">
                  <c:v>522</c:v>
                </c:pt>
                <c:pt idx="173">
                  <c:v>523</c:v>
                </c:pt>
                <c:pt idx="174">
                  <c:v>524</c:v>
                </c:pt>
                <c:pt idx="175">
                  <c:v>525</c:v>
                </c:pt>
                <c:pt idx="176">
                  <c:v>526</c:v>
                </c:pt>
                <c:pt idx="177">
                  <c:v>527</c:v>
                </c:pt>
                <c:pt idx="178">
                  <c:v>528</c:v>
                </c:pt>
                <c:pt idx="179">
                  <c:v>529</c:v>
                </c:pt>
                <c:pt idx="180">
                  <c:v>530</c:v>
                </c:pt>
                <c:pt idx="181">
                  <c:v>531</c:v>
                </c:pt>
                <c:pt idx="182">
                  <c:v>532</c:v>
                </c:pt>
                <c:pt idx="183">
                  <c:v>533</c:v>
                </c:pt>
                <c:pt idx="184">
                  <c:v>534</c:v>
                </c:pt>
                <c:pt idx="185">
                  <c:v>535</c:v>
                </c:pt>
                <c:pt idx="186">
                  <c:v>536</c:v>
                </c:pt>
                <c:pt idx="187">
                  <c:v>537</c:v>
                </c:pt>
                <c:pt idx="188">
                  <c:v>538</c:v>
                </c:pt>
                <c:pt idx="189">
                  <c:v>539</c:v>
                </c:pt>
                <c:pt idx="190">
                  <c:v>540</c:v>
                </c:pt>
                <c:pt idx="191">
                  <c:v>541</c:v>
                </c:pt>
                <c:pt idx="192">
                  <c:v>542</c:v>
                </c:pt>
                <c:pt idx="193">
                  <c:v>543</c:v>
                </c:pt>
                <c:pt idx="194">
                  <c:v>544</c:v>
                </c:pt>
                <c:pt idx="195">
                  <c:v>545</c:v>
                </c:pt>
                <c:pt idx="196">
                  <c:v>546</c:v>
                </c:pt>
                <c:pt idx="197">
                  <c:v>547</c:v>
                </c:pt>
                <c:pt idx="198">
                  <c:v>548</c:v>
                </c:pt>
                <c:pt idx="199">
                  <c:v>549</c:v>
                </c:pt>
                <c:pt idx="200">
                  <c:v>550</c:v>
                </c:pt>
                <c:pt idx="201">
                  <c:v>551</c:v>
                </c:pt>
                <c:pt idx="202">
                  <c:v>552</c:v>
                </c:pt>
                <c:pt idx="203">
                  <c:v>553</c:v>
                </c:pt>
                <c:pt idx="204">
                  <c:v>554</c:v>
                </c:pt>
                <c:pt idx="205">
                  <c:v>555</c:v>
                </c:pt>
                <c:pt idx="206">
                  <c:v>556</c:v>
                </c:pt>
                <c:pt idx="207">
                  <c:v>557</c:v>
                </c:pt>
                <c:pt idx="208">
                  <c:v>558</c:v>
                </c:pt>
                <c:pt idx="209">
                  <c:v>559</c:v>
                </c:pt>
                <c:pt idx="210">
                  <c:v>560</c:v>
                </c:pt>
                <c:pt idx="211">
                  <c:v>561</c:v>
                </c:pt>
                <c:pt idx="212">
                  <c:v>562</c:v>
                </c:pt>
                <c:pt idx="213">
                  <c:v>563</c:v>
                </c:pt>
                <c:pt idx="214">
                  <c:v>564</c:v>
                </c:pt>
                <c:pt idx="215">
                  <c:v>565</c:v>
                </c:pt>
                <c:pt idx="216">
                  <c:v>566</c:v>
                </c:pt>
                <c:pt idx="217">
                  <c:v>567</c:v>
                </c:pt>
                <c:pt idx="218">
                  <c:v>568</c:v>
                </c:pt>
                <c:pt idx="219">
                  <c:v>569</c:v>
                </c:pt>
                <c:pt idx="220">
                  <c:v>570</c:v>
                </c:pt>
                <c:pt idx="221">
                  <c:v>571</c:v>
                </c:pt>
                <c:pt idx="222">
                  <c:v>572</c:v>
                </c:pt>
                <c:pt idx="223">
                  <c:v>573</c:v>
                </c:pt>
                <c:pt idx="224">
                  <c:v>574</c:v>
                </c:pt>
                <c:pt idx="225">
                  <c:v>575</c:v>
                </c:pt>
                <c:pt idx="226">
                  <c:v>576</c:v>
                </c:pt>
                <c:pt idx="227">
                  <c:v>577</c:v>
                </c:pt>
                <c:pt idx="228">
                  <c:v>578</c:v>
                </c:pt>
                <c:pt idx="229">
                  <c:v>579</c:v>
                </c:pt>
                <c:pt idx="230">
                  <c:v>580</c:v>
                </c:pt>
                <c:pt idx="231">
                  <c:v>581</c:v>
                </c:pt>
                <c:pt idx="232">
                  <c:v>582</c:v>
                </c:pt>
                <c:pt idx="233">
                  <c:v>583</c:v>
                </c:pt>
                <c:pt idx="234">
                  <c:v>584</c:v>
                </c:pt>
                <c:pt idx="235">
                  <c:v>585</c:v>
                </c:pt>
                <c:pt idx="236">
                  <c:v>586</c:v>
                </c:pt>
                <c:pt idx="237">
                  <c:v>587</c:v>
                </c:pt>
                <c:pt idx="238">
                  <c:v>588</c:v>
                </c:pt>
                <c:pt idx="239">
                  <c:v>589</c:v>
                </c:pt>
                <c:pt idx="240">
                  <c:v>590</c:v>
                </c:pt>
                <c:pt idx="241">
                  <c:v>591</c:v>
                </c:pt>
                <c:pt idx="242">
                  <c:v>592</c:v>
                </c:pt>
                <c:pt idx="243">
                  <c:v>593</c:v>
                </c:pt>
                <c:pt idx="244">
                  <c:v>594</c:v>
                </c:pt>
                <c:pt idx="245">
                  <c:v>595</c:v>
                </c:pt>
                <c:pt idx="246">
                  <c:v>596</c:v>
                </c:pt>
                <c:pt idx="247">
                  <c:v>597</c:v>
                </c:pt>
                <c:pt idx="248">
                  <c:v>598</c:v>
                </c:pt>
                <c:pt idx="249">
                  <c:v>599</c:v>
                </c:pt>
                <c:pt idx="250">
                  <c:v>600</c:v>
                </c:pt>
                <c:pt idx="251">
                  <c:v>601</c:v>
                </c:pt>
                <c:pt idx="252">
                  <c:v>602</c:v>
                </c:pt>
                <c:pt idx="253">
                  <c:v>603</c:v>
                </c:pt>
                <c:pt idx="254">
                  <c:v>604</c:v>
                </c:pt>
                <c:pt idx="255">
                  <c:v>605</c:v>
                </c:pt>
                <c:pt idx="256">
                  <c:v>606</c:v>
                </c:pt>
                <c:pt idx="257">
                  <c:v>607</c:v>
                </c:pt>
                <c:pt idx="258">
                  <c:v>608</c:v>
                </c:pt>
                <c:pt idx="259">
                  <c:v>609</c:v>
                </c:pt>
                <c:pt idx="260">
                  <c:v>610</c:v>
                </c:pt>
                <c:pt idx="261">
                  <c:v>611</c:v>
                </c:pt>
                <c:pt idx="262">
                  <c:v>612</c:v>
                </c:pt>
                <c:pt idx="263">
                  <c:v>613</c:v>
                </c:pt>
                <c:pt idx="264">
                  <c:v>614</c:v>
                </c:pt>
                <c:pt idx="265">
                  <c:v>615</c:v>
                </c:pt>
                <c:pt idx="266">
                  <c:v>616</c:v>
                </c:pt>
                <c:pt idx="267">
                  <c:v>617</c:v>
                </c:pt>
                <c:pt idx="268">
                  <c:v>618</c:v>
                </c:pt>
                <c:pt idx="269">
                  <c:v>619</c:v>
                </c:pt>
                <c:pt idx="270">
                  <c:v>620</c:v>
                </c:pt>
                <c:pt idx="271">
                  <c:v>621</c:v>
                </c:pt>
                <c:pt idx="272">
                  <c:v>622</c:v>
                </c:pt>
                <c:pt idx="273">
                  <c:v>623</c:v>
                </c:pt>
                <c:pt idx="274">
                  <c:v>624</c:v>
                </c:pt>
                <c:pt idx="275">
                  <c:v>625</c:v>
                </c:pt>
                <c:pt idx="276">
                  <c:v>626</c:v>
                </c:pt>
                <c:pt idx="277">
                  <c:v>627</c:v>
                </c:pt>
                <c:pt idx="278">
                  <c:v>628</c:v>
                </c:pt>
                <c:pt idx="279">
                  <c:v>629</c:v>
                </c:pt>
                <c:pt idx="280">
                  <c:v>630</c:v>
                </c:pt>
                <c:pt idx="281">
                  <c:v>631</c:v>
                </c:pt>
                <c:pt idx="282">
                  <c:v>632</c:v>
                </c:pt>
                <c:pt idx="283">
                  <c:v>633</c:v>
                </c:pt>
                <c:pt idx="284">
                  <c:v>634</c:v>
                </c:pt>
                <c:pt idx="285">
                  <c:v>635</c:v>
                </c:pt>
                <c:pt idx="286">
                  <c:v>636</c:v>
                </c:pt>
                <c:pt idx="287">
                  <c:v>637</c:v>
                </c:pt>
                <c:pt idx="288">
                  <c:v>638</c:v>
                </c:pt>
                <c:pt idx="289">
                  <c:v>639</c:v>
                </c:pt>
                <c:pt idx="290">
                  <c:v>640</c:v>
                </c:pt>
                <c:pt idx="291">
                  <c:v>641</c:v>
                </c:pt>
                <c:pt idx="292">
                  <c:v>642</c:v>
                </c:pt>
                <c:pt idx="293">
                  <c:v>643</c:v>
                </c:pt>
                <c:pt idx="294">
                  <c:v>644</c:v>
                </c:pt>
                <c:pt idx="295">
                  <c:v>645</c:v>
                </c:pt>
                <c:pt idx="296">
                  <c:v>646</c:v>
                </c:pt>
                <c:pt idx="297">
                  <c:v>647</c:v>
                </c:pt>
                <c:pt idx="298">
                  <c:v>648</c:v>
                </c:pt>
                <c:pt idx="299">
                  <c:v>649</c:v>
                </c:pt>
                <c:pt idx="300">
                  <c:v>650</c:v>
                </c:pt>
                <c:pt idx="301">
                  <c:v>651</c:v>
                </c:pt>
                <c:pt idx="302">
                  <c:v>652</c:v>
                </c:pt>
                <c:pt idx="303">
                  <c:v>653</c:v>
                </c:pt>
                <c:pt idx="304">
                  <c:v>654</c:v>
                </c:pt>
                <c:pt idx="305">
                  <c:v>655</c:v>
                </c:pt>
                <c:pt idx="306">
                  <c:v>656</c:v>
                </c:pt>
                <c:pt idx="307">
                  <c:v>657</c:v>
                </c:pt>
                <c:pt idx="308">
                  <c:v>658</c:v>
                </c:pt>
                <c:pt idx="309">
                  <c:v>659</c:v>
                </c:pt>
                <c:pt idx="310">
                  <c:v>660</c:v>
                </c:pt>
                <c:pt idx="311">
                  <c:v>661</c:v>
                </c:pt>
                <c:pt idx="312">
                  <c:v>662</c:v>
                </c:pt>
                <c:pt idx="313">
                  <c:v>663</c:v>
                </c:pt>
                <c:pt idx="314">
                  <c:v>664</c:v>
                </c:pt>
                <c:pt idx="315">
                  <c:v>665</c:v>
                </c:pt>
                <c:pt idx="316">
                  <c:v>666</c:v>
                </c:pt>
                <c:pt idx="317">
                  <c:v>667</c:v>
                </c:pt>
                <c:pt idx="318">
                  <c:v>668</c:v>
                </c:pt>
                <c:pt idx="319">
                  <c:v>669</c:v>
                </c:pt>
                <c:pt idx="320">
                  <c:v>670</c:v>
                </c:pt>
                <c:pt idx="321">
                  <c:v>671</c:v>
                </c:pt>
                <c:pt idx="322">
                  <c:v>672</c:v>
                </c:pt>
                <c:pt idx="323">
                  <c:v>673</c:v>
                </c:pt>
                <c:pt idx="324">
                  <c:v>674</c:v>
                </c:pt>
                <c:pt idx="325">
                  <c:v>675</c:v>
                </c:pt>
                <c:pt idx="326">
                  <c:v>676</c:v>
                </c:pt>
                <c:pt idx="327">
                  <c:v>677</c:v>
                </c:pt>
                <c:pt idx="328">
                  <c:v>678</c:v>
                </c:pt>
                <c:pt idx="329">
                  <c:v>679</c:v>
                </c:pt>
                <c:pt idx="330">
                  <c:v>680</c:v>
                </c:pt>
                <c:pt idx="331">
                  <c:v>681</c:v>
                </c:pt>
                <c:pt idx="332">
                  <c:v>682</c:v>
                </c:pt>
                <c:pt idx="333">
                  <c:v>683</c:v>
                </c:pt>
                <c:pt idx="334">
                  <c:v>684</c:v>
                </c:pt>
                <c:pt idx="335">
                  <c:v>685</c:v>
                </c:pt>
                <c:pt idx="336">
                  <c:v>686</c:v>
                </c:pt>
                <c:pt idx="337">
                  <c:v>687</c:v>
                </c:pt>
                <c:pt idx="338">
                  <c:v>688</c:v>
                </c:pt>
                <c:pt idx="339">
                  <c:v>689</c:v>
                </c:pt>
                <c:pt idx="340">
                  <c:v>690</c:v>
                </c:pt>
                <c:pt idx="341">
                  <c:v>691</c:v>
                </c:pt>
                <c:pt idx="342">
                  <c:v>692</c:v>
                </c:pt>
                <c:pt idx="343">
                  <c:v>693</c:v>
                </c:pt>
                <c:pt idx="344">
                  <c:v>694</c:v>
                </c:pt>
                <c:pt idx="345">
                  <c:v>695</c:v>
                </c:pt>
                <c:pt idx="346">
                  <c:v>696</c:v>
                </c:pt>
                <c:pt idx="347">
                  <c:v>697</c:v>
                </c:pt>
                <c:pt idx="348">
                  <c:v>698</c:v>
                </c:pt>
                <c:pt idx="349">
                  <c:v>699</c:v>
                </c:pt>
                <c:pt idx="350">
                  <c:v>700</c:v>
                </c:pt>
                <c:pt idx="351">
                  <c:v>701</c:v>
                </c:pt>
                <c:pt idx="352">
                  <c:v>702</c:v>
                </c:pt>
                <c:pt idx="353">
                  <c:v>703</c:v>
                </c:pt>
                <c:pt idx="354">
                  <c:v>704</c:v>
                </c:pt>
                <c:pt idx="355">
                  <c:v>705</c:v>
                </c:pt>
                <c:pt idx="356">
                  <c:v>706</c:v>
                </c:pt>
                <c:pt idx="357">
                  <c:v>707</c:v>
                </c:pt>
                <c:pt idx="358">
                  <c:v>708</c:v>
                </c:pt>
                <c:pt idx="359">
                  <c:v>709</c:v>
                </c:pt>
                <c:pt idx="360">
                  <c:v>710</c:v>
                </c:pt>
                <c:pt idx="361">
                  <c:v>711</c:v>
                </c:pt>
                <c:pt idx="362">
                  <c:v>712</c:v>
                </c:pt>
                <c:pt idx="363">
                  <c:v>713</c:v>
                </c:pt>
                <c:pt idx="364">
                  <c:v>714</c:v>
                </c:pt>
                <c:pt idx="365">
                  <c:v>715</c:v>
                </c:pt>
                <c:pt idx="366">
                  <c:v>716</c:v>
                </c:pt>
                <c:pt idx="367">
                  <c:v>717</c:v>
                </c:pt>
                <c:pt idx="368">
                  <c:v>718</c:v>
                </c:pt>
                <c:pt idx="369">
                  <c:v>719</c:v>
                </c:pt>
                <c:pt idx="370">
                  <c:v>720</c:v>
                </c:pt>
                <c:pt idx="371">
                  <c:v>721</c:v>
                </c:pt>
                <c:pt idx="372">
                  <c:v>722</c:v>
                </c:pt>
                <c:pt idx="373">
                  <c:v>723</c:v>
                </c:pt>
                <c:pt idx="374">
                  <c:v>724</c:v>
                </c:pt>
                <c:pt idx="375">
                  <c:v>725</c:v>
                </c:pt>
                <c:pt idx="376">
                  <c:v>726</c:v>
                </c:pt>
                <c:pt idx="377">
                  <c:v>727</c:v>
                </c:pt>
                <c:pt idx="378">
                  <c:v>728</c:v>
                </c:pt>
                <c:pt idx="379">
                  <c:v>729</c:v>
                </c:pt>
                <c:pt idx="380">
                  <c:v>730</c:v>
                </c:pt>
                <c:pt idx="381">
                  <c:v>731</c:v>
                </c:pt>
                <c:pt idx="382">
                  <c:v>732</c:v>
                </c:pt>
                <c:pt idx="383">
                  <c:v>733</c:v>
                </c:pt>
                <c:pt idx="384">
                  <c:v>734</c:v>
                </c:pt>
                <c:pt idx="385">
                  <c:v>735</c:v>
                </c:pt>
                <c:pt idx="386">
                  <c:v>736</c:v>
                </c:pt>
                <c:pt idx="387">
                  <c:v>737</c:v>
                </c:pt>
                <c:pt idx="388">
                  <c:v>738</c:v>
                </c:pt>
                <c:pt idx="389">
                  <c:v>739</c:v>
                </c:pt>
                <c:pt idx="390">
                  <c:v>740</c:v>
                </c:pt>
                <c:pt idx="391">
                  <c:v>741</c:v>
                </c:pt>
                <c:pt idx="392">
                  <c:v>742</c:v>
                </c:pt>
                <c:pt idx="393">
                  <c:v>743</c:v>
                </c:pt>
                <c:pt idx="394">
                  <c:v>744</c:v>
                </c:pt>
                <c:pt idx="395">
                  <c:v>745</c:v>
                </c:pt>
                <c:pt idx="396">
                  <c:v>746</c:v>
                </c:pt>
                <c:pt idx="397">
                  <c:v>747</c:v>
                </c:pt>
                <c:pt idx="398">
                  <c:v>748</c:v>
                </c:pt>
                <c:pt idx="399">
                  <c:v>749</c:v>
                </c:pt>
                <c:pt idx="400">
                  <c:v>750</c:v>
                </c:pt>
                <c:pt idx="401">
                  <c:v>751</c:v>
                </c:pt>
                <c:pt idx="402">
                  <c:v>752</c:v>
                </c:pt>
                <c:pt idx="403">
                  <c:v>753</c:v>
                </c:pt>
                <c:pt idx="404">
                  <c:v>754</c:v>
                </c:pt>
                <c:pt idx="405">
                  <c:v>755</c:v>
                </c:pt>
                <c:pt idx="406">
                  <c:v>756</c:v>
                </c:pt>
                <c:pt idx="407">
                  <c:v>757</c:v>
                </c:pt>
                <c:pt idx="408">
                  <c:v>758</c:v>
                </c:pt>
                <c:pt idx="409">
                  <c:v>759</c:v>
                </c:pt>
                <c:pt idx="410">
                  <c:v>760</c:v>
                </c:pt>
                <c:pt idx="411">
                  <c:v>761</c:v>
                </c:pt>
                <c:pt idx="412">
                  <c:v>762</c:v>
                </c:pt>
                <c:pt idx="413">
                  <c:v>763</c:v>
                </c:pt>
                <c:pt idx="414">
                  <c:v>764</c:v>
                </c:pt>
                <c:pt idx="415">
                  <c:v>765</c:v>
                </c:pt>
                <c:pt idx="416">
                  <c:v>766</c:v>
                </c:pt>
                <c:pt idx="417">
                  <c:v>767</c:v>
                </c:pt>
                <c:pt idx="418">
                  <c:v>768</c:v>
                </c:pt>
                <c:pt idx="419">
                  <c:v>769</c:v>
                </c:pt>
                <c:pt idx="420">
                  <c:v>770</c:v>
                </c:pt>
                <c:pt idx="421">
                  <c:v>771</c:v>
                </c:pt>
                <c:pt idx="422">
                  <c:v>772</c:v>
                </c:pt>
                <c:pt idx="423">
                  <c:v>773</c:v>
                </c:pt>
                <c:pt idx="424">
                  <c:v>774</c:v>
                </c:pt>
                <c:pt idx="425">
                  <c:v>775</c:v>
                </c:pt>
                <c:pt idx="426">
                  <c:v>776</c:v>
                </c:pt>
                <c:pt idx="427">
                  <c:v>777</c:v>
                </c:pt>
                <c:pt idx="428">
                  <c:v>778</c:v>
                </c:pt>
                <c:pt idx="429">
                  <c:v>779</c:v>
                </c:pt>
                <c:pt idx="430">
                  <c:v>780</c:v>
                </c:pt>
                <c:pt idx="431">
                  <c:v>781</c:v>
                </c:pt>
                <c:pt idx="432">
                  <c:v>782</c:v>
                </c:pt>
                <c:pt idx="433">
                  <c:v>783</c:v>
                </c:pt>
                <c:pt idx="434">
                  <c:v>784</c:v>
                </c:pt>
                <c:pt idx="435">
                  <c:v>785</c:v>
                </c:pt>
                <c:pt idx="436">
                  <c:v>786</c:v>
                </c:pt>
                <c:pt idx="437">
                  <c:v>787</c:v>
                </c:pt>
                <c:pt idx="438">
                  <c:v>788</c:v>
                </c:pt>
                <c:pt idx="439">
                  <c:v>789</c:v>
                </c:pt>
                <c:pt idx="440">
                  <c:v>790</c:v>
                </c:pt>
                <c:pt idx="441">
                  <c:v>791</c:v>
                </c:pt>
                <c:pt idx="442">
                  <c:v>792</c:v>
                </c:pt>
                <c:pt idx="443">
                  <c:v>793</c:v>
                </c:pt>
                <c:pt idx="444">
                  <c:v>794</c:v>
                </c:pt>
                <c:pt idx="445">
                  <c:v>795</c:v>
                </c:pt>
                <c:pt idx="446">
                  <c:v>796</c:v>
                </c:pt>
                <c:pt idx="447">
                  <c:v>797</c:v>
                </c:pt>
                <c:pt idx="448">
                  <c:v>798</c:v>
                </c:pt>
                <c:pt idx="449">
                  <c:v>799</c:v>
                </c:pt>
                <c:pt idx="450">
                  <c:v>800</c:v>
                </c:pt>
              </c:numCache>
            </c:numRef>
          </c:xVal>
          <c:yVal>
            <c:numRef>
              <c:f>'488'!$E$2:$E$452</c:f>
              <c:numCache>
                <c:formatCode>General</c:formatCode>
                <c:ptCount val="451"/>
                <c:pt idx="0">
                  <c:v>-24</c:v>
                </c:pt>
                <c:pt idx="1">
                  <c:v>16</c:v>
                </c:pt>
                <c:pt idx="2">
                  <c:v>36</c:v>
                </c:pt>
                <c:pt idx="3">
                  <c:v>46</c:v>
                </c:pt>
                <c:pt idx="4">
                  <c:v>-44</c:v>
                </c:pt>
                <c:pt idx="5">
                  <c:v>-104</c:v>
                </c:pt>
                <c:pt idx="6">
                  <c:v>-14</c:v>
                </c:pt>
                <c:pt idx="7">
                  <c:v>-104</c:v>
                </c:pt>
                <c:pt idx="8">
                  <c:v>26</c:v>
                </c:pt>
                <c:pt idx="9">
                  <c:v>-14</c:v>
                </c:pt>
                <c:pt idx="10">
                  <c:v>-74</c:v>
                </c:pt>
                <c:pt idx="11">
                  <c:v>86</c:v>
                </c:pt>
                <c:pt idx="12">
                  <c:v>-64</c:v>
                </c:pt>
                <c:pt idx="13">
                  <c:v>-124</c:v>
                </c:pt>
                <c:pt idx="14">
                  <c:v>66</c:v>
                </c:pt>
                <c:pt idx="15">
                  <c:v>-54</c:v>
                </c:pt>
                <c:pt idx="16">
                  <c:v>-34</c:v>
                </c:pt>
                <c:pt idx="17">
                  <c:v>-44</c:v>
                </c:pt>
                <c:pt idx="18">
                  <c:v>-4</c:v>
                </c:pt>
                <c:pt idx="19">
                  <c:v>-24</c:v>
                </c:pt>
                <c:pt idx="20">
                  <c:v>6</c:v>
                </c:pt>
                <c:pt idx="21">
                  <c:v>36</c:v>
                </c:pt>
                <c:pt idx="22">
                  <c:v>186</c:v>
                </c:pt>
                <c:pt idx="23">
                  <c:v>6</c:v>
                </c:pt>
                <c:pt idx="24">
                  <c:v>-4</c:v>
                </c:pt>
                <c:pt idx="25">
                  <c:v>-44</c:v>
                </c:pt>
                <c:pt idx="26">
                  <c:v>-34</c:v>
                </c:pt>
                <c:pt idx="27">
                  <c:v>-74</c:v>
                </c:pt>
                <c:pt idx="28">
                  <c:v>66</c:v>
                </c:pt>
                <c:pt idx="29">
                  <c:v>-34</c:v>
                </c:pt>
                <c:pt idx="30">
                  <c:v>106</c:v>
                </c:pt>
                <c:pt idx="31">
                  <c:v>126</c:v>
                </c:pt>
                <c:pt idx="32">
                  <c:v>36</c:v>
                </c:pt>
                <c:pt idx="33">
                  <c:v>86</c:v>
                </c:pt>
                <c:pt idx="34">
                  <c:v>-34</c:v>
                </c:pt>
                <c:pt idx="35">
                  <c:v>36</c:v>
                </c:pt>
                <c:pt idx="36">
                  <c:v>-64</c:v>
                </c:pt>
                <c:pt idx="37">
                  <c:v>6</c:v>
                </c:pt>
                <c:pt idx="38">
                  <c:v>36</c:v>
                </c:pt>
                <c:pt idx="39">
                  <c:v>26</c:v>
                </c:pt>
                <c:pt idx="40">
                  <c:v>-44</c:v>
                </c:pt>
                <c:pt idx="41">
                  <c:v>-44</c:v>
                </c:pt>
                <c:pt idx="42">
                  <c:v>6</c:v>
                </c:pt>
                <c:pt idx="43">
                  <c:v>16</c:v>
                </c:pt>
                <c:pt idx="44">
                  <c:v>-44</c:v>
                </c:pt>
                <c:pt idx="45">
                  <c:v>-44</c:v>
                </c:pt>
                <c:pt idx="46">
                  <c:v>56</c:v>
                </c:pt>
                <c:pt idx="47">
                  <c:v>86</c:v>
                </c:pt>
                <c:pt idx="48">
                  <c:v>26</c:v>
                </c:pt>
                <c:pt idx="49">
                  <c:v>106</c:v>
                </c:pt>
                <c:pt idx="50">
                  <c:v>-104</c:v>
                </c:pt>
                <c:pt idx="51">
                  <c:v>106</c:v>
                </c:pt>
                <c:pt idx="52">
                  <c:v>-24</c:v>
                </c:pt>
                <c:pt idx="53">
                  <c:v>6</c:v>
                </c:pt>
                <c:pt idx="54">
                  <c:v>-84</c:v>
                </c:pt>
                <c:pt idx="55">
                  <c:v>-14</c:v>
                </c:pt>
                <c:pt idx="56">
                  <c:v>-4</c:v>
                </c:pt>
                <c:pt idx="57">
                  <c:v>76</c:v>
                </c:pt>
                <c:pt idx="58">
                  <c:v>-24</c:v>
                </c:pt>
                <c:pt idx="59">
                  <c:v>66</c:v>
                </c:pt>
                <c:pt idx="60">
                  <c:v>-24</c:v>
                </c:pt>
                <c:pt idx="61">
                  <c:v>-104</c:v>
                </c:pt>
                <c:pt idx="62">
                  <c:v>6</c:v>
                </c:pt>
                <c:pt idx="63">
                  <c:v>-14</c:v>
                </c:pt>
                <c:pt idx="64">
                  <c:v>-44</c:v>
                </c:pt>
                <c:pt idx="65">
                  <c:v>-34</c:v>
                </c:pt>
                <c:pt idx="66">
                  <c:v>66</c:v>
                </c:pt>
                <c:pt idx="67">
                  <c:v>26</c:v>
                </c:pt>
                <c:pt idx="68">
                  <c:v>-104</c:v>
                </c:pt>
                <c:pt idx="69">
                  <c:v>-24</c:v>
                </c:pt>
                <c:pt idx="70">
                  <c:v>116</c:v>
                </c:pt>
                <c:pt idx="71">
                  <c:v>-54</c:v>
                </c:pt>
                <c:pt idx="72">
                  <c:v>106</c:v>
                </c:pt>
                <c:pt idx="73">
                  <c:v>56</c:v>
                </c:pt>
                <c:pt idx="74">
                  <c:v>136</c:v>
                </c:pt>
                <c:pt idx="75">
                  <c:v>86</c:v>
                </c:pt>
                <c:pt idx="76">
                  <c:v>76</c:v>
                </c:pt>
                <c:pt idx="77">
                  <c:v>136</c:v>
                </c:pt>
                <c:pt idx="78">
                  <c:v>56</c:v>
                </c:pt>
                <c:pt idx="79">
                  <c:v>196</c:v>
                </c:pt>
                <c:pt idx="80">
                  <c:v>196</c:v>
                </c:pt>
                <c:pt idx="81">
                  <c:v>366</c:v>
                </c:pt>
                <c:pt idx="82">
                  <c:v>556</c:v>
                </c:pt>
                <c:pt idx="83">
                  <c:v>466</c:v>
                </c:pt>
                <c:pt idx="84">
                  <c:v>786</c:v>
                </c:pt>
                <c:pt idx="85">
                  <c:v>836</c:v>
                </c:pt>
                <c:pt idx="86">
                  <c:v>1006</c:v>
                </c:pt>
                <c:pt idx="87">
                  <c:v>1186</c:v>
                </c:pt>
                <c:pt idx="88">
                  <c:v>1536</c:v>
                </c:pt>
                <c:pt idx="89">
                  <c:v>2126</c:v>
                </c:pt>
                <c:pt idx="90">
                  <c:v>2646</c:v>
                </c:pt>
                <c:pt idx="91">
                  <c:v>3196</c:v>
                </c:pt>
                <c:pt idx="92">
                  <c:v>4306</c:v>
                </c:pt>
                <c:pt idx="93">
                  <c:v>6116</c:v>
                </c:pt>
                <c:pt idx="94">
                  <c:v>6936</c:v>
                </c:pt>
                <c:pt idx="95">
                  <c:v>8266</c:v>
                </c:pt>
                <c:pt idx="96">
                  <c:v>11156</c:v>
                </c:pt>
                <c:pt idx="97">
                  <c:v>13876</c:v>
                </c:pt>
                <c:pt idx="98">
                  <c:v>16886</c:v>
                </c:pt>
                <c:pt idx="99">
                  <c:v>22436</c:v>
                </c:pt>
                <c:pt idx="100">
                  <c:v>25736</c:v>
                </c:pt>
                <c:pt idx="101">
                  <c:v>32916</c:v>
                </c:pt>
                <c:pt idx="102">
                  <c:v>39536</c:v>
                </c:pt>
                <c:pt idx="103">
                  <c:v>48686</c:v>
                </c:pt>
                <c:pt idx="104">
                  <c:v>60856</c:v>
                </c:pt>
                <c:pt idx="105">
                  <c:v>73566</c:v>
                </c:pt>
                <c:pt idx="106">
                  <c:v>89196</c:v>
                </c:pt>
                <c:pt idx="107">
                  <c:v>107616</c:v>
                </c:pt>
                <c:pt idx="108">
                  <c:v>134426</c:v>
                </c:pt>
                <c:pt idx="109">
                  <c:v>159776</c:v>
                </c:pt>
                <c:pt idx="110">
                  <c:v>197406</c:v>
                </c:pt>
                <c:pt idx="111">
                  <c:v>234246</c:v>
                </c:pt>
                <c:pt idx="112">
                  <c:v>290116</c:v>
                </c:pt>
                <c:pt idx="113">
                  <c:v>341506</c:v>
                </c:pt>
                <c:pt idx="114">
                  <c:v>420696</c:v>
                </c:pt>
                <c:pt idx="115">
                  <c:v>523256</c:v>
                </c:pt>
                <c:pt idx="116">
                  <c:v>625956</c:v>
                </c:pt>
                <c:pt idx="117">
                  <c:v>774586</c:v>
                </c:pt>
                <c:pt idx="118">
                  <c:v>935706</c:v>
                </c:pt>
                <c:pt idx="119">
                  <c:v>1140826</c:v>
                </c:pt>
                <c:pt idx="120">
                  <c:v>1395946</c:v>
                </c:pt>
                <c:pt idx="121">
                  <c:v>1682056</c:v>
                </c:pt>
                <c:pt idx="122">
                  <c:v>2032666</c:v>
                </c:pt>
                <c:pt idx="123">
                  <c:v>2420496</c:v>
                </c:pt>
                <c:pt idx="124">
                  <c:v>2886506</c:v>
                </c:pt>
                <c:pt idx="125">
                  <c:v>3438246</c:v>
                </c:pt>
                <c:pt idx="126">
                  <c:v>4035116</c:v>
                </c:pt>
                <c:pt idx="127">
                  <c:v>4730256</c:v>
                </c:pt>
                <c:pt idx="128">
                  <c:v>5453816</c:v>
                </c:pt>
                <c:pt idx="129">
                  <c:v>6288066</c:v>
                </c:pt>
                <c:pt idx="130">
                  <c:v>7214806</c:v>
                </c:pt>
                <c:pt idx="131">
                  <c:v>8158346</c:v>
                </c:pt>
                <c:pt idx="132">
                  <c:v>9254496</c:v>
                </c:pt>
                <c:pt idx="133">
                  <c:v>10337656</c:v>
                </c:pt>
                <c:pt idx="134">
                  <c:v>11335326</c:v>
                </c:pt>
                <c:pt idx="135">
                  <c:v>12320526</c:v>
                </c:pt>
                <c:pt idx="136">
                  <c:v>13165366</c:v>
                </c:pt>
                <c:pt idx="137">
                  <c:v>13900646</c:v>
                </c:pt>
                <c:pt idx="138">
                  <c:v>14546686</c:v>
                </c:pt>
                <c:pt idx="139">
                  <c:v>14981426</c:v>
                </c:pt>
                <c:pt idx="140">
                  <c:v>15382446</c:v>
                </c:pt>
                <c:pt idx="141">
                  <c:v>15695776</c:v>
                </c:pt>
                <c:pt idx="142">
                  <c:v>15932706</c:v>
                </c:pt>
                <c:pt idx="143">
                  <c:v>16162486</c:v>
                </c:pt>
                <c:pt idx="144">
                  <c:v>16384396</c:v>
                </c:pt>
                <c:pt idx="145">
                  <c:v>16524466</c:v>
                </c:pt>
                <c:pt idx="146">
                  <c:v>16709026</c:v>
                </c:pt>
                <c:pt idx="147">
                  <c:v>16827956</c:v>
                </c:pt>
                <c:pt idx="148">
                  <c:v>16931946</c:v>
                </c:pt>
                <c:pt idx="149">
                  <c:v>17042626</c:v>
                </c:pt>
                <c:pt idx="150">
                  <c:v>17096426</c:v>
                </c:pt>
                <c:pt idx="151">
                  <c:v>17136006</c:v>
                </c:pt>
                <c:pt idx="152">
                  <c:v>17148476</c:v>
                </c:pt>
                <c:pt idx="153">
                  <c:v>17129296</c:v>
                </c:pt>
                <c:pt idx="154">
                  <c:v>17135246</c:v>
                </c:pt>
                <c:pt idx="155">
                  <c:v>17089006</c:v>
                </c:pt>
                <c:pt idx="156">
                  <c:v>17081746</c:v>
                </c:pt>
                <c:pt idx="157">
                  <c:v>17038126</c:v>
                </c:pt>
                <c:pt idx="158">
                  <c:v>17017796</c:v>
                </c:pt>
                <c:pt idx="159">
                  <c:v>16974596</c:v>
                </c:pt>
                <c:pt idx="160">
                  <c:v>16950226</c:v>
                </c:pt>
                <c:pt idx="161">
                  <c:v>16934206</c:v>
                </c:pt>
                <c:pt idx="162">
                  <c:v>16950926</c:v>
                </c:pt>
                <c:pt idx="163">
                  <c:v>16949686</c:v>
                </c:pt>
                <c:pt idx="164">
                  <c:v>16982176</c:v>
                </c:pt>
                <c:pt idx="165">
                  <c:v>17013696</c:v>
                </c:pt>
                <c:pt idx="166">
                  <c:v>17083216</c:v>
                </c:pt>
                <c:pt idx="167">
                  <c:v>17161506</c:v>
                </c:pt>
                <c:pt idx="168">
                  <c:v>17245856</c:v>
                </c:pt>
                <c:pt idx="169">
                  <c:v>17336026</c:v>
                </c:pt>
                <c:pt idx="170">
                  <c:v>17452066</c:v>
                </c:pt>
                <c:pt idx="171">
                  <c:v>17546256</c:v>
                </c:pt>
                <c:pt idx="172">
                  <c:v>17653296</c:v>
                </c:pt>
                <c:pt idx="173">
                  <c:v>17766356</c:v>
                </c:pt>
                <c:pt idx="174">
                  <c:v>17822876</c:v>
                </c:pt>
                <c:pt idx="175">
                  <c:v>17943386</c:v>
                </c:pt>
                <c:pt idx="176">
                  <c:v>18021996</c:v>
                </c:pt>
                <c:pt idx="177">
                  <c:v>18085676</c:v>
                </c:pt>
                <c:pt idx="178">
                  <c:v>18124906</c:v>
                </c:pt>
                <c:pt idx="179">
                  <c:v>18180096</c:v>
                </c:pt>
                <c:pt idx="180">
                  <c:v>18226976</c:v>
                </c:pt>
                <c:pt idx="181">
                  <c:v>18225696</c:v>
                </c:pt>
                <c:pt idx="182">
                  <c:v>18213616</c:v>
                </c:pt>
                <c:pt idx="183">
                  <c:v>18216336</c:v>
                </c:pt>
                <c:pt idx="184">
                  <c:v>18192596</c:v>
                </c:pt>
                <c:pt idx="185">
                  <c:v>18145306</c:v>
                </c:pt>
                <c:pt idx="186">
                  <c:v>18102736</c:v>
                </c:pt>
                <c:pt idx="187">
                  <c:v>18009346</c:v>
                </c:pt>
                <c:pt idx="188">
                  <c:v>17958246</c:v>
                </c:pt>
                <c:pt idx="189">
                  <c:v>17842706</c:v>
                </c:pt>
                <c:pt idx="190">
                  <c:v>17759936</c:v>
                </c:pt>
                <c:pt idx="191">
                  <c:v>17660626</c:v>
                </c:pt>
                <c:pt idx="192">
                  <c:v>17543656</c:v>
                </c:pt>
                <c:pt idx="193">
                  <c:v>17406996</c:v>
                </c:pt>
                <c:pt idx="194">
                  <c:v>17279966</c:v>
                </c:pt>
                <c:pt idx="195">
                  <c:v>17131486</c:v>
                </c:pt>
                <c:pt idx="196">
                  <c:v>16985776</c:v>
                </c:pt>
                <c:pt idx="197">
                  <c:v>16856096</c:v>
                </c:pt>
                <c:pt idx="198">
                  <c:v>16714806</c:v>
                </c:pt>
                <c:pt idx="199">
                  <c:v>16541916</c:v>
                </c:pt>
                <c:pt idx="200">
                  <c:v>16415756</c:v>
                </c:pt>
                <c:pt idx="201">
                  <c:v>16262166</c:v>
                </c:pt>
                <c:pt idx="202">
                  <c:v>16119006</c:v>
                </c:pt>
                <c:pt idx="203">
                  <c:v>15980946</c:v>
                </c:pt>
                <c:pt idx="204">
                  <c:v>15829776</c:v>
                </c:pt>
                <c:pt idx="205">
                  <c:v>15685366</c:v>
                </c:pt>
                <c:pt idx="206">
                  <c:v>15559246</c:v>
                </c:pt>
                <c:pt idx="207">
                  <c:v>15411086</c:v>
                </c:pt>
                <c:pt idx="208">
                  <c:v>15298046</c:v>
                </c:pt>
                <c:pt idx="209">
                  <c:v>15152696</c:v>
                </c:pt>
                <c:pt idx="210">
                  <c:v>15064096</c:v>
                </c:pt>
                <c:pt idx="211">
                  <c:v>14896986</c:v>
                </c:pt>
                <c:pt idx="212">
                  <c:v>14797676</c:v>
                </c:pt>
                <c:pt idx="213">
                  <c:v>14696676</c:v>
                </c:pt>
                <c:pt idx="214">
                  <c:v>14571436</c:v>
                </c:pt>
                <c:pt idx="215">
                  <c:v>14462796</c:v>
                </c:pt>
                <c:pt idx="216">
                  <c:v>14360096</c:v>
                </c:pt>
                <c:pt idx="217">
                  <c:v>14246296</c:v>
                </c:pt>
                <c:pt idx="218">
                  <c:v>14117126</c:v>
                </c:pt>
                <c:pt idx="219">
                  <c:v>14023356</c:v>
                </c:pt>
                <c:pt idx="220">
                  <c:v>13899016</c:v>
                </c:pt>
                <c:pt idx="221">
                  <c:v>13784626</c:v>
                </c:pt>
                <c:pt idx="222">
                  <c:v>13687896</c:v>
                </c:pt>
                <c:pt idx="223">
                  <c:v>13552706</c:v>
                </c:pt>
                <c:pt idx="224">
                  <c:v>13425286</c:v>
                </c:pt>
                <c:pt idx="225">
                  <c:v>13299076</c:v>
                </c:pt>
                <c:pt idx="226">
                  <c:v>13178916</c:v>
                </c:pt>
                <c:pt idx="227">
                  <c:v>13046526</c:v>
                </c:pt>
                <c:pt idx="228">
                  <c:v>12892256</c:v>
                </c:pt>
                <c:pt idx="229">
                  <c:v>12760246</c:v>
                </c:pt>
                <c:pt idx="230">
                  <c:v>12616896</c:v>
                </c:pt>
                <c:pt idx="231">
                  <c:v>12460886</c:v>
                </c:pt>
                <c:pt idx="232">
                  <c:v>12313606</c:v>
                </c:pt>
                <c:pt idx="233">
                  <c:v>12166876</c:v>
                </c:pt>
                <c:pt idx="234">
                  <c:v>12011996</c:v>
                </c:pt>
                <c:pt idx="235">
                  <c:v>11865476</c:v>
                </c:pt>
                <c:pt idx="236">
                  <c:v>11693676</c:v>
                </c:pt>
                <c:pt idx="237">
                  <c:v>11516636</c:v>
                </c:pt>
                <c:pt idx="238">
                  <c:v>11394276</c:v>
                </c:pt>
                <c:pt idx="239">
                  <c:v>11194136</c:v>
                </c:pt>
                <c:pt idx="240">
                  <c:v>11043596</c:v>
                </c:pt>
                <c:pt idx="241">
                  <c:v>10883146</c:v>
                </c:pt>
                <c:pt idx="242">
                  <c:v>10710926</c:v>
                </c:pt>
                <c:pt idx="243">
                  <c:v>10535006</c:v>
                </c:pt>
                <c:pt idx="244">
                  <c:v>10371806</c:v>
                </c:pt>
                <c:pt idx="245">
                  <c:v>10193836</c:v>
                </c:pt>
                <c:pt idx="246">
                  <c:v>10055176</c:v>
                </c:pt>
                <c:pt idx="247">
                  <c:v>9869036</c:v>
                </c:pt>
                <c:pt idx="248">
                  <c:v>9701856</c:v>
                </c:pt>
                <c:pt idx="249">
                  <c:v>9552846</c:v>
                </c:pt>
                <c:pt idx="250">
                  <c:v>9374426</c:v>
                </c:pt>
                <c:pt idx="251">
                  <c:v>9233786</c:v>
                </c:pt>
                <c:pt idx="252">
                  <c:v>9066666</c:v>
                </c:pt>
                <c:pt idx="253">
                  <c:v>8882546</c:v>
                </c:pt>
                <c:pt idx="254">
                  <c:v>8733926</c:v>
                </c:pt>
                <c:pt idx="255">
                  <c:v>8584536</c:v>
                </c:pt>
                <c:pt idx="256">
                  <c:v>8441626</c:v>
                </c:pt>
                <c:pt idx="257">
                  <c:v>8296336</c:v>
                </c:pt>
                <c:pt idx="258">
                  <c:v>8136266</c:v>
                </c:pt>
                <c:pt idx="259">
                  <c:v>7988066</c:v>
                </c:pt>
                <c:pt idx="260">
                  <c:v>7840436</c:v>
                </c:pt>
                <c:pt idx="261">
                  <c:v>7707646</c:v>
                </c:pt>
                <c:pt idx="262">
                  <c:v>7543366</c:v>
                </c:pt>
                <c:pt idx="263">
                  <c:v>7409896</c:v>
                </c:pt>
                <c:pt idx="264">
                  <c:v>7284266</c:v>
                </c:pt>
                <c:pt idx="265">
                  <c:v>7138176</c:v>
                </c:pt>
                <c:pt idx="266">
                  <c:v>7014536</c:v>
                </c:pt>
                <c:pt idx="267">
                  <c:v>6877246</c:v>
                </c:pt>
                <c:pt idx="268">
                  <c:v>6723636</c:v>
                </c:pt>
                <c:pt idx="269">
                  <c:v>6596226</c:v>
                </c:pt>
                <c:pt idx="270">
                  <c:v>6457446</c:v>
                </c:pt>
                <c:pt idx="271">
                  <c:v>6343716</c:v>
                </c:pt>
                <c:pt idx="272">
                  <c:v>6190056</c:v>
                </c:pt>
                <c:pt idx="273">
                  <c:v>6081676</c:v>
                </c:pt>
                <c:pt idx="274">
                  <c:v>5943286</c:v>
                </c:pt>
                <c:pt idx="275">
                  <c:v>5839756</c:v>
                </c:pt>
                <c:pt idx="276">
                  <c:v>5678326</c:v>
                </c:pt>
                <c:pt idx="277">
                  <c:v>5571426</c:v>
                </c:pt>
                <c:pt idx="278">
                  <c:v>5452896</c:v>
                </c:pt>
                <c:pt idx="279">
                  <c:v>5337896</c:v>
                </c:pt>
                <c:pt idx="280">
                  <c:v>5225196</c:v>
                </c:pt>
                <c:pt idx="281">
                  <c:v>5098596</c:v>
                </c:pt>
                <c:pt idx="282">
                  <c:v>4984906</c:v>
                </c:pt>
                <c:pt idx="283">
                  <c:v>4867926</c:v>
                </c:pt>
                <c:pt idx="284">
                  <c:v>4762716</c:v>
                </c:pt>
                <c:pt idx="285">
                  <c:v>4642356</c:v>
                </c:pt>
                <c:pt idx="286">
                  <c:v>4545056</c:v>
                </c:pt>
                <c:pt idx="287">
                  <c:v>4429296</c:v>
                </c:pt>
                <c:pt idx="288">
                  <c:v>4330796</c:v>
                </c:pt>
                <c:pt idx="289">
                  <c:v>4223036</c:v>
                </c:pt>
                <c:pt idx="290">
                  <c:v>4120686</c:v>
                </c:pt>
                <c:pt idx="291">
                  <c:v>4003996</c:v>
                </c:pt>
                <c:pt idx="292">
                  <c:v>3910166</c:v>
                </c:pt>
                <c:pt idx="293">
                  <c:v>3821946</c:v>
                </c:pt>
                <c:pt idx="294">
                  <c:v>3725576</c:v>
                </c:pt>
                <c:pt idx="295">
                  <c:v>3633136</c:v>
                </c:pt>
                <c:pt idx="296">
                  <c:v>3541416</c:v>
                </c:pt>
                <c:pt idx="297">
                  <c:v>3484956</c:v>
                </c:pt>
                <c:pt idx="298">
                  <c:v>3403916</c:v>
                </c:pt>
                <c:pt idx="299">
                  <c:v>3328776</c:v>
                </c:pt>
                <c:pt idx="300">
                  <c:v>3274596</c:v>
                </c:pt>
                <c:pt idx="301">
                  <c:v>3225956</c:v>
                </c:pt>
                <c:pt idx="302">
                  <c:v>3159936</c:v>
                </c:pt>
                <c:pt idx="303">
                  <c:v>3107156</c:v>
                </c:pt>
                <c:pt idx="304">
                  <c:v>3054656</c:v>
                </c:pt>
                <c:pt idx="305">
                  <c:v>3010496</c:v>
                </c:pt>
                <c:pt idx="306">
                  <c:v>2952356</c:v>
                </c:pt>
                <c:pt idx="307">
                  <c:v>2911876</c:v>
                </c:pt>
                <c:pt idx="308">
                  <c:v>2854936</c:v>
                </c:pt>
                <c:pt idx="309">
                  <c:v>2809846</c:v>
                </c:pt>
                <c:pt idx="310">
                  <c:v>2759546</c:v>
                </c:pt>
                <c:pt idx="311">
                  <c:v>2707626</c:v>
                </c:pt>
                <c:pt idx="312">
                  <c:v>2658986</c:v>
                </c:pt>
                <c:pt idx="313">
                  <c:v>2611356</c:v>
                </c:pt>
                <c:pt idx="314">
                  <c:v>2561756</c:v>
                </c:pt>
                <c:pt idx="315">
                  <c:v>2510286</c:v>
                </c:pt>
                <c:pt idx="316">
                  <c:v>2474306</c:v>
                </c:pt>
                <c:pt idx="317">
                  <c:v>2405916</c:v>
                </c:pt>
                <c:pt idx="318">
                  <c:v>2351116</c:v>
                </c:pt>
                <c:pt idx="319">
                  <c:v>2311436</c:v>
                </c:pt>
                <c:pt idx="320">
                  <c:v>2262596</c:v>
                </c:pt>
                <c:pt idx="321">
                  <c:v>2209426</c:v>
                </c:pt>
                <c:pt idx="322">
                  <c:v>2162076</c:v>
                </c:pt>
                <c:pt idx="323">
                  <c:v>2115706</c:v>
                </c:pt>
                <c:pt idx="324">
                  <c:v>2065506</c:v>
                </c:pt>
                <c:pt idx="325">
                  <c:v>2015536</c:v>
                </c:pt>
                <c:pt idx="326">
                  <c:v>1973736</c:v>
                </c:pt>
                <c:pt idx="327">
                  <c:v>1927646</c:v>
                </c:pt>
                <c:pt idx="328">
                  <c:v>1884446</c:v>
                </c:pt>
                <c:pt idx="329">
                  <c:v>1840106</c:v>
                </c:pt>
                <c:pt idx="330">
                  <c:v>1799996</c:v>
                </c:pt>
                <c:pt idx="331">
                  <c:v>1757466</c:v>
                </c:pt>
                <c:pt idx="332">
                  <c:v>1715456</c:v>
                </c:pt>
                <c:pt idx="333">
                  <c:v>1671686</c:v>
                </c:pt>
                <c:pt idx="334">
                  <c:v>1629866</c:v>
                </c:pt>
                <c:pt idx="335">
                  <c:v>1592866</c:v>
                </c:pt>
                <c:pt idx="336">
                  <c:v>1555556</c:v>
                </c:pt>
                <c:pt idx="337">
                  <c:v>1505336</c:v>
                </c:pt>
                <c:pt idx="338">
                  <c:v>1478206</c:v>
                </c:pt>
                <c:pt idx="339">
                  <c:v>1443866</c:v>
                </c:pt>
                <c:pt idx="340">
                  <c:v>1404776</c:v>
                </c:pt>
                <c:pt idx="341">
                  <c:v>1373596</c:v>
                </c:pt>
                <c:pt idx="342">
                  <c:v>1336556</c:v>
                </c:pt>
                <c:pt idx="343">
                  <c:v>1299746</c:v>
                </c:pt>
                <c:pt idx="344">
                  <c:v>1268606</c:v>
                </c:pt>
                <c:pt idx="345">
                  <c:v>1237446</c:v>
                </c:pt>
                <c:pt idx="346">
                  <c:v>1206666</c:v>
                </c:pt>
                <c:pt idx="347">
                  <c:v>1167896</c:v>
                </c:pt>
                <c:pt idx="348">
                  <c:v>1146956</c:v>
                </c:pt>
                <c:pt idx="349">
                  <c:v>1117806</c:v>
                </c:pt>
                <c:pt idx="350">
                  <c:v>1087186</c:v>
                </c:pt>
                <c:pt idx="351">
                  <c:v>1056296</c:v>
                </c:pt>
                <c:pt idx="352">
                  <c:v>1036726</c:v>
                </c:pt>
                <c:pt idx="353">
                  <c:v>1010176</c:v>
                </c:pt>
                <c:pt idx="354">
                  <c:v>980626</c:v>
                </c:pt>
                <c:pt idx="355">
                  <c:v>961046</c:v>
                </c:pt>
                <c:pt idx="356">
                  <c:v>927476</c:v>
                </c:pt>
                <c:pt idx="357">
                  <c:v>906196</c:v>
                </c:pt>
                <c:pt idx="358">
                  <c:v>888846</c:v>
                </c:pt>
                <c:pt idx="359">
                  <c:v>861626</c:v>
                </c:pt>
                <c:pt idx="360">
                  <c:v>835116</c:v>
                </c:pt>
                <c:pt idx="361">
                  <c:v>812726</c:v>
                </c:pt>
                <c:pt idx="362">
                  <c:v>795116</c:v>
                </c:pt>
                <c:pt idx="363">
                  <c:v>773226</c:v>
                </c:pt>
                <c:pt idx="364">
                  <c:v>748656</c:v>
                </c:pt>
                <c:pt idx="365">
                  <c:v>730796</c:v>
                </c:pt>
                <c:pt idx="366">
                  <c:v>712456</c:v>
                </c:pt>
                <c:pt idx="367">
                  <c:v>693096</c:v>
                </c:pt>
                <c:pt idx="368">
                  <c:v>677816</c:v>
                </c:pt>
                <c:pt idx="369">
                  <c:v>662026</c:v>
                </c:pt>
                <c:pt idx="370">
                  <c:v>640626</c:v>
                </c:pt>
                <c:pt idx="371">
                  <c:v>625896</c:v>
                </c:pt>
                <c:pt idx="372">
                  <c:v>613066</c:v>
                </c:pt>
                <c:pt idx="373">
                  <c:v>595796</c:v>
                </c:pt>
                <c:pt idx="374">
                  <c:v>582906</c:v>
                </c:pt>
                <c:pt idx="375">
                  <c:v>561596</c:v>
                </c:pt>
                <c:pt idx="376">
                  <c:v>550676</c:v>
                </c:pt>
                <c:pt idx="377">
                  <c:v>534566</c:v>
                </c:pt>
                <c:pt idx="378">
                  <c:v>518576</c:v>
                </c:pt>
                <c:pt idx="379">
                  <c:v>504266</c:v>
                </c:pt>
                <c:pt idx="380">
                  <c:v>489586</c:v>
                </c:pt>
                <c:pt idx="381">
                  <c:v>477816</c:v>
                </c:pt>
                <c:pt idx="382">
                  <c:v>465586</c:v>
                </c:pt>
                <c:pt idx="383">
                  <c:v>455236</c:v>
                </c:pt>
                <c:pt idx="384">
                  <c:v>446506</c:v>
                </c:pt>
                <c:pt idx="385">
                  <c:v>426716</c:v>
                </c:pt>
                <c:pt idx="386">
                  <c:v>420056</c:v>
                </c:pt>
                <c:pt idx="387">
                  <c:v>404496</c:v>
                </c:pt>
                <c:pt idx="388">
                  <c:v>394656</c:v>
                </c:pt>
                <c:pt idx="389">
                  <c:v>387326</c:v>
                </c:pt>
                <c:pt idx="390">
                  <c:v>377426</c:v>
                </c:pt>
                <c:pt idx="391">
                  <c:v>370216</c:v>
                </c:pt>
                <c:pt idx="392">
                  <c:v>360576</c:v>
                </c:pt>
                <c:pt idx="393">
                  <c:v>348556</c:v>
                </c:pt>
                <c:pt idx="394">
                  <c:v>341736</c:v>
                </c:pt>
                <c:pt idx="395">
                  <c:v>330976</c:v>
                </c:pt>
                <c:pt idx="396">
                  <c:v>324306</c:v>
                </c:pt>
                <c:pt idx="397">
                  <c:v>312476</c:v>
                </c:pt>
                <c:pt idx="398">
                  <c:v>307546</c:v>
                </c:pt>
                <c:pt idx="399">
                  <c:v>299316</c:v>
                </c:pt>
                <c:pt idx="400">
                  <c:v>292406</c:v>
                </c:pt>
                <c:pt idx="401">
                  <c:v>286676</c:v>
                </c:pt>
                <c:pt idx="402">
                  <c:v>278746</c:v>
                </c:pt>
                <c:pt idx="403">
                  <c:v>273486</c:v>
                </c:pt>
                <c:pt idx="404">
                  <c:v>264646</c:v>
                </c:pt>
                <c:pt idx="405">
                  <c:v>259006</c:v>
                </c:pt>
                <c:pt idx="406">
                  <c:v>254146</c:v>
                </c:pt>
                <c:pt idx="407">
                  <c:v>243226</c:v>
                </c:pt>
                <c:pt idx="408">
                  <c:v>237046</c:v>
                </c:pt>
                <c:pt idx="409">
                  <c:v>230066</c:v>
                </c:pt>
                <c:pt idx="410">
                  <c:v>230926</c:v>
                </c:pt>
                <c:pt idx="411">
                  <c:v>223356</c:v>
                </c:pt>
                <c:pt idx="412">
                  <c:v>215256</c:v>
                </c:pt>
                <c:pt idx="413">
                  <c:v>214566</c:v>
                </c:pt>
                <c:pt idx="414">
                  <c:v>207696</c:v>
                </c:pt>
                <c:pt idx="415">
                  <c:v>203946</c:v>
                </c:pt>
                <c:pt idx="416">
                  <c:v>196696</c:v>
                </c:pt>
                <c:pt idx="417">
                  <c:v>192736</c:v>
                </c:pt>
                <c:pt idx="418">
                  <c:v>189966</c:v>
                </c:pt>
                <c:pt idx="419">
                  <c:v>183296</c:v>
                </c:pt>
                <c:pt idx="420">
                  <c:v>177516</c:v>
                </c:pt>
                <c:pt idx="421">
                  <c:v>173946</c:v>
                </c:pt>
                <c:pt idx="422">
                  <c:v>171186</c:v>
                </c:pt>
                <c:pt idx="423">
                  <c:v>164106</c:v>
                </c:pt>
                <c:pt idx="424">
                  <c:v>159666</c:v>
                </c:pt>
                <c:pt idx="425">
                  <c:v>155916</c:v>
                </c:pt>
                <c:pt idx="426">
                  <c:v>152206</c:v>
                </c:pt>
                <c:pt idx="427">
                  <c:v>149706</c:v>
                </c:pt>
                <c:pt idx="428">
                  <c:v>146716</c:v>
                </c:pt>
                <c:pt idx="429">
                  <c:v>143246</c:v>
                </c:pt>
                <c:pt idx="430">
                  <c:v>141536</c:v>
                </c:pt>
                <c:pt idx="431">
                  <c:v>135616</c:v>
                </c:pt>
                <c:pt idx="432">
                  <c:v>133806</c:v>
                </c:pt>
                <c:pt idx="433">
                  <c:v>128926</c:v>
                </c:pt>
                <c:pt idx="434">
                  <c:v>126186</c:v>
                </c:pt>
                <c:pt idx="435">
                  <c:v>122426</c:v>
                </c:pt>
                <c:pt idx="436">
                  <c:v>121246</c:v>
                </c:pt>
                <c:pt idx="437">
                  <c:v>118506</c:v>
                </c:pt>
                <c:pt idx="438">
                  <c:v>113896</c:v>
                </c:pt>
                <c:pt idx="439">
                  <c:v>113396</c:v>
                </c:pt>
                <c:pt idx="440">
                  <c:v>111406</c:v>
                </c:pt>
                <c:pt idx="441">
                  <c:v>108176</c:v>
                </c:pt>
                <c:pt idx="442">
                  <c:v>104376</c:v>
                </c:pt>
                <c:pt idx="443">
                  <c:v>103676</c:v>
                </c:pt>
                <c:pt idx="444">
                  <c:v>99886</c:v>
                </c:pt>
                <c:pt idx="445">
                  <c:v>98886</c:v>
                </c:pt>
                <c:pt idx="446">
                  <c:v>95166</c:v>
                </c:pt>
                <c:pt idx="447">
                  <c:v>94216</c:v>
                </c:pt>
                <c:pt idx="448">
                  <c:v>92306</c:v>
                </c:pt>
                <c:pt idx="449">
                  <c:v>89676</c:v>
                </c:pt>
                <c:pt idx="450">
                  <c:v>88076</c:v>
                </c:pt>
              </c:numCache>
            </c:numRef>
          </c:yVal>
          <c:smooth val="1"/>
        </c:ser>
        <c:ser>
          <c:idx val="2"/>
          <c:order val="2"/>
          <c:tx>
            <c:v>Maltene</c:v>
          </c:tx>
          <c:marker>
            <c:symbol val="none"/>
          </c:marker>
          <c:xVal>
            <c:numRef>
              <c:f>'488'!$G$2:$G$402</c:f>
              <c:numCache>
                <c:formatCode>General</c:formatCode>
                <c:ptCount val="401"/>
                <c:pt idx="0">
                  <c:v>350</c:v>
                </c:pt>
                <c:pt idx="1">
                  <c:v>351</c:v>
                </c:pt>
                <c:pt idx="2">
                  <c:v>352</c:v>
                </c:pt>
                <c:pt idx="3">
                  <c:v>353</c:v>
                </c:pt>
                <c:pt idx="4">
                  <c:v>354</c:v>
                </c:pt>
                <c:pt idx="5">
                  <c:v>355</c:v>
                </c:pt>
                <c:pt idx="6">
                  <c:v>356</c:v>
                </c:pt>
                <c:pt idx="7">
                  <c:v>357</c:v>
                </c:pt>
                <c:pt idx="8">
                  <c:v>358</c:v>
                </c:pt>
                <c:pt idx="9">
                  <c:v>359</c:v>
                </c:pt>
                <c:pt idx="10">
                  <c:v>360</c:v>
                </c:pt>
                <c:pt idx="11">
                  <c:v>361</c:v>
                </c:pt>
                <c:pt idx="12">
                  <c:v>362</c:v>
                </c:pt>
                <c:pt idx="13">
                  <c:v>363</c:v>
                </c:pt>
                <c:pt idx="14">
                  <c:v>364</c:v>
                </c:pt>
                <c:pt idx="15">
                  <c:v>365</c:v>
                </c:pt>
                <c:pt idx="16">
                  <c:v>366</c:v>
                </c:pt>
                <c:pt idx="17">
                  <c:v>367</c:v>
                </c:pt>
                <c:pt idx="18">
                  <c:v>368</c:v>
                </c:pt>
                <c:pt idx="19">
                  <c:v>369</c:v>
                </c:pt>
                <c:pt idx="20">
                  <c:v>370</c:v>
                </c:pt>
                <c:pt idx="21">
                  <c:v>371</c:v>
                </c:pt>
                <c:pt idx="22">
                  <c:v>372</c:v>
                </c:pt>
                <c:pt idx="23">
                  <c:v>373</c:v>
                </c:pt>
                <c:pt idx="24">
                  <c:v>374</c:v>
                </c:pt>
                <c:pt idx="25">
                  <c:v>375</c:v>
                </c:pt>
                <c:pt idx="26">
                  <c:v>376</c:v>
                </c:pt>
                <c:pt idx="27">
                  <c:v>377</c:v>
                </c:pt>
                <c:pt idx="28">
                  <c:v>378</c:v>
                </c:pt>
                <c:pt idx="29">
                  <c:v>379</c:v>
                </c:pt>
                <c:pt idx="30">
                  <c:v>380</c:v>
                </c:pt>
                <c:pt idx="31">
                  <c:v>381</c:v>
                </c:pt>
                <c:pt idx="32">
                  <c:v>382</c:v>
                </c:pt>
                <c:pt idx="33">
                  <c:v>383</c:v>
                </c:pt>
                <c:pt idx="34">
                  <c:v>384</c:v>
                </c:pt>
                <c:pt idx="35">
                  <c:v>385</c:v>
                </c:pt>
                <c:pt idx="36">
                  <c:v>386</c:v>
                </c:pt>
                <c:pt idx="37">
                  <c:v>387</c:v>
                </c:pt>
                <c:pt idx="38">
                  <c:v>388</c:v>
                </c:pt>
                <c:pt idx="39">
                  <c:v>389</c:v>
                </c:pt>
                <c:pt idx="40">
                  <c:v>390</c:v>
                </c:pt>
                <c:pt idx="41">
                  <c:v>391</c:v>
                </c:pt>
                <c:pt idx="42">
                  <c:v>392</c:v>
                </c:pt>
                <c:pt idx="43">
                  <c:v>393</c:v>
                </c:pt>
                <c:pt idx="44">
                  <c:v>394</c:v>
                </c:pt>
                <c:pt idx="45">
                  <c:v>395</c:v>
                </c:pt>
                <c:pt idx="46">
                  <c:v>396</c:v>
                </c:pt>
                <c:pt idx="47">
                  <c:v>397</c:v>
                </c:pt>
                <c:pt idx="48">
                  <c:v>398</c:v>
                </c:pt>
                <c:pt idx="49">
                  <c:v>399</c:v>
                </c:pt>
                <c:pt idx="50">
                  <c:v>400</c:v>
                </c:pt>
                <c:pt idx="51">
                  <c:v>401</c:v>
                </c:pt>
                <c:pt idx="52">
                  <c:v>402</c:v>
                </c:pt>
                <c:pt idx="53">
                  <c:v>403</c:v>
                </c:pt>
                <c:pt idx="54">
                  <c:v>404</c:v>
                </c:pt>
                <c:pt idx="55">
                  <c:v>405</c:v>
                </c:pt>
                <c:pt idx="56">
                  <c:v>406</c:v>
                </c:pt>
                <c:pt idx="57">
                  <c:v>407</c:v>
                </c:pt>
                <c:pt idx="58">
                  <c:v>408</c:v>
                </c:pt>
                <c:pt idx="59">
                  <c:v>409</c:v>
                </c:pt>
                <c:pt idx="60">
                  <c:v>410</c:v>
                </c:pt>
                <c:pt idx="61">
                  <c:v>411</c:v>
                </c:pt>
                <c:pt idx="62">
                  <c:v>412</c:v>
                </c:pt>
                <c:pt idx="63">
                  <c:v>413</c:v>
                </c:pt>
                <c:pt idx="64">
                  <c:v>414</c:v>
                </c:pt>
                <c:pt idx="65">
                  <c:v>415</c:v>
                </c:pt>
                <c:pt idx="66">
                  <c:v>416</c:v>
                </c:pt>
                <c:pt idx="67">
                  <c:v>417</c:v>
                </c:pt>
                <c:pt idx="68">
                  <c:v>418</c:v>
                </c:pt>
                <c:pt idx="69">
                  <c:v>419</c:v>
                </c:pt>
                <c:pt idx="70">
                  <c:v>420</c:v>
                </c:pt>
                <c:pt idx="71">
                  <c:v>421</c:v>
                </c:pt>
                <c:pt idx="72">
                  <c:v>422</c:v>
                </c:pt>
                <c:pt idx="73">
                  <c:v>423</c:v>
                </c:pt>
                <c:pt idx="74">
                  <c:v>424</c:v>
                </c:pt>
                <c:pt idx="75">
                  <c:v>425</c:v>
                </c:pt>
                <c:pt idx="76">
                  <c:v>426</c:v>
                </c:pt>
                <c:pt idx="77">
                  <c:v>427</c:v>
                </c:pt>
                <c:pt idx="78">
                  <c:v>428</c:v>
                </c:pt>
                <c:pt idx="79">
                  <c:v>429</c:v>
                </c:pt>
                <c:pt idx="80">
                  <c:v>430</c:v>
                </c:pt>
                <c:pt idx="81">
                  <c:v>431</c:v>
                </c:pt>
                <c:pt idx="82">
                  <c:v>432</c:v>
                </c:pt>
                <c:pt idx="83">
                  <c:v>433</c:v>
                </c:pt>
                <c:pt idx="84">
                  <c:v>434</c:v>
                </c:pt>
                <c:pt idx="85">
                  <c:v>435</c:v>
                </c:pt>
                <c:pt idx="86">
                  <c:v>436</c:v>
                </c:pt>
                <c:pt idx="87">
                  <c:v>437</c:v>
                </c:pt>
                <c:pt idx="88">
                  <c:v>438</c:v>
                </c:pt>
                <c:pt idx="89">
                  <c:v>439</c:v>
                </c:pt>
                <c:pt idx="90">
                  <c:v>440</c:v>
                </c:pt>
                <c:pt idx="91">
                  <c:v>441</c:v>
                </c:pt>
                <c:pt idx="92">
                  <c:v>442</c:v>
                </c:pt>
                <c:pt idx="93">
                  <c:v>443</c:v>
                </c:pt>
                <c:pt idx="94">
                  <c:v>444</c:v>
                </c:pt>
                <c:pt idx="95">
                  <c:v>445</c:v>
                </c:pt>
                <c:pt idx="96">
                  <c:v>446</c:v>
                </c:pt>
                <c:pt idx="97">
                  <c:v>447</c:v>
                </c:pt>
                <c:pt idx="98">
                  <c:v>448</c:v>
                </c:pt>
                <c:pt idx="99">
                  <c:v>449</c:v>
                </c:pt>
                <c:pt idx="100">
                  <c:v>450</c:v>
                </c:pt>
                <c:pt idx="101">
                  <c:v>451</c:v>
                </c:pt>
                <c:pt idx="102">
                  <c:v>452</c:v>
                </c:pt>
                <c:pt idx="103">
                  <c:v>453</c:v>
                </c:pt>
                <c:pt idx="104">
                  <c:v>454</c:v>
                </c:pt>
                <c:pt idx="105">
                  <c:v>455</c:v>
                </c:pt>
                <c:pt idx="106">
                  <c:v>456</c:v>
                </c:pt>
                <c:pt idx="107">
                  <c:v>457</c:v>
                </c:pt>
                <c:pt idx="108">
                  <c:v>458</c:v>
                </c:pt>
                <c:pt idx="109">
                  <c:v>459</c:v>
                </c:pt>
                <c:pt idx="110">
                  <c:v>460</c:v>
                </c:pt>
                <c:pt idx="111">
                  <c:v>461</c:v>
                </c:pt>
                <c:pt idx="112">
                  <c:v>462</c:v>
                </c:pt>
                <c:pt idx="113">
                  <c:v>463</c:v>
                </c:pt>
                <c:pt idx="114">
                  <c:v>464</c:v>
                </c:pt>
                <c:pt idx="115">
                  <c:v>465</c:v>
                </c:pt>
                <c:pt idx="116">
                  <c:v>466</c:v>
                </c:pt>
                <c:pt idx="117">
                  <c:v>467</c:v>
                </c:pt>
                <c:pt idx="118">
                  <c:v>468</c:v>
                </c:pt>
                <c:pt idx="119">
                  <c:v>469</c:v>
                </c:pt>
                <c:pt idx="120">
                  <c:v>470</c:v>
                </c:pt>
                <c:pt idx="121">
                  <c:v>471</c:v>
                </c:pt>
                <c:pt idx="122">
                  <c:v>472</c:v>
                </c:pt>
                <c:pt idx="123">
                  <c:v>473</c:v>
                </c:pt>
                <c:pt idx="124">
                  <c:v>474</c:v>
                </c:pt>
                <c:pt idx="125">
                  <c:v>475</c:v>
                </c:pt>
                <c:pt idx="126">
                  <c:v>476</c:v>
                </c:pt>
                <c:pt idx="127">
                  <c:v>477</c:v>
                </c:pt>
                <c:pt idx="128">
                  <c:v>478</c:v>
                </c:pt>
                <c:pt idx="129">
                  <c:v>479</c:v>
                </c:pt>
                <c:pt idx="130">
                  <c:v>480</c:v>
                </c:pt>
                <c:pt idx="131">
                  <c:v>481</c:v>
                </c:pt>
                <c:pt idx="132">
                  <c:v>482</c:v>
                </c:pt>
                <c:pt idx="133">
                  <c:v>483</c:v>
                </c:pt>
                <c:pt idx="134">
                  <c:v>484</c:v>
                </c:pt>
                <c:pt idx="135">
                  <c:v>485</c:v>
                </c:pt>
                <c:pt idx="136">
                  <c:v>486</c:v>
                </c:pt>
                <c:pt idx="137">
                  <c:v>487</c:v>
                </c:pt>
                <c:pt idx="138">
                  <c:v>488</c:v>
                </c:pt>
                <c:pt idx="139">
                  <c:v>489</c:v>
                </c:pt>
                <c:pt idx="140">
                  <c:v>490</c:v>
                </c:pt>
                <c:pt idx="141">
                  <c:v>491</c:v>
                </c:pt>
                <c:pt idx="142">
                  <c:v>492</c:v>
                </c:pt>
                <c:pt idx="143">
                  <c:v>493</c:v>
                </c:pt>
                <c:pt idx="144">
                  <c:v>494</c:v>
                </c:pt>
                <c:pt idx="145">
                  <c:v>495</c:v>
                </c:pt>
                <c:pt idx="146">
                  <c:v>496</c:v>
                </c:pt>
                <c:pt idx="147">
                  <c:v>497</c:v>
                </c:pt>
                <c:pt idx="148">
                  <c:v>498</c:v>
                </c:pt>
                <c:pt idx="149">
                  <c:v>499</c:v>
                </c:pt>
                <c:pt idx="150">
                  <c:v>500</c:v>
                </c:pt>
                <c:pt idx="151">
                  <c:v>501</c:v>
                </c:pt>
                <c:pt idx="152">
                  <c:v>502</c:v>
                </c:pt>
                <c:pt idx="153">
                  <c:v>503</c:v>
                </c:pt>
                <c:pt idx="154">
                  <c:v>504</c:v>
                </c:pt>
                <c:pt idx="155">
                  <c:v>505</c:v>
                </c:pt>
                <c:pt idx="156">
                  <c:v>506</c:v>
                </c:pt>
                <c:pt idx="157">
                  <c:v>507</c:v>
                </c:pt>
                <c:pt idx="158">
                  <c:v>508</c:v>
                </c:pt>
                <c:pt idx="159">
                  <c:v>509</c:v>
                </c:pt>
                <c:pt idx="160">
                  <c:v>510</c:v>
                </c:pt>
                <c:pt idx="161">
                  <c:v>511</c:v>
                </c:pt>
                <c:pt idx="162">
                  <c:v>512</c:v>
                </c:pt>
                <c:pt idx="163">
                  <c:v>513</c:v>
                </c:pt>
                <c:pt idx="164">
                  <c:v>514</c:v>
                </c:pt>
                <c:pt idx="165">
                  <c:v>515</c:v>
                </c:pt>
                <c:pt idx="166">
                  <c:v>516</c:v>
                </c:pt>
                <c:pt idx="167">
                  <c:v>517</c:v>
                </c:pt>
                <c:pt idx="168">
                  <c:v>518</c:v>
                </c:pt>
                <c:pt idx="169">
                  <c:v>519</c:v>
                </c:pt>
                <c:pt idx="170">
                  <c:v>520</c:v>
                </c:pt>
                <c:pt idx="171">
                  <c:v>521</c:v>
                </c:pt>
                <c:pt idx="172">
                  <c:v>522</c:v>
                </c:pt>
                <c:pt idx="173">
                  <c:v>523</c:v>
                </c:pt>
                <c:pt idx="174">
                  <c:v>524</c:v>
                </c:pt>
                <c:pt idx="175">
                  <c:v>525</c:v>
                </c:pt>
                <c:pt idx="176">
                  <c:v>526</c:v>
                </c:pt>
                <c:pt idx="177">
                  <c:v>527</c:v>
                </c:pt>
                <c:pt idx="178">
                  <c:v>528</c:v>
                </c:pt>
                <c:pt idx="179">
                  <c:v>529</c:v>
                </c:pt>
                <c:pt idx="180">
                  <c:v>530</c:v>
                </c:pt>
                <c:pt idx="181">
                  <c:v>531</c:v>
                </c:pt>
                <c:pt idx="182">
                  <c:v>532</c:v>
                </c:pt>
                <c:pt idx="183">
                  <c:v>533</c:v>
                </c:pt>
                <c:pt idx="184">
                  <c:v>534</c:v>
                </c:pt>
                <c:pt idx="185">
                  <c:v>535</c:v>
                </c:pt>
                <c:pt idx="186">
                  <c:v>536</c:v>
                </c:pt>
                <c:pt idx="187">
                  <c:v>537</c:v>
                </c:pt>
                <c:pt idx="188">
                  <c:v>538</c:v>
                </c:pt>
                <c:pt idx="189">
                  <c:v>539</c:v>
                </c:pt>
                <c:pt idx="190">
                  <c:v>540</c:v>
                </c:pt>
                <c:pt idx="191">
                  <c:v>541</c:v>
                </c:pt>
                <c:pt idx="192">
                  <c:v>542</c:v>
                </c:pt>
                <c:pt idx="193">
                  <c:v>543</c:v>
                </c:pt>
                <c:pt idx="194">
                  <c:v>544</c:v>
                </c:pt>
                <c:pt idx="195">
                  <c:v>545</c:v>
                </c:pt>
                <c:pt idx="196">
                  <c:v>546</c:v>
                </c:pt>
                <c:pt idx="197">
                  <c:v>547</c:v>
                </c:pt>
                <c:pt idx="198">
                  <c:v>548</c:v>
                </c:pt>
                <c:pt idx="199">
                  <c:v>549</c:v>
                </c:pt>
                <c:pt idx="200">
                  <c:v>550</c:v>
                </c:pt>
                <c:pt idx="201">
                  <c:v>551</c:v>
                </c:pt>
                <c:pt idx="202">
                  <c:v>552</c:v>
                </c:pt>
                <c:pt idx="203">
                  <c:v>553</c:v>
                </c:pt>
                <c:pt idx="204">
                  <c:v>554</c:v>
                </c:pt>
                <c:pt idx="205">
                  <c:v>555</c:v>
                </c:pt>
                <c:pt idx="206">
                  <c:v>556</c:v>
                </c:pt>
                <c:pt idx="207">
                  <c:v>557</c:v>
                </c:pt>
                <c:pt idx="208">
                  <c:v>558</c:v>
                </c:pt>
                <c:pt idx="209">
                  <c:v>559</c:v>
                </c:pt>
                <c:pt idx="210">
                  <c:v>560</c:v>
                </c:pt>
                <c:pt idx="211">
                  <c:v>561</c:v>
                </c:pt>
                <c:pt idx="212">
                  <c:v>562</c:v>
                </c:pt>
                <c:pt idx="213">
                  <c:v>563</c:v>
                </c:pt>
                <c:pt idx="214">
                  <c:v>564</c:v>
                </c:pt>
                <c:pt idx="215">
                  <c:v>565</c:v>
                </c:pt>
                <c:pt idx="216">
                  <c:v>566</c:v>
                </c:pt>
                <c:pt idx="217">
                  <c:v>567</c:v>
                </c:pt>
                <c:pt idx="218">
                  <c:v>568</c:v>
                </c:pt>
                <c:pt idx="219">
                  <c:v>569</c:v>
                </c:pt>
                <c:pt idx="220">
                  <c:v>570</c:v>
                </c:pt>
                <c:pt idx="221">
                  <c:v>571</c:v>
                </c:pt>
                <c:pt idx="222">
                  <c:v>572</c:v>
                </c:pt>
                <c:pt idx="223">
                  <c:v>573</c:v>
                </c:pt>
                <c:pt idx="224">
                  <c:v>574</c:v>
                </c:pt>
                <c:pt idx="225">
                  <c:v>575</c:v>
                </c:pt>
                <c:pt idx="226">
                  <c:v>576</c:v>
                </c:pt>
                <c:pt idx="227">
                  <c:v>577</c:v>
                </c:pt>
                <c:pt idx="228">
                  <c:v>578</c:v>
                </c:pt>
                <c:pt idx="229">
                  <c:v>579</c:v>
                </c:pt>
                <c:pt idx="230">
                  <c:v>580</c:v>
                </c:pt>
                <c:pt idx="231">
                  <c:v>581</c:v>
                </c:pt>
                <c:pt idx="232">
                  <c:v>582</c:v>
                </c:pt>
                <c:pt idx="233">
                  <c:v>583</c:v>
                </c:pt>
                <c:pt idx="234">
                  <c:v>584</c:v>
                </c:pt>
                <c:pt idx="235">
                  <c:v>585</c:v>
                </c:pt>
                <c:pt idx="236">
                  <c:v>586</c:v>
                </c:pt>
                <c:pt idx="237">
                  <c:v>587</c:v>
                </c:pt>
                <c:pt idx="238">
                  <c:v>588</c:v>
                </c:pt>
                <c:pt idx="239">
                  <c:v>589</c:v>
                </c:pt>
                <c:pt idx="240">
                  <c:v>590</c:v>
                </c:pt>
                <c:pt idx="241">
                  <c:v>591</c:v>
                </c:pt>
                <c:pt idx="242">
                  <c:v>592</c:v>
                </c:pt>
                <c:pt idx="243">
                  <c:v>593</c:v>
                </c:pt>
                <c:pt idx="244">
                  <c:v>594</c:v>
                </c:pt>
                <c:pt idx="245">
                  <c:v>595</c:v>
                </c:pt>
                <c:pt idx="246">
                  <c:v>596</c:v>
                </c:pt>
                <c:pt idx="247">
                  <c:v>597</c:v>
                </c:pt>
                <c:pt idx="248">
                  <c:v>598</c:v>
                </c:pt>
                <c:pt idx="249">
                  <c:v>599</c:v>
                </c:pt>
                <c:pt idx="250">
                  <c:v>600</c:v>
                </c:pt>
                <c:pt idx="251">
                  <c:v>601</c:v>
                </c:pt>
                <c:pt idx="252">
                  <c:v>602</c:v>
                </c:pt>
                <c:pt idx="253">
                  <c:v>603</c:v>
                </c:pt>
                <c:pt idx="254">
                  <c:v>604</c:v>
                </c:pt>
                <c:pt idx="255">
                  <c:v>605</c:v>
                </c:pt>
                <c:pt idx="256">
                  <c:v>606</c:v>
                </c:pt>
                <c:pt idx="257">
                  <c:v>607</c:v>
                </c:pt>
                <c:pt idx="258">
                  <c:v>608</c:v>
                </c:pt>
                <c:pt idx="259">
                  <c:v>609</c:v>
                </c:pt>
                <c:pt idx="260">
                  <c:v>610</c:v>
                </c:pt>
                <c:pt idx="261">
                  <c:v>611</c:v>
                </c:pt>
                <c:pt idx="262">
                  <c:v>612</c:v>
                </c:pt>
                <c:pt idx="263">
                  <c:v>613</c:v>
                </c:pt>
                <c:pt idx="264">
                  <c:v>614</c:v>
                </c:pt>
                <c:pt idx="265">
                  <c:v>615</c:v>
                </c:pt>
                <c:pt idx="266">
                  <c:v>616</c:v>
                </c:pt>
                <c:pt idx="267">
                  <c:v>617</c:v>
                </c:pt>
                <c:pt idx="268">
                  <c:v>618</c:v>
                </c:pt>
                <c:pt idx="269">
                  <c:v>619</c:v>
                </c:pt>
                <c:pt idx="270">
                  <c:v>620</c:v>
                </c:pt>
                <c:pt idx="271">
                  <c:v>621</c:v>
                </c:pt>
                <c:pt idx="272">
                  <c:v>622</c:v>
                </c:pt>
                <c:pt idx="273">
                  <c:v>623</c:v>
                </c:pt>
                <c:pt idx="274">
                  <c:v>624</c:v>
                </c:pt>
                <c:pt idx="275">
                  <c:v>625</c:v>
                </c:pt>
                <c:pt idx="276">
                  <c:v>626</c:v>
                </c:pt>
                <c:pt idx="277">
                  <c:v>627</c:v>
                </c:pt>
                <c:pt idx="278">
                  <c:v>628</c:v>
                </c:pt>
                <c:pt idx="279">
                  <c:v>629</c:v>
                </c:pt>
                <c:pt idx="280">
                  <c:v>630</c:v>
                </c:pt>
                <c:pt idx="281">
                  <c:v>631</c:v>
                </c:pt>
                <c:pt idx="282">
                  <c:v>632</c:v>
                </c:pt>
                <c:pt idx="283">
                  <c:v>633</c:v>
                </c:pt>
                <c:pt idx="284">
                  <c:v>634</c:v>
                </c:pt>
                <c:pt idx="285">
                  <c:v>635</c:v>
                </c:pt>
                <c:pt idx="286">
                  <c:v>636</c:v>
                </c:pt>
                <c:pt idx="287">
                  <c:v>637</c:v>
                </c:pt>
                <c:pt idx="288">
                  <c:v>638</c:v>
                </c:pt>
                <c:pt idx="289">
                  <c:v>639</c:v>
                </c:pt>
                <c:pt idx="290">
                  <c:v>640</c:v>
                </c:pt>
                <c:pt idx="291">
                  <c:v>641</c:v>
                </c:pt>
                <c:pt idx="292">
                  <c:v>642</c:v>
                </c:pt>
                <c:pt idx="293">
                  <c:v>643</c:v>
                </c:pt>
                <c:pt idx="294">
                  <c:v>644</c:v>
                </c:pt>
                <c:pt idx="295">
                  <c:v>645</c:v>
                </c:pt>
                <c:pt idx="296">
                  <c:v>646</c:v>
                </c:pt>
                <c:pt idx="297">
                  <c:v>647</c:v>
                </c:pt>
                <c:pt idx="298">
                  <c:v>648</c:v>
                </c:pt>
                <c:pt idx="299">
                  <c:v>649</c:v>
                </c:pt>
                <c:pt idx="300">
                  <c:v>650</c:v>
                </c:pt>
                <c:pt idx="301">
                  <c:v>651</c:v>
                </c:pt>
                <c:pt idx="302">
                  <c:v>652</c:v>
                </c:pt>
                <c:pt idx="303">
                  <c:v>653</c:v>
                </c:pt>
                <c:pt idx="304">
                  <c:v>654</c:v>
                </c:pt>
                <c:pt idx="305">
                  <c:v>655</c:v>
                </c:pt>
                <c:pt idx="306">
                  <c:v>656</c:v>
                </c:pt>
                <c:pt idx="307">
                  <c:v>657</c:v>
                </c:pt>
                <c:pt idx="308">
                  <c:v>658</c:v>
                </c:pt>
                <c:pt idx="309">
                  <c:v>659</c:v>
                </c:pt>
                <c:pt idx="310">
                  <c:v>660</c:v>
                </c:pt>
                <c:pt idx="311">
                  <c:v>661</c:v>
                </c:pt>
                <c:pt idx="312">
                  <c:v>662</c:v>
                </c:pt>
                <c:pt idx="313">
                  <c:v>663</c:v>
                </c:pt>
                <c:pt idx="314">
                  <c:v>664</c:v>
                </c:pt>
                <c:pt idx="315">
                  <c:v>665</c:v>
                </c:pt>
                <c:pt idx="316">
                  <c:v>666</c:v>
                </c:pt>
                <c:pt idx="317">
                  <c:v>667</c:v>
                </c:pt>
                <c:pt idx="318">
                  <c:v>668</c:v>
                </c:pt>
                <c:pt idx="319">
                  <c:v>669</c:v>
                </c:pt>
                <c:pt idx="320">
                  <c:v>670</c:v>
                </c:pt>
                <c:pt idx="321">
                  <c:v>671</c:v>
                </c:pt>
                <c:pt idx="322">
                  <c:v>672</c:v>
                </c:pt>
                <c:pt idx="323">
                  <c:v>673</c:v>
                </c:pt>
                <c:pt idx="324">
                  <c:v>674</c:v>
                </c:pt>
                <c:pt idx="325">
                  <c:v>675</c:v>
                </c:pt>
                <c:pt idx="326">
                  <c:v>676</c:v>
                </c:pt>
                <c:pt idx="327">
                  <c:v>677</c:v>
                </c:pt>
                <c:pt idx="328">
                  <c:v>678</c:v>
                </c:pt>
                <c:pt idx="329">
                  <c:v>679</c:v>
                </c:pt>
                <c:pt idx="330">
                  <c:v>680</c:v>
                </c:pt>
                <c:pt idx="331">
                  <c:v>681</c:v>
                </c:pt>
                <c:pt idx="332">
                  <c:v>682</c:v>
                </c:pt>
                <c:pt idx="333">
                  <c:v>683</c:v>
                </c:pt>
                <c:pt idx="334">
                  <c:v>684</c:v>
                </c:pt>
                <c:pt idx="335">
                  <c:v>685</c:v>
                </c:pt>
                <c:pt idx="336">
                  <c:v>686</c:v>
                </c:pt>
                <c:pt idx="337">
                  <c:v>687</c:v>
                </c:pt>
                <c:pt idx="338">
                  <c:v>688</c:v>
                </c:pt>
                <c:pt idx="339">
                  <c:v>689</c:v>
                </c:pt>
                <c:pt idx="340">
                  <c:v>690</c:v>
                </c:pt>
                <c:pt idx="341">
                  <c:v>691</c:v>
                </c:pt>
                <c:pt idx="342">
                  <c:v>692</c:v>
                </c:pt>
                <c:pt idx="343">
                  <c:v>693</c:v>
                </c:pt>
                <c:pt idx="344">
                  <c:v>694</c:v>
                </c:pt>
                <c:pt idx="345">
                  <c:v>695</c:v>
                </c:pt>
                <c:pt idx="346">
                  <c:v>696</c:v>
                </c:pt>
                <c:pt idx="347">
                  <c:v>697</c:v>
                </c:pt>
                <c:pt idx="348">
                  <c:v>698</c:v>
                </c:pt>
                <c:pt idx="349">
                  <c:v>699</c:v>
                </c:pt>
                <c:pt idx="350">
                  <c:v>700</c:v>
                </c:pt>
                <c:pt idx="351">
                  <c:v>701</c:v>
                </c:pt>
                <c:pt idx="352">
                  <c:v>702</c:v>
                </c:pt>
                <c:pt idx="353">
                  <c:v>703</c:v>
                </c:pt>
                <c:pt idx="354">
                  <c:v>704</c:v>
                </c:pt>
                <c:pt idx="355">
                  <c:v>705</c:v>
                </c:pt>
                <c:pt idx="356">
                  <c:v>706</c:v>
                </c:pt>
                <c:pt idx="357">
                  <c:v>707</c:v>
                </c:pt>
                <c:pt idx="358">
                  <c:v>708</c:v>
                </c:pt>
                <c:pt idx="359">
                  <c:v>709</c:v>
                </c:pt>
                <c:pt idx="360">
                  <c:v>710</c:v>
                </c:pt>
                <c:pt idx="361">
                  <c:v>711</c:v>
                </c:pt>
                <c:pt idx="362">
                  <c:v>712</c:v>
                </c:pt>
                <c:pt idx="363">
                  <c:v>713</c:v>
                </c:pt>
                <c:pt idx="364">
                  <c:v>714</c:v>
                </c:pt>
                <c:pt idx="365">
                  <c:v>715</c:v>
                </c:pt>
                <c:pt idx="366">
                  <c:v>716</c:v>
                </c:pt>
                <c:pt idx="367">
                  <c:v>717</c:v>
                </c:pt>
                <c:pt idx="368">
                  <c:v>718</c:v>
                </c:pt>
                <c:pt idx="369">
                  <c:v>719</c:v>
                </c:pt>
                <c:pt idx="370">
                  <c:v>720</c:v>
                </c:pt>
                <c:pt idx="371">
                  <c:v>721</c:v>
                </c:pt>
                <c:pt idx="372">
                  <c:v>722</c:v>
                </c:pt>
                <c:pt idx="373">
                  <c:v>723</c:v>
                </c:pt>
                <c:pt idx="374">
                  <c:v>724</c:v>
                </c:pt>
                <c:pt idx="375">
                  <c:v>725</c:v>
                </c:pt>
                <c:pt idx="376">
                  <c:v>726</c:v>
                </c:pt>
                <c:pt idx="377">
                  <c:v>727</c:v>
                </c:pt>
                <c:pt idx="378">
                  <c:v>728</c:v>
                </c:pt>
                <c:pt idx="379">
                  <c:v>729</c:v>
                </c:pt>
                <c:pt idx="380">
                  <c:v>730</c:v>
                </c:pt>
                <c:pt idx="381">
                  <c:v>731</c:v>
                </c:pt>
                <c:pt idx="382">
                  <c:v>732</c:v>
                </c:pt>
                <c:pt idx="383">
                  <c:v>733</c:v>
                </c:pt>
                <c:pt idx="384">
                  <c:v>734</c:v>
                </c:pt>
                <c:pt idx="385">
                  <c:v>735</c:v>
                </c:pt>
                <c:pt idx="386">
                  <c:v>736</c:v>
                </c:pt>
                <c:pt idx="387">
                  <c:v>737</c:v>
                </c:pt>
                <c:pt idx="388">
                  <c:v>738</c:v>
                </c:pt>
                <c:pt idx="389">
                  <c:v>739</c:v>
                </c:pt>
                <c:pt idx="390">
                  <c:v>740</c:v>
                </c:pt>
                <c:pt idx="391">
                  <c:v>741</c:v>
                </c:pt>
                <c:pt idx="392">
                  <c:v>742</c:v>
                </c:pt>
                <c:pt idx="393">
                  <c:v>743</c:v>
                </c:pt>
                <c:pt idx="394">
                  <c:v>744</c:v>
                </c:pt>
                <c:pt idx="395">
                  <c:v>745</c:v>
                </c:pt>
                <c:pt idx="396">
                  <c:v>746</c:v>
                </c:pt>
                <c:pt idx="397">
                  <c:v>747</c:v>
                </c:pt>
                <c:pt idx="398">
                  <c:v>748</c:v>
                </c:pt>
                <c:pt idx="399">
                  <c:v>749</c:v>
                </c:pt>
                <c:pt idx="400">
                  <c:v>750</c:v>
                </c:pt>
              </c:numCache>
            </c:numRef>
          </c:xVal>
          <c:yVal>
            <c:numRef>
              <c:f>'488'!$H$2:$H$402</c:f>
              <c:numCache>
                <c:formatCode>General</c:formatCode>
                <c:ptCount val="401"/>
                <c:pt idx="0">
                  <c:v>116</c:v>
                </c:pt>
                <c:pt idx="1">
                  <c:v>-84</c:v>
                </c:pt>
                <c:pt idx="2">
                  <c:v>6</c:v>
                </c:pt>
                <c:pt idx="3">
                  <c:v>-14</c:v>
                </c:pt>
                <c:pt idx="4">
                  <c:v>-74</c:v>
                </c:pt>
                <c:pt idx="5">
                  <c:v>16</c:v>
                </c:pt>
                <c:pt idx="6">
                  <c:v>66</c:v>
                </c:pt>
                <c:pt idx="7">
                  <c:v>66</c:v>
                </c:pt>
                <c:pt idx="8">
                  <c:v>-44</c:v>
                </c:pt>
                <c:pt idx="9">
                  <c:v>26</c:v>
                </c:pt>
                <c:pt idx="10">
                  <c:v>46</c:v>
                </c:pt>
                <c:pt idx="11">
                  <c:v>86</c:v>
                </c:pt>
                <c:pt idx="12">
                  <c:v>96</c:v>
                </c:pt>
                <c:pt idx="13">
                  <c:v>-24</c:v>
                </c:pt>
                <c:pt idx="14">
                  <c:v>-14</c:v>
                </c:pt>
                <c:pt idx="15">
                  <c:v>26</c:v>
                </c:pt>
                <c:pt idx="16">
                  <c:v>86</c:v>
                </c:pt>
                <c:pt idx="17">
                  <c:v>-64</c:v>
                </c:pt>
                <c:pt idx="18">
                  <c:v>6</c:v>
                </c:pt>
                <c:pt idx="19">
                  <c:v>96</c:v>
                </c:pt>
                <c:pt idx="20">
                  <c:v>36</c:v>
                </c:pt>
                <c:pt idx="21">
                  <c:v>86</c:v>
                </c:pt>
                <c:pt idx="22">
                  <c:v>106</c:v>
                </c:pt>
                <c:pt idx="23">
                  <c:v>-4</c:v>
                </c:pt>
                <c:pt idx="24">
                  <c:v>66</c:v>
                </c:pt>
                <c:pt idx="25">
                  <c:v>26</c:v>
                </c:pt>
                <c:pt idx="26">
                  <c:v>-34</c:v>
                </c:pt>
                <c:pt idx="27">
                  <c:v>-34</c:v>
                </c:pt>
                <c:pt idx="28">
                  <c:v>6</c:v>
                </c:pt>
                <c:pt idx="29">
                  <c:v>26</c:v>
                </c:pt>
                <c:pt idx="30">
                  <c:v>-14</c:v>
                </c:pt>
                <c:pt idx="31">
                  <c:v>76</c:v>
                </c:pt>
                <c:pt idx="32">
                  <c:v>-94</c:v>
                </c:pt>
                <c:pt idx="33">
                  <c:v>-24</c:v>
                </c:pt>
                <c:pt idx="34">
                  <c:v>-54</c:v>
                </c:pt>
                <c:pt idx="35">
                  <c:v>-24</c:v>
                </c:pt>
                <c:pt idx="36">
                  <c:v>-34</c:v>
                </c:pt>
                <c:pt idx="37">
                  <c:v>46</c:v>
                </c:pt>
                <c:pt idx="38">
                  <c:v>-4</c:v>
                </c:pt>
                <c:pt idx="39">
                  <c:v>6</c:v>
                </c:pt>
                <c:pt idx="40">
                  <c:v>-74</c:v>
                </c:pt>
                <c:pt idx="41">
                  <c:v>36</c:v>
                </c:pt>
                <c:pt idx="42">
                  <c:v>16</c:v>
                </c:pt>
                <c:pt idx="43">
                  <c:v>-24</c:v>
                </c:pt>
                <c:pt idx="44">
                  <c:v>66</c:v>
                </c:pt>
                <c:pt idx="45">
                  <c:v>-14</c:v>
                </c:pt>
                <c:pt idx="46">
                  <c:v>-34</c:v>
                </c:pt>
                <c:pt idx="47">
                  <c:v>-4</c:v>
                </c:pt>
                <c:pt idx="48">
                  <c:v>36</c:v>
                </c:pt>
                <c:pt idx="49">
                  <c:v>116</c:v>
                </c:pt>
                <c:pt idx="50">
                  <c:v>56</c:v>
                </c:pt>
                <c:pt idx="51">
                  <c:v>96</c:v>
                </c:pt>
                <c:pt idx="52">
                  <c:v>96</c:v>
                </c:pt>
                <c:pt idx="53">
                  <c:v>-44</c:v>
                </c:pt>
                <c:pt idx="54">
                  <c:v>-54</c:v>
                </c:pt>
                <c:pt idx="55">
                  <c:v>-14</c:v>
                </c:pt>
                <c:pt idx="56">
                  <c:v>6</c:v>
                </c:pt>
                <c:pt idx="57">
                  <c:v>46</c:v>
                </c:pt>
                <c:pt idx="58">
                  <c:v>36</c:v>
                </c:pt>
                <c:pt idx="59">
                  <c:v>6</c:v>
                </c:pt>
                <c:pt idx="60">
                  <c:v>-44</c:v>
                </c:pt>
                <c:pt idx="61">
                  <c:v>-14</c:v>
                </c:pt>
                <c:pt idx="62">
                  <c:v>116</c:v>
                </c:pt>
                <c:pt idx="63">
                  <c:v>236</c:v>
                </c:pt>
                <c:pt idx="64">
                  <c:v>36</c:v>
                </c:pt>
                <c:pt idx="65">
                  <c:v>126</c:v>
                </c:pt>
                <c:pt idx="66">
                  <c:v>106</c:v>
                </c:pt>
                <c:pt idx="67">
                  <c:v>116</c:v>
                </c:pt>
                <c:pt idx="68">
                  <c:v>16</c:v>
                </c:pt>
                <c:pt idx="69">
                  <c:v>96</c:v>
                </c:pt>
                <c:pt idx="70">
                  <c:v>136</c:v>
                </c:pt>
                <c:pt idx="71">
                  <c:v>196</c:v>
                </c:pt>
                <c:pt idx="72">
                  <c:v>296</c:v>
                </c:pt>
                <c:pt idx="73">
                  <c:v>396</c:v>
                </c:pt>
                <c:pt idx="74">
                  <c:v>376</c:v>
                </c:pt>
                <c:pt idx="75">
                  <c:v>536</c:v>
                </c:pt>
                <c:pt idx="76">
                  <c:v>726</c:v>
                </c:pt>
                <c:pt idx="77">
                  <c:v>816</c:v>
                </c:pt>
                <c:pt idx="78">
                  <c:v>966</c:v>
                </c:pt>
                <c:pt idx="79">
                  <c:v>896</c:v>
                </c:pt>
                <c:pt idx="80">
                  <c:v>1446</c:v>
                </c:pt>
                <c:pt idx="81">
                  <c:v>1926</c:v>
                </c:pt>
                <c:pt idx="82">
                  <c:v>2386</c:v>
                </c:pt>
                <c:pt idx="83">
                  <c:v>3316</c:v>
                </c:pt>
                <c:pt idx="84">
                  <c:v>4066</c:v>
                </c:pt>
                <c:pt idx="85">
                  <c:v>5106</c:v>
                </c:pt>
                <c:pt idx="86">
                  <c:v>6776</c:v>
                </c:pt>
                <c:pt idx="87">
                  <c:v>8456</c:v>
                </c:pt>
                <c:pt idx="88">
                  <c:v>10486</c:v>
                </c:pt>
                <c:pt idx="89">
                  <c:v>14206</c:v>
                </c:pt>
                <c:pt idx="90">
                  <c:v>18226</c:v>
                </c:pt>
                <c:pt idx="91">
                  <c:v>22796</c:v>
                </c:pt>
                <c:pt idx="92">
                  <c:v>29096</c:v>
                </c:pt>
                <c:pt idx="93">
                  <c:v>36006</c:v>
                </c:pt>
                <c:pt idx="94">
                  <c:v>45386</c:v>
                </c:pt>
                <c:pt idx="95">
                  <c:v>58186</c:v>
                </c:pt>
                <c:pt idx="96">
                  <c:v>73336</c:v>
                </c:pt>
                <c:pt idx="97">
                  <c:v>93916</c:v>
                </c:pt>
                <c:pt idx="98">
                  <c:v>112666</c:v>
                </c:pt>
                <c:pt idx="99">
                  <c:v>143036</c:v>
                </c:pt>
                <c:pt idx="100">
                  <c:v>175546</c:v>
                </c:pt>
                <c:pt idx="101">
                  <c:v>216376</c:v>
                </c:pt>
                <c:pt idx="102">
                  <c:v>265786</c:v>
                </c:pt>
                <c:pt idx="103">
                  <c:v>320266</c:v>
                </c:pt>
                <c:pt idx="104">
                  <c:v>393626</c:v>
                </c:pt>
                <c:pt idx="105">
                  <c:v>480336</c:v>
                </c:pt>
                <c:pt idx="106">
                  <c:v>577936</c:v>
                </c:pt>
                <c:pt idx="107">
                  <c:v>698916</c:v>
                </c:pt>
                <c:pt idx="108">
                  <c:v>848026</c:v>
                </c:pt>
                <c:pt idx="109">
                  <c:v>1023466</c:v>
                </c:pt>
                <c:pt idx="110">
                  <c:v>1231256</c:v>
                </c:pt>
                <c:pt idx="111">
                  <c:v>1473296</c:v>
                </c:pt>
                <c:pt idx="112">
                  <c:v>1786216</c:v>
                </c:pt>
                <c:pt idx="113">
                  <c:v>2133016</c:v>
                </c:pt>
                <c:pt idx="114">
                  <c:v>2567156</c:v>
                </c:pt>
                <c:pt idx="115">
                  <c:v>3098836</c:v>
                </c:pt>
                <c:pt idx="116">
                  <c:v>3706096</c:v>
                </c:pt>
                <c:pt idx="117">
                  <c:v>4440786</c:v>
                </c:pt>
                <c:pt idx="118">
                  <c:v>5247646</c:v>
                </c:pt>
                <c:pt idx="119">
                  <c:v>6210386</c:v>
                </c:pt>
                <c:pt idx="120">
                  <c:v>7340056</c:v>
                </c:pt>
                <c:pt idx="121">
                  <c:v>8496496</c:v>
                </c:pt>
                <c:pt idx="122">
                  <c:v>9816686</c:v>
                </c:pt>
                <c:pt idx="123">
                  <c:v>11139116</c:v>
                </c:pt>
                <c:pt idx="124">
                  <c:v>12544946</c:v>
                </c:pt>
                <c:pt idx="125">
                  <c:v>13963326</c:v>
                </c:pt>
                <c:pt idx="126">
                  <c:v>15289586</c:v>
                </c:pt>
                <c:pt idx="127">
                  <c:v>16669306</c:v>
                </c:pt>
                <c:pt idx="128">
                  <c:v>17839616</c:v>
                </c:pt>
                <c:pt idx="129">
                  <c:v>19014636</c:v>
                </c:pt>
                <c:pt idx="130">
                  <c:v>19994746</c:v>
                </c:pt>
                <c:pt idx="131">
                  <c:v>20768196</c:v>
                </c:pt>
                <c:pt idx="132">
                  <c:v>21412956</c:v>
                </c:pt>
                <c:pt idx="133">
                  <c:v>21874516</c:v>
                </c:pt>
                <c:pt idx="134">
                  <c:v>22173766</c:v>
                </c:pt>
                <c:pt idx="135">
                  <c:v>22397396</c:v>
                </c:pt>
                <c:pt idx="136">
                  <c:v>22548806</c:v>
                </c:pt>
                <c:pt idx="137">
                  <c:v>22597086</c:v>
                </c:pt>
                <c:pt idx="138">
                  <c:v>22598746</c:v>
                </c:pt>
                <c:pt idx="139">
                  <c:v>22563336</c:v>
                </c:pt>
                <c:pt idx="140">
                  <c:v>22494406</c:v>
                </c:pt>
                <c:pt idx="141">
                  <c:v>22431006</c:v>
                </c:pt>
                <c:pt idx="142">
                  <c:v>22360746</c:v>
                </c:pt>
                <c:pt idx="143">
                  <c:v>22291416</c:v>
                </c:pt>
                <c:pt idx="144">
                  <c:v>22239046</c:v>
                </c:pt>
                <c:pt idx="145">
                  <c:v>22176046</c:v>
                </c:pt>
                <c:pt idx="146">
                  <c:v>22157906</c:v>
                </c:pt>
                <c:pt idx="147">
                  <c:v>22105176</c:v>
                </c:pt>
                <c:pt idx="148">
                  <c:v>22085306</c:v>
                </c:pt>
                <c:pt idx="149">
                  <c:v>22071586</c:v>
                </c:pt>
                <c:pt idx="150">
                  <c:v>22061466</c:v>
                </c:pt>
                <c:pt idx="151">
                  <c:v>22058066</c:v>
                </c:pt>
                <c:pt idx="152">
                  <c:v>22050996</c:v>
                </c:pt>
                <c:pt idx="153">
                  <c:v>22067116</c:v>
                </c:pt>
                <c:pt idx="154">
                  <c:v>22086576</c:v>
                </c:pt>
                <c:pt idx="155">
                  <c:v>22082466</c:v>
                </c:pt>
                <c:pt idx="156">
                  <c:v>22098346</c:v>
                </c:pt>
                <c:pt idx="157">
                  <c:v>22129056</c:v>
                </c:pt>
                <c:pt idx="158">
                  <c:v>22157116</c:v>
                </c:pt>
                <c:pt idx="159">
                  <c:v>22169986</c:v>
                </c:pt>
                <c:pt idx="160">
                  <c:v>22177526</c:v>
                </c:pt>
                <c:pt idx="161">
                  <c:v>22185876</c:v>
                </c:pt>
                <c:pt idx="162">
                  <c:v>22202646</c:v>
                </c:pt>
                <c:pt idx="163">
                  <c:v>22206016</c:v>
                </c:pt>
                <c:pt idx="164">
                  <c:v>22204966</c:v>
                </c:pt>
                <c:pt idx="165">
                  <c:v>22192926</c:v>
                </c:pt>
                <c:pt idx="166">
                  <c:v>22194486</c:v>
                </c:pt>
                <c:pt idx="167">
                  <c:v>22182266</c:v>
                </c:pt>
                <c:pt idx="168">
                  <c:v>22178776</c:v>
                </c:pt>
                <c:pt idx="169">
                  <c:v>22150826</c:v>
                </c:pt>
                <c:pt idx="170">
                  <c:v>22127416</c:v>
                </c:pt>
                <c:pt idx="171">
                  <c:v>22098786</c:v>
                </c:pt>
                <c:pt idx="172">
                  <c:v>22094796</c:v>
                </c:pt>
                <c:pt idx="173">
                  <c:v>22068366</c:v>
                </c:pt>
                <c:pt idx="174">
                  <c:v>22038526</c:v>
                </c:pt>
                <c:pt idx="175">
                  <c:v>22045426</c:v>
                </c:pt>
                <c:pt idx="176">
                  <c:v>22029386</c:v>
                </c:pt>
                <c:pt idx="177">
                  <c:v>22011956</c:v>
                </c:pt>
                <c:pt idx="178">
                  <c:v>21999736</c:v>
                </c:pt>
                <c:pt idx="179">
                  <c:v>21998906</c:v>
                </c:pt>
                <c:pt idx="180">
                  <c:v>21995016</c:v>
                </c:pt>
                <c:pt idx="181">
                  <c:v>21999526</c:v>
                </c:pt>
                <c:pt idx="182">
                  <c:v>22006946</c:v>
                </c:pt>
                <c:pt idx="183">
                  <c:v>22022476</c:v>
                </c:pt>
                <c:pt idx="184">
                  <c:v>22032316</c:v>
                </c:pt>
                <c:pt idx="185">
                  <c:v>22062376</c:v>
                </c:pt>
                <c:pt idx="186">
                  <c:v>22093466</c:v>
                </c:pt>
                <c:pt idx="187">
                  <c:v>22113986</c:v>
                </c:pt>
                <c:pt idx="188">
                  <c:v>22151496</c:v>
                </c:pt>
                <c:pt idx="189">
                  <c:v>22183446</c:v>
                </c:pt>
                <c:pt idx="190">
                  <c:v>22202846</c:v>
                </c:pt>
                <c:pt idx="191">
                  <c:v>22258566</c:v>
                </c:pt>
                <c:pt idx="192">
                  <c:v>22290346</c:v>
                </c:pt>
                <c:pt idx="193">
                  <c:v>22335556</c:v>
                </c:pt>
                <c:pt idx="194">
                  <c:v>22380196</c:v>
                </c:pt>
                <c:pt idx="195">
                  <c:v>22404346</c:v>
                </c:pt>
                <c:pt idx="196">
                  <c:v>22444646</c:v>
                </c:pt>
                <c:pt idx="197">
                  <c:v>22472486</c:v>
                </c:pt>
                <c:pt idx="198">
                  <c:v>22501306</c:v>
                </c:pt>
                <c:pt idx="199">
                  <c:v>22528686</c:v>
                </c:pt>
                <c:pt idx="200">
                  <c:v>22549916</c:v>
                </c:pt>
                <c:pt idx="201">
                  <c:v>22582156</c:v>
                </c:pt>
                <c:pt idx="202">
                  <c:v>22596306</c:v>
                </c:pt>
                <c:pt idx="203">
                  <c:v>22588166</c:v>
                </c:pt>
                <c:pt idx="204">
                  <c:v>22590936</c:v>
                </c:pt>
                <c:pt idx="205">
                  <c:v>22599606</c:v>
                </c:pt>
                <c:pt idx="206">
                  <c:v>22592626</c:v>
                </c:pt>
                <c:pt idx="207">
                  <c:v>22581436</c:v>
                </c:pt>
                <c:pt idx="208">
                  <c:v>22566866</c:v>
                </c:pt>
                <c:pt idx="209">
                  <c:v>22561036</c:v>
                </c:pt>
                <c:pt idx="210">
                  <c:v>22548406</c:v>
                </c:pt>
                <c:pt idx="211">
                  <c:v>22536006</c:v>
                </c:pt>
                <c:pt idx="212">
                  <c:v>22523156</c:v>
                </c:pt>
                <c:pt idx="213">
                  <c:v>22495206</c:v>
                </c:pt>
                <c:pt idx="214">
                  <c:v>22478756</c:v>
                </c:pt>
                <c:pt idx="215">
                  <c:v>22431536</c:v>
                </c:pt>
                <c:pt idx="216">
                  <c:v>22407846</c:v>
                </c:pt>
                <c:pt idx="217">
                  <c:v>22366686</c:v>
                </c:pt>
                <c:pt idx="218">
                  <c:v>22343496</c:v>
                </c:pt>
                <c:pt idx="219">
                  <c:v>22312676</c:v>
                </c:pt>
                <c:pt idx="220">
                  <c:v>22271456</c:v>
                </c:pt>
                <c:pt idx="221">
                  <c:v>22223806</c:v>
                </c:pt>
                <c:pt idx="222">
                  <c:v>22203416</c:v>
                </c:pt>
                <c:pt idx="223">
                  <c:v>22151696</c:v>
                </c:pt>
                <c:pt idx="224">
                  <c:v>22091886</c:v>
                </c:pt>
                <c:pt idx="225">
                  <c:v>22037716</c:v>
                </c:pt>
                <c:pt idx="226">
                  <c:v>21989276</c:v>
                </c:pt>
                <c:pt idx="227">
                  <c:v>21919576</c:v>
                </c:pt>
                <c:pt idx="228">
                  <c:v>21875616</c:v>
                </c:pt>
                <c:pt idx="229">
                  <c:v>21814436</c:v>
                </c:pt>
                <c:pt idx="230">
                  <c:v>21746686</c:v>
                </c:pt>
                <c:pt idx="231">
                  <c:v>21652186</c:v>
                </c:pt>
                <c:pt idx="232">
                  <c:v>21591036</c:v>
                </c:pt>
                <c:pt idx="233">
                  <c:v>21503536</c:v>
                </c:pt>
                <c:pt idx="234">
                  <c:v>21416306</c:v>
                </c:pt>
                <c:pt idx="235">
                  <c:v>21327936</c:v>
                </c:pt>
                <c:pt idx="236">
                  <c:v>21211876</c:v>
                </c:pt>
                <c:pt idx="237">
                  <c:v>21107346</c:v>
                </c:pt>
                <c:pt idx="238">
                  <c:v>20981696</c:v>
                </c:pt>
                <c:pt idx="239">
                  <c:v>20860936</c:v>
                </c:pt>
                <c:pt idx="240">
                  <c:v>20738166</c:v>
                </c:pt>
                <c:pt idx="241">
                  <c:v>20590746</c:v>
                </c:pt>
                <c:pt idx="242">
                  <c:v>20448286</c:v>
                </c:pt>
                <c:pt idx="243">
                  <c:v>20282406</c:v>
                </c:pt>
                <c:pt idx="244">
                  <c:v>20154386</c:v>
                </c:pt>
                <c:pt idx="245">
                  <c:v>19987316</c:v>
                </c:pt>
                <c:pt idx="246">
                  <c:v>19808836</c:v>
                </c:pt>
                <c:pt idx="247">
                  <c:v>19633846</c:v>
                </c:pt>
                <c:pt idx="248">
                  <c:v>19457616</c:v>
                </c:pt>
                <c:pt idx="249">
                  <c:v>19256796</c:v>
                </c:pt>
                <c:pt idx="250">
                  <c:v>19055426</c:v>
                </c:pt>
                <c:pt idx="251">
                  <c:v>18881716</c:v>
                </c:pt>
                <c:pt idx="252">
                  <c:v>18680836</c:v>
                </c:pt>
                <c:pt idx="253">
                  <c:v>18457986</c:v>
                </c:pt>
                <c:pt idx="254">
                  <c:v>18281796</c:v>
                </c:pt>
                <c:pt idx="255">
                  <c:v>18044196</c:v>
                </c:pt>
                <c:pt idx="256">
                  <c:v>17854226</c:v>
                </c:pt>
                <c:pt idx="257">
                  <c:v>17652526</c:v>
                </c:pt>
                <c:pt idx="258">
                  <c:v>17428076</c:v>
                </c:pt>
                <c:pt idx="259">
                  <c:v>17225226</c:v>
                </c:pt>
                <c:pt idx="260">
                  <c:v>16999066</c:v>
                </c:pt>
                <c:pt idx="261">
                  <c:v>16796536</c:v>
                </c:pt>
                <c:pt idx="262">
                  <c:v>16569376</c:v>
                </c:pt>
                <c:pt idx="263">
                  <c:v>16341256</c:v>
                </c:pt>
                <c:pt idx="264">
                  <c:v>16132946</c:v>
                </c:pt>
                <c:pt idx="265">
                  <c:v>15925006</c:v>
                </c:pt>
                <c:pt idx="266">
                  <c:v>15674696</c:v>
                </c:pt>
                <c:pt idx="267">
                  <c:v>15466816</c:v>
                </c:pt>
                <c:pt idx="268">
                  <c:v>15223046</c:v>
                </c:pt>
                <c:pt idx="269">
                  <c:v>15011496</c:v>
                </c:pt>
                <c:pt idx="270">
                  <c:v>14761736</c:v>
                </c:pt>
                <c:pt idx="271">
                  <c:v>14538416</c:v>
                </c:pt>
                <c:pt idx="272">
                  <c:v>14317376</c:v>
                </c:pt>
                <c:pt idx="273">
                  <c:v>14079566</c:v>
                </c:pt>
                <c:pt idx="274">
                  <c:v>13849426</c:v>
                </c:pt>
                <c:pt idx="275">
                  <c:v>13623266</c:v>
                </c:pt>
                <c:pt idx="276">
                  <c:v>13399256</c:v>
                </c:pt>
                <c:pt idx="277">
                  <c:v>13123066</c:v>
                </c:pt>
                <c:pt idx="278">
                  <c:v>12908996</c:v>
                </c:pt>
                <c:pt idx="279">
                  <c:v>12657896</c:v>
                </c:pt>
                <c:pt idx="280">
                  <c:v>12432916</c:v>
                </c:pt>
                <c:pt idx="281">
                  <c:v>12214146</c:v>
                </c:pt>
                <c:pt idx="282">
                  <c:v>11964796</c:v>
                </c:pt>
                <c:pt idx="283">
                  <c:v>11727176</c:v>
                </c:pt>
                <c:pt idx="284">
                  <c:v>11483356</c:v>
                </c:pt>
                <c:pt idx="285">
                  <c:v>11254916</c:v>
                </c:pt>
                <c:pt idx="286">
                  <c:v>11005766</c:v>
                </c:pt>
                <c:pt idx="287">
                  <c:v>10768086</c:v>
                </c:pt>
                <c:pt idx="288">
                  <c:v>10531956</c:v>
                </c:pt>
                <c:pt idx="289">
                  <c:v>10316066</c:v>
                </c:pt>
                <c:pt idx="290">
                  <c:v>10049006</c:v>
                </c:pt>
                <c:pt idx="291">
                  <c:v>9840936</c:v>
                </c:pt>
                <c:pt idx="292">
                  <c:v>9599686</c:v>
                </c:pt>
                <c:pt idx="293">
                  <c:v>9354236</c:v>
                </c:pt>
                <c:pt idx="294">
                  <c:v>9165356</c:v>
                </c:pt>
                <c:pt idx="295">
                  <c:v>8940286</c:v>
                </c:pt>
                <c:pt idx="296">
                  <c:v>8749036</c:v>
                </c:pt>
                <c:pt idx="297">
                  <c:v>8547906</c:v>
                </c:pt>
                <c:pt idx="298">
                  <c:v>8374646</c:v>
                </c:pt>
                <c:pt idx="299">
                  <c:v>8172196</c:v>
                </c:pt>
                <c:pt idx="300">
                  <c:v>8014366</c:v>
                </c:pt>
                <c:pt idx="301">
                  <c:v>7863666</c:v>
                </c:pt>
                <c:pt idx="302">
                  <c:v>7733386</c:v>
                </c:pt>
                <c:pt idx="303">
                  <c:v>7584176</c:v>
                </c:pt>
                <c:pt idx="304">
                  <c:v>7459646</c:v>
                </c:pt>
                <c:pt idx="305">
                  <c:v>7311456</c:v>
                </c:pt>
                <c:pt idx="306">
                  <c:v>7186216</c:v>
                </c:pt>
                <c:pt idx="307">
                  <c:v>7044066</c:v>
                </c:pt>
                <c:pt idx="308">
                  <c:v>6914106</c:v>
                </c:pt>
                <c:pt idx="309">
                  <c:v>6766936</c:v>
                </c:pt>
                <c:pt idx="310">
                  <c:v>6642036</c:v>
                </c:pt>
                <c:pt idx="311">
                  <c:v>6498516</c:v>
                </c:pt>
                <c:pt idx="312">
                  <c:v>6367116</c:v>
                </c:pt>
                <c:pt idx="313">
                  <c:v>6240846</c:v>
                </c:pt>
                <c:pt idx="314">
                  <c:v>6118566</c:v>
                </c:pt>
                <c:pt idx="315">
                  <c:v>5983626</c:v>
                </c:pt>
                <c:pt idx="316">
                  <c:v>5846086</c:v>
                </c:pt>
                <c:pt idx="317">
                  <c:v>5695656</c:v>
                </c:pt>
                <c:pt idx="318">
                  <c:v>5566986</c:v>
                </c:pt>
                <c:pt idx="319">
                  <c:v>5437686</c:v>
                </c:pt>
                <c:pt idx="320">
                  <c:v>5309226</c:v>
                </c:pt>
                <c:pt idx="321">
                  <c:v>5176866</c:v>
                </c:pt>
                <c:pt idx="322">
                  <c:v>5041776</c:v>
                </c:pt>
                <c:pt idx="323">
                  <c:v>4934306</c:v>
                </c:pt>
                <c:pt idx="324">
                  <c:v>4798566</c:v>
                </c:pt>
                <c:pt idx="325">
                  <c:v>4684106</c:v>
                </c:pt>
                <c:pt idx="326">
                  <c:v>4562956</c:v>
                </c:pt>
                <c:pt idx="327">
                  <c:v>4442736</c:v>
                </c:pt>
                <c:pt idx="328">
                  <c:v>4322496</c:v>
                </c:pt>
                <c:pt idx="329">
                  <c:v>4212646</c:v>
                </c:pt>
                <c:pt idx="330">
                  <c:v>4093276</c:v>
                </c:pt>
                <c:pt idx="331">
                  <c:v>3988766</c:v>
                </c:pt>
                <c:pt idx="332">
                  <c:v>3879266</c:v>
                </c:pt>
                <c:pt idx="333">
                  <c:v>3774156</c:v>
                </c:pt>
                <c:pt idx="334">
                  <c:v>3664666</c:v>
                </c:pt>
                <c:pt idx="335">
                  <c:v>3559976</c:v>
                </c:pt>
                <c:pt idx="336">
                  <c:v>3463356</c:v>
                </c:pt>
                <c:pt idx="337">
                  <c:v>3373786</c:v>
                </c:pt>
                <c:pt idx="338">
                  <c:v>3266386</c:v>
                </c:pt>
                <c:pt idx="339">
                  <c:v>3186316</c:v>
                </c:pt>
                <c:pt idx="340">
                  <c:v>3095446</c:v>
                </c:pt>
                <c:pt idx="341">
                  <c:v>3017366</c:v>
                </c:pt>
                <c:pt idx="342">
                  <c:v>2914586</c:v>
                </c:pt>
                <c:pt idx="343">
                  <c:v>2833246</c:v>
                </c:pt>
                <c:pt idx="344">
                  <c:v>2758886</c:v>
                </c:pt>
                <c:pt idx="345">
                  <c:v>2688396</c:v>
                </c:pt>
                <c:pt idx="346">
                  <c:v>2592846</c:v>
                </c:pt>
                <c:pt idx="347">
                  <c:v>2527966</c:v>
                </c:pt>
                <c:pt idx="348">
                  <c:v>2443176</c:v>
                </c:pt>
                <c:pt idx="349">
                  <c:v>2383666</c:v>
                </c:pt>
                <c:pt idx="350">
                  <c:v>2312546</c:v>
                </c:pt>
                <c:pt idx="351">
                  <c:v>2230736</c:v>
                </c:pt>
                <c:pt idx="352">
                  <c:v>2180016</c:v>
                </c:pt>
                <c:pt idx="353">
                  <c:v>2111496</c:v>
                </c:pt>
                <c:pt idx="354">
                  <c:v>2046556</c:v>
                </c:pt>
                <c:pt idx="355">
                  <c:v>1991136</c:v>
                </c:pt>
                <c:pt idx="356">
                  <c:v>1926636</c:v>
                </c:pt>
                <c:pt idx="357">
                  <c:v>1872116</c:v>
                </c:pt>
                <c:pt idx="358">
                  <c:v>1811296</c:v>
                </c:pt>
                <c:pt idx="359">
                  <c:v>1766756</c:v>
                </c:pt>
                <c:pt idx="360">
                  <c:v>1708546</c:v>
                </c:pt>
                <c:pt idx="361">
                  <c:v>1654446</c:v>
                </c:pt>
                <c:pt idx="362">
                  <c:v>1606696</c:v>
                </c:pt>
                <c:pt idx="363">
                  <c:v>1553066</c:v>
                </c:pt>
                <c:pt idx="364">
                  <c:v>1497596</c:v>
                </c:pt>
                <c:pt idx="365">
                  <c:v>1467476</c:v>
                </c:pt>
                <c:pt idx="366">
                  <c:v>1411426</c:v>
                </c:pt>
                <c:pt idx="367">
                  <c:v>1369866</c:v>
                </c:pt>
                <c:pt idx="368">
                  <c:v>1330266</c:v>
                </c:pt>
                <c:pt idx="369">
                  <c:v>1283326</c:v>
                </c:pt>
                <c:pt idx="370">
                  <c:v>1248536</c:v>
                </c:pt>
                <c:pt idx="371">
                  <c:v>1204106</c:v>
                </c:pt>
                <c:pt idx="372">
                  <c:v>1178176</c:v>
                </c:pt>
                <c:pt idx="373">
                  <c:v>1142166</c:v>
                </c:pt>
                <c:pt idx="374">
                  <c:v>1101586</c:v>
                </c:pt>
                <c:pt idx="375">
                  <c:v>1061256</c:v>
                </c:pt>
                <c:pt idx="376">
                  <c:v>1029026</c:v>
                </c:pt>
                <c:pt idx="377">
                  <c:v>1002246</c:v>
                </c:pt>
                <c:pt idx="378">
                  <c:v>967736</c:v>
                </c:pt>
                <c:pt idx="379">
                  <c:v>938406</c:v>
                </c:pt>
                <c:pt idx="380">
                  <c:v>914826</c:v>
                </c:pt>
                <c:pt idx="381">
                  <c:v>880226</c:v>
                </c:pt>
                <c:pt idx="382">
                  <c:v>852476</c:v>
                </c:pt>
                <c:pt idx="383">
                  <c:v>822576</c:v>
                </c:pt>
                <c:pt idx="384">
                  <c:v>804976</c:v>
                </c:pt>
                <c:pt idx="385">
                  <c:v>773996</c:v>
                </c:pt>
                <c:pt idx="386">
                  <c:v>752226</c:v>
                </c:pt>
                <c:pt idx="387">
                  <c:v>724116</c:v>
                </c:pt>
                <c:pt idx="388">
                  <c:v>703786</c:v>
                </c:pt>
                <c:pt idx="389">
                  <c:v>690346</c:v>
                </c:pt>
                <c:pt idx="390">
                  <c:v>662056</c:v>
                </c:pt>
                <c:pt idx="391">
                  <c:v>647256</c:v>
                </c:pt>
                <c:pt idx="392">
                  <c:v>628506</c:v>
                </c:pt>
                <c:pt idx="393">
                  <c:v>601526</c:v>
                </c:pt>
                <c:pt idx="394">
                  <c:v>589156</c:v>
                </c:pt>
                <c:pt idx="395">
                  <c:v>572226</c:v>
                </c:pt>
                <c:pt idx="396">
                  <c:v>559116</c:v>
                </c:pt>
                <c:pt idx="397">
                  <c:v>533596</c:v>
                </c:pt>
                <c:pt idx="398">
                  <c:v>523356</c:v>
                </c:pt>
                <c:pt idx="399">
                  <c:v>506116</c:v>
                </c:pt>
                <c:pt idx="400">
                  <c:v>493536</c:v>
                </c:pt>
              </c:numCache>
            </c:numRef>
          </c:yVal>
          <c:smooth val="1"/>
        </c:ser>
        <c:ser>
          <c:idx val="3"/>
          <c:order val="3"/>
          <c:tx>
            <c:v>Resin</c:v>
          </c:tx>
          <c:marker>
            <c:symbol val="none"/>
          </c:marker>
          <c:xVal>
            <c:numRef>
              <c:f>'488'!$J$2:$J$452</c:f>
              <c:numCache>
                <c:formatCode>General</c:formatCode>
                <c:ptCount val="451"/>
                <c:pt idx="0">
                  <c:v>350</c:v>
                </c:pt>
                <c:pt idx="1">
                  <c:v>351</c:v>
                </c:pt>
                <c:pt idx="2">
                  <c:v>352</c:v>
                </c:pt>
                <c:pt idx="3">
                  <c:v>353</c:v>
                </c:pt>
                <c:pt idx="4">
                  <c:v>354</c:v>
                </c:pt>
                <c:pt idx="5">
                  <c:v>355</c:v>
                </c:pt>
                <c:pt idx="6">
                  <c:v>356</c:v>
                </c:pt>
                <c:pt idx="7">
                  <c:v>357</c:v>
                </c:pt>
                <c:pt idx="8">
                  <c:v>358</c:v>
                </c:pt>
                <c:pt idx="9">
                  <c:v>359</c:v>
                </c:pt>
                <c:pt idx="10">
                  <c:v>360</c:v>
                </c:pt>
                <c:pt idx="11">
                  <c:v>361</c:v>
                </c:pt>
                <c:pt idx="12">
                  <c:v>362</c:v>
                </c:pt>
                <c:pt idx="13">
                  <c:v>363</c:v>
                </c:pt>
                <c:pt idx="14">
                  <c:v>364</c:v>
                </c:pt>
                <c:pt idx="15">
                  <c:v>365</c:v>
                </c:pt>
                <c:pt idx="16">
                  <c:v>366</c:v>
                </c:pt>
                <c:pt idx="17">
                  <c:v>367</c:v>
                </c:pt>
                <c:pt idx="18">
                  <c:v>368</c:v>
                </c:pt>
                <c:pt idx="19">
                  <c:v>369</c:v>
                </c:pt>
                <c:pt idx="20">
                  <c:v>370</c:v>
                </c:pt>
                <c:pt idx="21">
                  <c:v>371</c:v>
                </c:pt>
                <c:pt idx="22">
                  <c:v>372</c:v>
                </c:pt>
                <c:pt idx="23">
                  <c:v>373</c:v>
                </c:pt>
                <c:pt idx="24">
                  <c:v>374</c:v>
                </c:pt>
                <c:pt idx="25">
                  <c:v>375</c:v>
                </c:pt>
                <c:pt idx="26">
                  <c:v>376</c:v>
                </c:pt>
                <c:pt idx="27">
                  <c:v>377</c:v>
                </c:pt>
                <c:pt idx="28">
                  <c:v>378</c:v>
                </c:pt>
                <c:pt idx="29">
                  <c:v>379</c:v>
                </c:pt>
                <c:pt idx="30">
                  <c:v>380</c:v>
                </c:pt>
                <c:pt idx="31">
                  <c:v>381</c:v>
                </c:pt>
                <c:pt idx="32">
                  <c:v>382</c:v>
                </c:pt>
                <c:pt idx="33">
                  <c:v>383</c:v>
                </c:pt>
                <c:pt idx="34">
                  <c:v>384</c:v>
                </c:pt>
                <c:pt idx="35">
                  <c:v>385</c:v>
                </c:pt>
                <c:pt idx="36">
                  <c:v>386</c:v>
                </c:pt>
                <c:pt idx="37">
                  <c:v>387</c:v>
                </c:pt>
                <c:pt idx="38">
                  <c:v>388</c:v>
                </c:pt>
                <c:pt idx="39">
                  <c:v>389</c:v>
                </c:pt>
                <c:pt idx="40">
                  <c:v>390</c:v>
                </c:pt>
                <c:pt idx="41">
                  <c:v>391</c:v>
                </c:pt>
                <c:pt idx="42">
                  <c:v>392</c:v>
                </c:pt>
                <c:pt idx="43">
                  <c:v>393</c:v>
                </c:pt>
                <c:pt idx="44">
                  <c:v>394</c:v>
                </c:pt>
                <c:pt idx="45">
                  <c:v>395</c:v>
                </c:pt>
                <c:pt idx="46">
                  <c:v>396</c:v>
                </c:pt>
                <c:pt idx="47">
                  <c:v>397</c:v>
                </c:pt>
                <c:pt idx="48">
                  <c:v>398</c:v>
                </c:pt>
                <c:pt idx="49">
                  <c:v>399</c:v>
                </c:pt>
                <c:pt idx="50">
                  <c:v>400</c:v>
                </c:pt>
                <c:pt idx="51">
                  <c:v>401</c:v>
                </c:pt>
                <c:pt idx="52">
                  <c:v>402</c:v>
                </c:pt>
                <c:pt idx="53">
                  <c:v>403</c:v>
                </c:pt>
                <c:pt idx="54">
                  <c:v>404</c:v>
                </c:pt>
                <c:pt idx="55">
                  <c:v>405</c:v>
                </c:pt>
                <c:pt idx="56">
                  <c:v>406</c:v>
                </c:pt>
                <c:pt idx="57">
                  <c:v>407</c:v>
                </c:pt>
                <c:pt idx="58">
                  <c:v>408</c:v>
                </c:pt>
                <c:pt idx="59">
                  <c:v>409</c:v>
                </c:pt>
                <c:pt idx="60">
                  <c:v>410</c:v>
                </c:pt>
                <c:pt idx="61">
                  <c:v>411</c:v>
                </c:pt>
                <c:pt idx="62">
                  <c:v>412</c:v>
                </c:pt>
                <c:pt idx="63">
                  <c:v>413</c:v>
                </c:pt>
                <c:pt idx="64">
                  <c:v>414</c:v>
                </c:pt>
                <c:pt idx="65">
                  <c:v>415</c:v>
                </c:pt>
                <c:pt idx="66">
                  <c:v>416</c:v>
                </c:pt>
                <c:pt idx="67">
                  <c:v>417</c:v>
                </c:pt>
                <c:pt idx="68">
                  <c:v>418</c:v>
                </c:pt>
                <c:pt idx="69">
                  <c:v>419</c:v>
                </c:pt>
                <c:pt idx="70">
                  <c:v>420</c:v>
                </c:pt>
                <c:pt idx="71">
                  <c:v>421</c:v>
                </c:pt>
                <c:pt idx="72">
                  <c:v>422</c:v>
                </c:pt>
                <c:pt idx="73">
                  <c:v>423</c:v>
                </c:pt>
                <c:pt idx="74">
                  <c:v>424</c:v>
                </c:pt>
                <c:pt idx="75">
                  <c:v>425</c:v>
                </c:pt>
                <c:pt idx="76">
                  <c:v>426</c:v>
                </c:pt>
                <c:pt idx="77">
                  <c:v>427</c:v>
                </c:pt>
                <c:pt idx="78">
                  <c:v>428</c:v>
                </c:pt>
                <c:pt idx="79">
                  <c:v>429</c:v>
                </c:pt>
                <c:pt idx="80">
                  <c:v>430</c:v>
                </c:pt>
                <c:pt idx="81">
                  <c:v>431</c:v>
                </c:pt>
                <c:pt idx="82">
                  <c:v>432</c:v>
                </c:pt>
                <c:pt idx="83">
                  <c:v>433</c:v>
                </c:pt>
                <c:pt idx="84">
                  <c:v>434</c:v>
                </c:pt>
                <c:pt idx="85">
                  <c:v>435</c:v>
                </c:pt>
                <c:pt idx="86">
                  <c:v>436</c:v>
                </c:pt>
                <c:pt idx="87">
                  <c:v>437</c:v>
                </c:pt>
                <c:pt idx="88">
                  <c:v>438</c:v>
                </c:pt>
                <c:pt idx="89">
                  <c:v>439</c:v>
                </c:pt>
                <c:pt idx="90">
                  <c:v>440</c:v>
                </c:pt>
                <c:pt idx="91">
                  <c:v>441</c:v>
                </c:pt>
                <c:pt idx="92">
                  <c:v>442</c:v>
                </c:pt>
                <c:pt idx="93">
                  <c:v>443</c:v>
                </c:pt>
                <c:pt idx="94">
                  <c:v>444</c:v>
                </c:pt>
                <c:pt idx="95">
                  <c:v>445</c:v>
                </c:pt>
                <c:pt idx="96">
                  <c:v>446</c:v>
                </c:pt>
                <c:pt idx="97">
                  <c:v>447</c:v>
                </c:pt>
                <c:pt idx="98">
                  <c:v>448</c:v>
                </c:pt>
                <c:pt idx="99">
                  <c:v>449</c:v>
                </c:pt>
                <c:pt idx="100">
                  <c:v>450</c:v>
                </c:pt>
                <c:pt idx="101">
                  <c:v>451</c:v>
                </c:pt>
                <c:pt idx="102">
                  <c:v>452</c:v>
                </c:pt>
                <c:pt idx="103">
                  <c:v>453</c:v>
                </c:pt>
                <c:pt idx="104">
                  <c:v>454</c:v>
                </c:pt>
                <c:pt idx="105">
                  <c:v>455</c:v>
                </c:pt>
                <c:pt idx="106">
                  <c:v>456</c:v>
                </c:pt>
                <c:pt idx="107">
                  <c:v>457</c:v>
                </c:pt>
                <c:pt idx="108">
                  <c:v>458</c:v>
                </c:pt>
                <c:pt idx="109">
                  <c:v>459</c:v>
                </c:pt>
                <c:pt idx="110">
                  <c:v>460</c:v>
                </c:pt>
                <c:pt idx="111">
                  <c:v>461</c:v>
                </c:pt>
                <c:pt idx="112">
                  <c:v>462</c:v>
                </c:pt>
                <c:pt idx="113">
                  <c:v>463</c:v>
                </c:pt>
                <c:pt idx="114">
                  <c:v>464</c:v>
                </c:pt>
                <c:pt idx="115">
                  <c:v>465</c:v>
                </c:pt>
                <c:pt idx="116">
                  <c:v>466</c:v>
                </c:pt>
                <c:pt idx="117">
                  <c:v>467</c:v>
                </c:pt>
                <c:pt idx="118">
                  <c:v>468</c:v>
                </c:pt>
                <c:pt idx="119">
                  <c:v>469</c:v>
                </c:pt>
                <c:pt idx="120">
                  <c:v>470</c:v>
                </c:pt>
                <c:pt idx="121">
                  <c:v>471</c:v>
                </c:pt>
                <c:pt idx="122">
                  <c:v>472</c:v>
                </c:pt>
                <c:pt idx="123">
                  <c:v>473</c:v>
                </c:pt>
                <c:pt idx="124">
                  <c:v>474</c:v>
                </c:pt>
                <c:pt idx="125">
                  <c:v>475</c:v>
                </c:pt>
                <c:pt idx="126">
                  <c:v>476</c:v>
                </c:pt>
                <c:pt idx="127">
                  <c:v>477</c:v>
                </c:pt>
                <c:pt idx="128">
                  <c:v>478</c:v>
                </c:pt>
                <c:pt idx="129">
                  <c:v>479</c:v>
                </c:pt>
                <c:pt idx="130">
                  <c:v>480</c:v>
                </c:pt>
                <c:pt idx="131">
                  <c:v>481</c:v>
                </c:pt>
                <c:pt idx="132">
                  <c:v>482</c:v>
                </c:pt>
                <c:pt idx="133">
                  <c:v>483</c:v>
                </c:pt>
                <c:pt idx="134">
                  <c:v>484</c:v>
                </c:pt>
                <c:pt idx="135">
                  <c:v>485</c:v>
                </c:pt>
                <c:pt idx="136">
                  <c:v>486</c:v>
                </c:pt>
                <c:pt idx="137">
                  <c:v>487</c:v>
                </c:pt>
                <c:pt idx="138">
                  <c:v>488</c:v>
                </c:pt>
                <c:pt idx="139">
                  <c:v>489</c:v>
                </c:pt>
                <c:pt idx="140">
                  <c:v>490</c:v>
                </c:pt>
                <c:pt idx="141">
                  <c:v>491</c:v>
                </c:pt>
                <c:pt idx="142">
                  <c:v>492</c:v>
                </c:pt>
                <c:pt idx="143">
                  <c:v>493</c:v>
                </c:pt>
                <c:pt idx="144">
                  <c:v>494</c:v>
                </c:pt>
                <c:pt idx="145">
                  <c:v>495</c:v>
                </c:pt>
                <c:pt idx="146">
                  <c:v>496</c:v>
                </c:pt>
                <c:pt idx="147">
                  <c:v>497</c:v>
                </c:pt>
                <c:pt idx="148">
                  <c:v>498</c:v>
                </c:pt>
                <c:pt idx="149">
                  <c:v>499</c:v>
                </c:pt>
                <c:pt idx="150">
                  <c:v>500</c:v>
                </c:pt>
                <c:pt idx="151">
                  <c:v>501</c:v>
                </c:pt>
                <c:pt idx="152">
                  <c:v>502</c:v>
                </c:pt>
                <c:pt idx="153">
                  <c:v>503</c:v>
                </c:pt>
                <c:pt idx="154">
                  <c:v>504</c:v>
                </c:pt>
                <c:pt idx="155">
                  <c:v>505</c:v>
                </c:pt>
                <c:pt idx="156">
                  <c:v>506</c:v>
                </c:pt>
                <c:pt idx="157">
                  <c:v>507</c:v>
                </c:pt>
                <c:pt idx="158">
                  <c:v>508</c:v>
                </c:pt>
                <c:pt idx="159">
                  <c:v>509</c:v>
                </c:pt>
                <c:pt idx="160">
                  <c:v>510</c:v>
                </c:pt>
                <c:pt idx="161">
                  <c:v>511</c:v>
                </c:pt>
                <c:pt idx="162">
                  <c:v>512</c:v>
                </c:pt>
                <c:pt idx="163">
                  <c:v>513</c:v>
                </c:pt>
                <c:pt idx="164">
                  <c:v>514</c:v>
                </c:pt>
                <c:pt idx="165">
                  <c:v>515</c:v>
                </c:pt>
                <c:pt idx="166">
                  <c:v>516</c:v>
                </c:pt>
                <c:pt idx="167">
                  <c:v>517</c:v>
                </c:pt>
                <c:pt idx="168">
                  <c:v>518</c:v>
                </c:pt>
                <c:pt idx="169">
                  <c:v>519</c:v>
                </c:pt>
                <c:pt idx="170">
                  <c:v>520</c:v>
                </c:pt>
                <c:pt idx="171">
                  <c:v>521</c:v>
                </c:pt>
                <c:pt idx="172">
                  <c:v>522</c:v>
                </c:pt>
                <c:pt idx="173">
                  <c:v>523</c:v>
                </c:pt>
                <c:pt idx="174">
                  <c:v>524</c:v>
                </c:pt>
                <c:pt idx="175">
                  <c:v>525</c:v>
                </c:pt>
                <c:pt idx="176">
                  <c:v>526</c:v>
                </c:pt>
                <c:pt idx="177">
                  <c:v>527</c:v>
                </c:pt>
                <c:pt idx="178">
                  <c:v>528</c:v>
                </c:pt>
                <c:pt idx="179">
                  <c:v>529</c:v>
                </c:pt>
                <c:pt idx="180">
                  <c:v>530</c:v>
                </c:pt>
                <c:pt idx="181">
                  <c:v>531</c:v>
                </c:pt>
                <c:pt idx="182">
                  <c:v>532</c:v>
                </c:pt>
                <c:pt idx="183">
                  <c:v>533</c:v>
                </c:pt>
                <c:pt idx="184">
                  <c:v>534</c:v>
                </c:pt>
                <c:pt idx="185">
                  <c:v>535</c:v>
                </c:pt>
                <c:pt idx="186">
                  <c:v>536</c:v>
                </c:pt>
                <c:pt idx="187">
                  <c:v>537</c:v>
                </c:pt>
                <c:pt idx="188">
                  <c:v>538</c:v>
                </c:pt>
                <c:pt idx="189">
                  <c:v>539</c:v>
                </c:pt>
                <c:pt idx="190">
                  <c:v>540</c:v>
                </c:pt>
                <c:pt idx="191">
                  <c:v>541</c:v>
                </c:pt>
                <c:pt idx="192">
                  <c:v>542</c:v>
                </c:pt>
                <c:pt idx="193">
                  <c:v>543</c:v>
                </c:pt>
                <c:pt idx="194">
                  <c:v>544</c:v>
                </c:pt>
                <c:pt idx="195">
                  <c:v>545</c:v>
                </c:pt>
                <c:pt idx="196">
                  <c:v>546</c:v>
                </c:pt>
                <c:pt idx="197">
                  <c:v>547</c:v>
                </c:pt>
                <c:pt idx="198">
                  <c:v>548</c:v>
                </c:pt>
                <c:pt idx="199">
                  <c:v>549</c:v>
                </c:pt>
                <c:pt idx="200">
                  <c:v>550</c:v>
                </c:pt>
                <c:pt idx="201">
                  <c:v>551</c:v>
                </c:pt>
                <c:pt idx="202">
                  <c:v>552</c:v>
                </c:pt>
                <c:pt idx="203">
                  <c:v>553</c:v>
                </c:pt>
                <c:pt idx="204">
                  <c:v>554</c:v>
                </c:pt>
                <c:pt idx="205">
                  <c:v>555</c:v>
                </c:pt>
                <c:pt idx="206">
                  <c:v>556</c:v>
                </c:pt>
                <c:pt idx="207">
                  <c:v>557</c:v>
                </c:pt>
                <c:pt idx="208">
                  <c:v>558</c:v>
                </c:pt>
                <c:pt idx="209">
                  <c:v>559</c:v>
                </c:pt>
                <c:pt idx="210">
                  <c:v>560</c:v>
                </c:pt>
                <c:pt idx="211">
                  <c:v>561</c:v>
                </c:pt>
                <c:pt idx="212">
                  <c:v>562</c:v>
                </c:pt>
                <c:pt idx="213">
                  <c:v>563</c:v>
                </c:pt>
                <c:pt idx="214">
                  <c:v>564</c:v>
                </c:pt>
                <c:pt idx="215">
                  <c:v>565</c:v>
                </c:pt>
                <c:pt idx="216">
                  <c:v>566</c:v>
                </c:pt>
                <c:pt idx="217">
                  <c:v>567</c:v>
                </c:pt>
                <c:pt idx="218">
                  <c:v>568</c:v>
                </c:pt>
                <c:pt idx="219">
                  <c:v>569</c:v>
                </c:pt>
                <c:pt idx="220">
                  <c:v>570</c:v>
                </c:pt>
                <c:pt idx="221">
                  <c:v>571</c:v>
                </c:pt>
                <c:pt idx="222">
                  <c:v>572</c:v>
                </c:pt>
                <c:pt idx="223">
                  <c:v>573</c:v>
                </c:pt>
                <c:pt idx="224">
                  <c:v>574</c:v>
                </c:pt>
                <c:pt idx="225">
                  <c:v>575</c:v>
                </c:pt>
                <c:pt idx="226">
                  <c:v>576</c:v>
                </c:pt>
                <c:pt idx="227">
                  <c:v>577</c:v>
                </c:pt>
                <c:pt idx="228">
                  <c:v>578</c:v>
                </c:pt>
                <c:pt idx="229">
                  <c:v>579</c:v>
                </c:pt>
                <c:pt idx="230">
                  <c:v>580</c:v>
                </c:pt>
                <c:pt idx="231">
                  <c:v>581</c:v>
                </c:pt>
                <c:pt idx="232">
                  <c:v>582</c:v>
                </c:pt>
                <c:pt idx="233">
                  <c:v>583</c:v>
                </c:pt>
                <c:pt idx="234">
                  <c:v>584</c:v>
                </c:pt>
                <c:pt idx="235">
                  <c:v>585</c:v>
                </c:pt>
                <c:pt idx="236">
                  <c:v>586</c:v>
                </c:pt>
                <c:pt idx="237">
                  <c:v>587</c:v>
                </c:pt>
                <c:pt idx="238">
                  <c:v>588</c:v>
                </c:pt>
                <c:pt idx="239">
                  <c:v>589</c:v>
                </c:pt>
                <c:pt idx="240">
                  <c:v>590</c:v>
                </c:pt>
                <c:pt idx="241">
                  <c:v>591</c:v>
                </c:pt>
                <c:pt idx="242">
                  <c:v>592</c:v>
                </c:pt>
                <c:pt idx="243">
                  <c:v>593</c:v>
                </c:pt>
                <c:pt idx="244">
                  <c:v>594</c:v>
                </c:pt>
                <c:pt idx="245">
                  <c:v>595</c:v>
                </c:pt>
                <c:pt idx="246">
                  <c:v>596</c:v>
                </c:pt>
                <c:pt idx="247">
                  <c:v>597</c:v>
                </c:pt>
                <c:pt idx="248">
                  <c:v>598</c:v>
                </c:pt>
                <c:pt idx="249">
                  <c:v>599</c:v>
                </c:pt>
                <c:pt idx="250">
                  <c:v>600</c:v>
                </c:pt>
                <c:pt idx="251">
                  <c:v>601</c:v>
                </c:pt>
                <c:pt idx="252">
                  <c:v>602</c:v>
                </c:pt>
                <c:pt idx="253">
                  <c:v>603</c:v>
                </c:pt>
                <c:pt idx="254">
                  <c:v>604</c:v>
                </c:pt>
                <c:pt idx="255">
                  <c:v>605</c:v>
                </c:pt>
                <c:pt idx="256">
                  <c:v>606</c:v>
                </c:pt>
                <c:pt idx="257">
                  <c:v>607</c:v>
                </c:pt>
                <c:pt idx="258">
                  <c:v>608</c:v>
                </c:pt>
                <c:pt idx="259">
                  <c:v>609</c:v>
                </c:pt>
                <c:pt idx="260">
                  <c:v>610</c:v>
                </c:pt>
                <c:pt idx="261">
                  <c:v>611</c:v>
                </c:pt>
                <c:pt idx="262">
                  <c:v>612</c:v>
                </c:pt>
                <c:pt idx="263">
                  <c:v>613</c:v>
                </c:pt>
                <c:pt idx="264">
                  <c:v>614</c:v>
                </c:pt>
                <c:pt idx="265">
                  <c:v>615</c:v>
                </c:pt>
                <c:pt idx="266">
                  <c:v>616</c:v>
                </c:pt>
                <c:pt idx="267">
                  <c:v>617</c:v>
                </c:pt>
                <c:pt idx="268">
                  <c:v>618</c:v>
                </c:pt>
                <c:pt idx="269">
                  <c:v>619</c:v>
                </c:pt>
                <c:pt idx="270">
                  <c:v>620</c:v>
                </c:pt>
                <c:pt idx="271">
                  <c:v>621</c:v>
                </c:pt>
                <c:pt idx="272">
                  <c:v>622</c:v>
                </c:pt>
                <c:pt idx="273">
                  <c:v>623</c:v>
                </c:pt>
                <c:pt idx="274">
                  <c:v>624</c:v>
                </c:pt>
                <c:pt idx="275">
                  <c:v>625</c:v>
                </c:pt>
                <c:pt idx="276">
                  <c:v>626</c:v>
                </c:pt>
                <c:pt idx="277">
                  <c:v>627</c:v>
                </c:pt>
                <c:pt idx="278">
                  <c:v>628</c:v>
                </c:pt>
                <c:pt idx="279">
                  <c:v>629</c:v>
                </c:pt>
                <c:pt idx="280">
                  <c:v>630</c:v>
                </c:pt>
                <c:pt idx="281">
                  <c:v>631</c:v>
                </c:pt>
                <c:pt idx="282">
                  <c:v>632</c:v>
                </c:pt>
                <c:pt idx="283">
                  <c:v>633</c:v>
                </c:pt>
                <c:pt idx="284">
                  <c:v>634</c:v>
                </c:pt>
                <c:pt idx="285">
                  <c:v>635</c:v>
                </c:pt>
                <c:pt idx="286">
                  <c:v>636</c:v>
                </c:pt>
                <c:pt idx="287">
                  <c:v>637</c:v>
                </c:pt>
                <c:pt idx="288">
                  <c:v>638</c:v>
                </c:pt>
                <c:pt idx="289">
                  <c:v>639</c:v>
                </c:pt>
                <c:pt idx="290">
                  <c:v>640</c:v>
                </c:pt>
                <c:pt idx="291">
                  <c:v>641</c:v>
                </c:pt>
                <c:pt idx="292">
                  <c:v>642</c:v>
                </c:pt>
                <c:pt idx="293">
                  <c:v>643</c:v>
                </c:pt>
                <c:pt idx="294">
                  <c:v>644</c:v>
                </c:pt>
                <c:pt idx="295">
                  <c:v>645</c:v>
                </c:pt>
                <c:pt idx="296">
                  <c:v>646</c:v>
                </c:pt>
                <c:pt idx="297">
                  <c:v>647</c:v>
                </c:pt>
                <c:pt idx="298">
                  <c:v>648</c:v>
                </c:pt>
                <c:pt idx="299">
                  <c:v>649</c:v>
                </c:pt>
                <c:pt idx="300">
                  <c:v>650</c:v>
                </c:pt>
                <c:pt idx="301">
                  <c:v>651</c:v>
                </c:pt>
                <c:pt idx="302">
                  <c:v>652</c:v>
                </c:pt>
                <c:pt idx="303">
                  <c:v>653</c:v>
                </c:pt>
                <c:pt idx="304">
                  <c:v>654</c:v>
                </c:pt>
                <c:pt idx="305">
                  <c:v>655</c:v>
                </c:pt>
                <c:pt idx="306">
                  <c:v>656</c:v>
                </c:pt>
                <c:pt idx="307">
                  <c:v>657</c:v>
                </c:pt>
                <c:pt idx="308">
                  <c:v>658</c:v>
                </c:pt>
                <c:pt idx="309">
                  <c:v>659</c:v>
                </c:pt>
                <c:pt idx="310">
                  <c:v>660</c:v>
                </c:pt>
                <c:pt idx="311">
                  <c:v>661</c:v>
                </c:pt>
                <c:pt idx="312">
                  <c:v>662</c:v>
                </c:pt>
                <c:pt idx="313">
                  <c:v>663</c:v>
                </c:pt>
                <c:pt idx="314">
                  <c:v>664</c:v>
                </c:pt>
                <c:pt idx="315">
                  <c:v>665</c:v>
                </c:pt>
                <c:pt idx="316">
                  <c:v>666</c:v>
                </c:pt>
                <c:pt idx="317">
                  <c:v>667</c:v>
                </c:pt>
                <c:pt idx="318">
                  <c:v>668</c:v>
                </c:pt>
                <c:pt idx="319">
                  <c:v>669</c:v>
                </c:pt>
                <c:pt idx="320">
                  <c:v>670</c:v>
                </c:pt>
                <c:pt idx="321">
                  <c:v>671</c:v>
                </c:pt>
                <c:pt idx="322">
                  <c:v>672</c:v>
                </c:pt>
                <c:pt idx="323">
                  <c:v>673</c:v>
                </c:pt>
                <c:pt idx="324">
                  <c:v>674</c:v>
                </c:pt>
                <c:pt idx="325">
                  <c:v>675</c:v>
                </c:pt>
                <c:pt idx="326">
                  <c:v>676</c:v>
                </c:pt>
                <c:pt idx="327">
                  <c:v>677</c:v>
                </c:pt>
                <c:pt idx="328">
                  <c:v>678</c:v>
                </c:pt>
                <c:pt idx="329">
                  <c:v>679</c:v>
                </c:pt>
                <c:pt idx="330">
                  <c:v>680</c:v>
                </c:pt>
                <c:pt idx="331">
                  <c:v>681</c:v>
                </c:pt>
                <c:pt idx="332">
                  <c:v>682</c:v>
                </c:pt>
                <c:pt idx="333">
                  <c:v>683</c:v>
                </c:pt>
                <c:pt idx="334">
                  <c:v>684</c:v>
                </c:pt>
                <c:pt idx="335">
                  <c:v>685</c:v>
                </c:pt>
                <c:pt idx="336">
                  <c:v>686</c:v>
                </c:pt>
                <c:pt idx="337">
                  <c:v>687</c:v>
                </c:pt>
                <c:pt idx="338">
                  <c:v>688</c:v>
                </c:pt>
                <c:pt idx="339">
                  <c:v>689</c:v>
                </c:pt>
                <c:pt idx="340">
                  <c:v>690</c:v>
                </c:pt>
                <c:pt idx="341">
                  <c:v>691</c:v>
                </c:pt>
                <c:pt idx="342">
                  <c:v>692</c:v>
                </c:pt>
                <c:pt idx="343">
                  <c:v>693</c:v>
                </c:pt>
                <c:pt idx="344">
                  <c:v>694</c:v>
                </c:pt>
                <c:pt idx="345">
                  <c:v>695</c:v>
                </c:pt>
                <c:pt idx="346">
                  <c:v>696</c:v>
                </c:pt>
                <c:pt idx="347">
                  <c:v>697</c:v>
                </c:pt>
                <c:pt idx="348">
                  <c:v>698</c:v>
                </c:pt>
                <c:pt idx="349">
                  <c:v>699</c:v>
                </c:pt>
                <c:pt idx="350">
                  <c:v>700</c:v>
                </c:pt>
                <c:pt idx="351">
                  <c:v>701</c:v>
                </c:pt>
                <c:pt idx="352">
                  <c:v>702</c:v>
                </c:pt>
                <c:pt idx="353">
                  <c:v>703</c:v>
                </c:pt>
                <c:pt idx="354">
                  <c:v>704</c:v>
                </c:pt>
                <c:pt idx="355">
                  <c:v>705</c:v>
                </c:pt>
                <c:pt idx="356">
                  <c:v>706</c:v>
                </c:pt>
                <c:pt idx="357">
                  <c:v>707</c:v>
                </c:pt>
                <c:pt idx="358">
                  <c:v>708</c:v>
                </c:pt>
                <c:pt idx="359">
                  <c:v>709</c:v>
                </c:pt>
                <c:pt idx="360">
                  <c:v>710</c:v>
                </c:pt>
                <c:pt idx="361">
                  <c:v>711</c:v>
                </c:pt>
                <c:pt idx="362">
                  <c:v>712</c:v>
                </c:pt>
                <c:pt idx="363">
                  <c:v>713</c:v>
                </c:pt>
                <c:pt idx="364">
                  <c:v>714</c:v>
                </c:pt>
                <c:pt idx="365">
                  <c:v>715</c:v>
                </c:pt>
                <c:pt idx="366">
                  <c:v>716</c:v>
                </c:pt>
                <c:pt idx="367">
                  <c:v>717</c:v>
                </c:pt>
                <c:pt idx="368">
                  <c:v>718</c:v>
                </c:pt>
                <c:pt idx="369">
                  <c:v>719</c:v>
                </c:pt>
                <c:pt idx="370">
                  <c:v>720</c:v>
                </c:pt>
                <c:pt idx="371">
                  <c:v>721</c:v>
                </c:pt>
                <c:pt idx="372">
                  <c:v>722</c:v>
                </c:pt>
                <c:pt idx="373">
                  <c:v>723</c:v>
                </c:pt>
                <c:pt idx="374">
                  <c:v>724</c:v>
                </c:pt>
                <c:pt idx="375">
                  <c:v>725</c:v>
                </c:pt>
                <c:pt idx="376">
                  <c:v>726</c:v>
                </c:pt>
                <c:pt idx="377">
                  <c:v>727</c:v>
                </c:pt>
                <c:pt idx="378">
                  <c:v>728</c:v>
                </c:pt>
                <c:pt idx="379">
                  <c:v>729</c:v>
                </c:pt>
                <c:pt idx="380">
                  <c:v>730</c:v>
                </c:pt>
                <c:pt idx="381">
                  <c:v>731</c:v>
                </c:pt>
                <c:pt idx="382">
                  <c:v>732</c:v>
                </c:pt>
                <c:pt idx="383">
                  <c:v>733</c:v>
                </c:pt>
                <c:pt idx="384">
                  <c:v>734</c:v>
                </c:pt>
                <c:pt idx="385">
                  <c:v>735</c:v>
                </c:pt>
                <c:pt idx="386">
                  <c:v>736</c:v>
                </c:pt>
                <c:pt idx="387">
                  <c:v>737</c:v>
                </c:pt>
                <c:pt idx="388">
                  <c:v>738</c:v>
                </c:pt>
                <c:pt idx="389">
                  <c:v>739</c:v>
                </c:pt>
                <c:pt idx="390">
                  <c:v>740</c:v>
                </c:pt>
                <c:pt idx="391">
                  <c:v>741</c:v>
                </c:pt>
                <c:pt idx="392">
                  <c:v>742</c:v>
                </c:pt>
                <c:pt idx="393">
                  <c:v>743</c:v>
                </c:pt>
                <c:pt idx="394">
                  <c:v>744</c:v>
                </c:pt>
                <c:pt idx="395">
                  <c:v>745</c:v>
                </c:pt>
                <c:pt idx="396">
                  <c:v>746</c:v>
                </c:pt>
                <c:pt idx="397">
                  <c:v>747</c:v>
                </c:pt>
                <c:pt idx="398">
                  <c:v>748</c:v>
                </c:pt>
                <c:pt idx="399">
                  <c:v>749</c:v>
                </c:pt>
                <c:pt idx="400">
                  <c:v>750</c:v>
                </c:pt>
                <c:pt idx="401">
                  <c:v>751</c:v>
                </c:pt>
                <c:pt idx="402">
                  <c:v>752</c:v>
                </c:pt>
                <c:pt idx="403">
                  <c:v>753</c:v>
                </c:pt>
                <c:pt idx="404">
                  <c:v>754</c:v>
                </c:pt>
                <c:pt idx="405">
                  <c:v>755</c:v>
                </c:pt>
                <c:pt idx="406">
                  <c:v>756</c:v>
                </c:pt>
                <c:pt idx="407">
                  <c:v>757</c:v>
                </c:pt>
                <c:pt idx="408">
                  <c:v>758</c:v>
                </c:pt>
                <c:pt idx="409">
                  <c:v>759</c:v>
                </c:pt>
                <c:pt idx="410">
                  <c:v>760</c:v>
                </c:pt>
                <c:pt idx="411">
                  <c:v>761</c:v>
                </c:pt>
                <c:pt idx="412">
                  <c:v>762</c:v>
                </c:pt>
                <c:pt idx="413">
                  <c:v>763</c:v>
                </c:pt>
                <c:pt idx="414">
                  <c:v>764</c:v>
                </c:pt>
                <c:pt idx="415">
                  <c:v>765</c:v>
                </c:pt>
                <c:pt idx="416">
                  <c:v>766</c:v>
                </c:pt>
                <c:pt idx="417">
                  <c:v>767</c:v>
                </c:pt>
                <c:pt idx="418">
                  <c:v>768</c:v>
                </c:pt>
                <c:pt idx="419">
                  <c:v>769</c:v>
                </c:pt>
                <c:pt idx="420">
                  <c:v>770</c:v>
                </c:pt>
                <c:pt idx="421">
                  <c:v>771</c:v>
                </c:pt>
                <c:pt idx="422">
                  <c:v>772</c:v>
                </c:pt>
                <c:pt idx="423">
                  <c:v>773</c:v>
                </c:pt>
                <c:pt idx="424">
                  <c:v>774</c:v>
                </c:pt>
                <c:pt idx="425">
                  <c:v>775</c:v>
                </c:pt>
                <c:pt idx="426">
                  <c:v>776</c:v>
                </c:pt>
                <c:pt idx="427">
                  <c:v>777</c:v>
                </c:pt>
                <c:pt idx="428">
                  <c:v>778</c:v>
                </c:pt>
                <c:pt idx="429">
                  <c:v>779</c:v>
                </c:pt>
                <c:pt idx="430">
                  <c:v>780</c:v>
                </c:pt>
                <c:pt idx="431">
                  <c:v>781</c:v>
                </c:pt>
                <c:pt idx="432">
                  <c:v>782</c:v>
                </c:pt>
                <c:pt idx="433">
                  <c:v>783</c:v>
                </c:pt>
                <c:pt idx="434">
                  <c:v>784</c:v>
                </c:pt>
                <c:pt idx="435">
                  <c:v>785</c:v>
                </c:pt>
                <c:pt idx="436">
                  <c:v>786</c:v>
                </c:pt>
                <c:pt idx="437">
                  <c:v>787</c:v>
                </c:pt>
                <c:pt idx="438">
                  <c:v>788</c:v>
                </c:pt>
                <c:pt idx="439">
                  <c:v>789</c:v>
                </c:pt>
                <c:pt idx="440">
                  <c:v>790</c:v>
                </c:pt>
                <c:pt idx="441">
                  <c:v>791</c:v>
                </c:pt>
                <c:pt idx="442">
                  <c:v>792</c:v>
                </c:pt>
                <c:pt idx="443">
                  <c:v>793</c:v>
                </c:pt>
                <c:pt idx="444">
                  <c:v>794</c:v>
                </c:pt>
                <c:pt idx="445">
                  <c:v>795</c:v>
                </c:pt>
                <c:pt idx="446">
                  <c:v>796</c:v>
                </c:pt>
                <c:pt idx="447">
                  <c:v>797</c:v>
                </c:pt>
                <c:pt idx="448">
                  <c:v>798</c:v>
                </c:pt>
                <c:pt idx="449">
                  <c:v>799</c:v>
                </c:pt>
                <c:pt idx="450">
                  <c:v>800</c:v>
                </c:pt>
              </c:numCache>
            </c:numRef>
          </c:xVal>
          <c:yVal>
            <c:numRef>
              <c:f>'488'!$K$2:$K$452</c:f>
              <c:numCache>
                <c:formatCode>General</c:formatCode>
                <c:ptCount val="451"/>
                <c:pt idx="0">
                  <c:v>19</c:v>
                </c:pt>
                <c:pt idx="1">
                  <c:v>9</c:v>
                </c:pt>
                <c:pt idx="2">
                  <c:v>49</c:v>
                </c:pt>
                <c:pt idx="3">
                  <c:v>-11</c:v>
                </c:pt>
                <c:pt idx="4">
                  <c:v>-11</c:v>
                </c:pt>
                <c:pt idx="5">
                  <c:v>-71</c:v>
                </c:pt>
                <c:pt idx="6">
                  <c:v>-151</c:v>
                </c:pt>
                <c:pt idx="7">
                  <c:v>-11</c:v>
                </c:pt>
                <c:pt idx="8">
                  <c:v>-101</c:v>
                </c:pt>
                <c:pt idx="9">
                  <c:v>-31</c:v>
                </c:pt>
                <c:pt idx="10">
                  <c:v>-101</c:v>
                </c:pt>
                <c:pt idx="11">
                  <c:v>-51</c:v>
                </c:pt>
                <c:pt idx="12">
                  <c:v>-41</c:v>
                </c:pt>
                <c:pt idx="13">
                  <c:v>19</c:v>
                </c:pt>
                <c:pt idx="14">
                  <c:v>-161</c:v>
                </c:pt>
                <c:pt idx="15">
                  <c:v>-31</c:v>
                </c:pt>
                <c:pt idx="16">
                  <c:v>29</c:v>
                </c:pt>
                <c:pt idx="17">
                  <c:v>-91</c:v>
                </c:pt>
                <c:pt idx="18">
                  <c:v>29</c:v>
                </c:pt>
                <c:pt idx="19">
                  <c:v>-1</c:v>
                </c:pt>
                <c:pt idx="20">
                  <c:v>-1</c:v>
                </c:pt>
                <c:pt idx="21">
                  <c:v>-31</c:v>
                </c:pt>
                <c:pt idx="22">
                  <c:v>-91</c:v>
                </c:pt>
                <c:pt idx="23">
                  <c:v>19</c:v>
                </c:pt>
                <c:pt idx="24">
                  <c:v>19</c:v>
                </c:pt>
                <c:pt idx="25">
                  <c:v>-31</c:v>
                </c:pt>
                <c:pt idx="26">
                  <c:v>9</c:v>
                </c:pt>
                <c:pt idx="27">
                  <c:v>39</c:v>
                </c:pt>
                <c:pt idx="28">
                  <c:v>-51</c:v>
                </c:pt>
                <c:pt idx="29">
                  <c:v>-21</c:v>
                </c:pt>
                <c:pt idx="30">
                  <c:v>39</c:v>
                </c:pt>
                <c:pt idx="31">
                  <c:v>-21</c:v>
                </c:pt>
                <c:pt idx="32">
                  <c:v>109</c:v>
                </c:pt>
                <c:pt idx="33">
                  <c:v>-141</c:v>
                </c:pt>
                <c:pt idx="34">
                  <c:v>9</c:v>
                </c:pt>
                <c:pt idx="35">
                  <c:v>-61</c:v>
                </c:pt>
                <c:pt idx="36">
                  <c:v>-21</c:v>
                </c:pt>
                <c:pt idx="37">
                  <c:v>109</c:v>
                </c:pt>
                <c:pt idx="38">
                  <c:v>-21</c:v>
                </c:pt>
                <c:pt idx="39">
                  <c:v>-81</c:v>
                </c:pt>
                <c:pt idx="40">
                  <c:v>-21</c:v>
                </c:pt>
                <c:pt idx="41">
                  <c:v>-11</c:v>
                </c:pt>
                <c:pt idx="42">
                  <c:v>39</c:v>
                </c:pt>
                <c:pt idx="43">
                  <c:v>9</c:v>
                </c:pt>
                <c:pt idx="44">
                  <c:v>-61</c:v>
                </c:pt>
                <c:pt idx="45">
                  <c:v>-111</c:v>
                </c:pt>
                <c:pt idx="46">
                  <c:v>-81</c:v>
                </c:pt>
                <c:pt idx="47">
                  <c:v>59</c:v>
                </c:pt>
                <c:pt idx="48">
                  <c:v>149</c:v>
                </c:pt>
                <c:pt idx="49">
                  <c:v>-61</c:v>
                </c:pt>
                <c:pt idx="50">
                  <c:v>-21</c:v>
                </c:pt>
                <c:pt idx="51">
                  <c:v>-101</c:v>
                </c:pt>
                <c:pt idx="52">
                  <c:v>39</c:v>
                </c:pt>
                <c:pt idx="53">
                  <c:v>9</c:v>
                </c:pt>
                <c:pt idx="54">
                  <c:v>-61</c:v>
                </c:pt>
                <c:pt idx="55">
                  <c:v>89</c:v>
                </c:pt>
                <c:pt idx="56">
                  <c:v>-1</c:v>
                </c:pt>
                <c:pt idx="57">
                  <c:v>-21</c:v>
                </c:pt>
                <c:pt idx="58">
                  <c:v>-41</c:v>
                </c:pt>
                <c:pt idx="59">
                  <c:v>59</c:v>
                </c:pt>
                <c:pt idx="60">
                  <c:v>109</c:v>
                </c:pt>
                <c:pt idx="61">
                  <c:v>-21</c:v>
                </c:pt>
                <c:pt idx="62">
                  <c:v>-11</c:v>
                </c:pt>
                <c:pt idx="63">
                  <c:v>-31</c:v>
                </c:pt>
                <c:pt idx="64">
                  <c:v>-1</c:v>
                </c:pt>
                <c:pt idx="65">
                  <c:v>9</c:v>
                </c:pt>
                <c:pt idx="66">
                  <c:v>-101</c:v>
                </c:pt>
                <c:pt idx="67">
                  <c:v>9</c:v>
                </c:pt>
                <c:pt idx="68">
                  <c:v>109</c:v>
                </c:pt>
                <c:pt idx="69">
                  <c:v>189</c:v>
                </c:pt>
                <c:pt idx="70">
                  <c:v>39</c:v>
                </c:pt>
                <c:pt idx="71">
                  <c:v>199</c:v>
                </c:pt>
                <c:pt idx="72">
                  <c:v>149</c:v>
                </c:pt>
                <c:pt idx="73">
                  <c:v>149</c:v>
                </c:pt>
                <c:pt idx="74">
                  <c:v>209</c:v>
                </c:pt>
                <c:pt idx="75">
                  <c:v>369</c:v>
                </c:pt>
                <c:pt idx="76">
                  <c:v>299</c:v>
                </c:pt>
                <c:pt idx="77">
                  <c:v>479</c:v>
                </c:pt>
                <c:pt idx="78">
                  <c:v>779</c:v>
                </c:pt>
                <c:pt idx="79">
                  <c:v>629</c:v>
                </c:pt>
                <c:pt idx="80">
                  <c:v>1079</c:v>
                </c:pt>
                <c:pt idx="81">
                  <c:v>1379</c:v>
                </c:pt>
                <c:pt idx="82">
                  <c:v>2039</c:v>
                </c:pt>
                <c:pt idx="83">
                  <c:v>2349</c:v>
                </c:pt>
                <c:pt idx="84">
                  <c:v>3049</c:v>
                </c:pt>
                <c:pt idx="85">
                  <c:v>4349</c:v>
                </c:pt>
                <c:pt idx="86">
                  <c:v>5229</c:v>
                </c:pt>
                <c:pt idx="87">
                  <c:v>6819</c:v>
                </c:pt>
                <c:pt idx="88">
                  <c:v>9009</c:v>
                </c:pt>
                <c:pt idx="89">
                  <c:v>10669</c:v>
                </c:pt>
                <c:pt idx="90">
                  <c:v>14069</c:v>
                </c:pt>
                <c:pt idx="91">
                  <c:v>17879</c:v>
                </c:pt>
                <c:pt idx="92">
                  <c:v>22599</c:v>
                </c:pt>
                <c:pt idx="93">
                  <c:v>28749</c:v>
                </c:pt>
                <c:pt idx="94">
                  <c:v>36149</c:v>
                </c:pt>
                <c:pt idx="95">
                  <c:v>45939</c:v>
                </c:pt>
                <c:pt idx="96">
                  <c:v>57649</c:v>
                </c:pt>
                <c:pt idx="97">
                  <c:v>74099</c:v>
                </c:pt>
                <c:pt idx="98">
                  <c:v>92909</c:v>
                </c:pt>
                <c:pt idx="99">
                  <c:v>113709</c:v>
                </c:pt>
                <c:pt idx="100">
                  <c:v>139479</c:v>
                </c:pt>
                <c:pt idx="101">
                  <c:v>175639</c:v>
                </c:pt>
                <c:pt idx="102">
                  <c:v>210199</c:v>
                </c:pt>
                <c:pt idx="103">
                  <c:v>264099</c:v>
                </c:pt>
                <c:pt idx="104">
                  <c:v>317269</c:v>
                </c:pt>
                <c:pt idx="105">
                  <c:v>387959</c:v>
                </c:pt>
                <c:pt idx="106">
                  <c:v>466589</c:v>
                </c:pt>
                <c:pt idx="107">
                  <c:v>569189</c:v>
                </c:pt>
                <c:pt idx="108">
                  <c:v>694199</c:v>
                </c:pt>
                <c:pt idx="109">
                  <c:v>831949</c:v>
                </c:pt>
                <c:pt idx="110">
                  <c:v>1001509</c:v>
                </c:pt>
                <c:pt idx="111">
                  <c:v>1207999</c:v>
                </c:pt>
                <c:pt idx="112">
                  <c:v>1444389</c:v>
                </c:pt>
                <c:pt idx="113">
                  <c:v>1735179</c:v>
                </c:pt>
                <c:pt idx="114">
                  <c:v>2110889</c:v>
                </c:pt>
                <c:pt idx="115">
                  <c:v>2553259</c:v>
                </c:pt>
                <c:pt idx="116">
                  <c:v>3052979</c:v>
                </c:pt>
                <c:pt idx="117">
                  <c:v>3691049</c:v>
                </c:pt>
                <c:pt idx="118">
                  <c:v>4360089</c:v>
                </c:pt>
                <c:pt idx="119">
                  <c:v>5211529</c:v>
                </c:pt>
                <c:pt idx="120">
                  <c:v>6175559</c:v>
                </c:pt>
                <c:pt idx="121">
                  <c:v>7234339</c:v>
                </c:pt>
                <c:pt idx="122">
                  <c:v>8424949</c:v>
                </c:pt>
                <c:pt idx="123">
                  <c:v>9640519</c:v>
                </c:pt>
                <c:pt idx="124">
                  <c:v>10976249</c:v>
                </c:pt>
                <c:pt idx="125">
                  <c:v>12382969</c:v>
                </c:pt>
                <c:pt idx="126">
                  <c:v>13703229</c:v>
                </c:pt>
                <c:pt idx="127">
                  <c:v>15066089</c:v>
                </c:pt>
                <c:pt idx="128">
                  <c:v>16294169</c:v>
                </c:pt>
                <c:pt idx="129">
                  <c:v>17504419</c:v>
                </c:pt>
                <c:pt idx="130">
                  <c:v>18632329</c:v>
                </c:pt>
                <c:pt idx="131">
                  <c:v>19581109</c:v>
                </c:pt>
                <c:pt idx="132">
                  <c:v>20449209</c:v>
                </c:pt>
                <c:pt idx="133">
                  <c:v>21090479</c:v>
                </c:pt>
                <c:pt idx="134">
                  <c:v>21552939</c:v>
                </c:pt>
                <c:pt idx="135">
                  <c:v>21877879</c:v>
                </c:pt>
                <c:pt idx="136">
                  <c:v>22122169</c:v>
                </c:pt>
                <c:pt idx="137">
                  <c:v>22312269</c:v>
                </c:pt>
                <c:pt idx="138">
                  <c:v>22428949</c:v>
                </c:pt>
                <c:pt idx="139">
                  <c:v>22490639</c:v>
                </c:pt>
                <c:pt idx="140">
                  <c:v>22528179</c:v>
                </c:pt>
                <c:pt idx="141">
                  <c:v>22537999</c:v>
                </c:pt>
                <c:pt idx="142">
                  <c:v>22526209</c:v>
                </c:pt>
                <c:pt idx="143">
                  <c:v>22509969</c:v>
                </c:pt>
                <c:pt idx="144">
                  <c:v>22468919</c:v>
                </c:pt>
                <c:pt idx="145">
                  <c:v>22440979</c:v>
                </c:pt>
                <c:pt idx="146">
                  <c:v>22430589</c:v>
                </c:pt>
                <c:pt idx="147">
                  <c:v>22406329</c:v>
                </c:pt>
                <c:pt idx="148">
                  <c:v>22384389</c:v>
                </c:pt>
                <c:pt idx="149">
                  <c:v>22350749</c:v>
                </c:pt>
                <c:pt idx="150">
                  <c:v>22362689</c:v>
                </c:pt>
                <c:pt idx="151">
                  <c:v>22354819</c:v>
                </c:pt>
                <c:pt idx="152">
                  <c:v>22353079</c:v>
                </c:pt>
                <c:pt idx="153">
                  <c:v>22366499</c:v>
                </c:pt>
                <c:pt idx="154">
                  <c:v>22370039</c:v>
                </c:pt>
                <c:pt idx="155">
                  <c:v>22379419</c:v>
                </c:pt>
                <c:pt idx="156">
                  <c:v>22380479</c:v>
                </c:pt>
                <c:pt idx="157">
                  <c:v>22398799</c:v>
                </c:pt>
                <c:pt idx="158">
                  <c:v>22410829</c:v>
                </c:pt>
                <c:pt idx="159">
                  <c:v>22423249</c:v>
                </c:pt>
                <c:pt idx="160">
                  <c:v>22410209</c:v>
                </c:pt>
                <c:pt idx="161">
                  <c:v>22411649</c:v>
                </c:pt>
                <c:pt idx="162">
                  <c:v>22435029</c:v>
                </c:pt>
                <c:pt idx="163">
                  <c:v>22425939</c:v>
                </c:pt>
                <c:pt idx="164">
                  <c:v>22422859</c:v>
                </c:pt>
                <c:pt idx="165">
                  <c:v>22417009</c:v>
                </c:pt>
                <c:pt idx="166">
                  <c:v>22428059</c:v>
                </c:pt>
                <c:pt idx="167">
                  <c:v>22395819</c:v>
                </c:pt>
                <c:pt idx="168">
                  <c:v>22398329</c:v>
                </c:pt>
                <c:pt idx="169">
                  <c:v>22388539</c:v>
                </c:pt>
                <c:pt idx="170">
                  <c:v>22360049</c:v>
                </c:pt>
                <c:pt idx="171">
                  <c:v>22355529</c:v>
                </c:pt>
                <c:pt idx="172">
                  <c:v>22335619</c:v>
                </c:pt>
                <c:pt idx="173">
                  <c:v>22313559</c:v>
                </c:pt>
                <c:pt idx="174">
                  <c:v>22304839</c:v>
                </c:pt>
                <c:pt idx="175">
                  <c:v>22289749</c:v>
                </c:pt>
                <c:pt idx="176">
                  <c:v>22253779</c:v>
                </c:pt>
                <c:pt idx="177">
                  <c:v>22284249</c:v>
                </c:pt>
                <c:pt idx="178">
                  <c:v>22258949</c:v>
                </c:pt>
                <c:pt idx="179">
                  <c:v>22253389</c:v>
                </c:pt>
                <c:pt idx="180">
                  <c:v>22248269</c:v>
                </c:pt>
                <c:pt idx="181">
                  <c:v>22265659</c:v>
                </c:pt>
                <c:pt idx="182">
                  <c:v>22246529</c:v>
                </c:pt>
                <c:pt idx="183">
                  <c:v>22269489</c:v>
                </c:pt>
                <c:pt idx="184">
                  <c:v>22281269</c:v>
                </c:pt>
                <c:pt idx="185">
                  <c:v>22292139</c:v>
                </c:pt>
                <c:pt idx="186">
                  <c:v>22309999</c:v>
                </c:pt>
                <c:pt idx="187">
                  <c:v>22326899</c:v>
                </c:pt>
                <c:pt idx="188">
                  <c:v>22349429</c:v>
                </c:pt>
                <c:pt idx="189">
                  <c:v>22366199</c:v>
                </c:pt>
                <c:pt idx="190">
                  <c:v>22391529</c:v>
                </c:pt>
                <c:pt idx="191">
                  <c:v>22433379</c:v>
                </c:pt>
                <c:pt idx="192">
                  <c:v>22447849</c:v>
                </c:pt>
                <c:pt idx="193">
                  <c:v>22467169</c:v>
                </c:pt>
                <c:pt idx="194">
                  <c:v>22497319</c:v>
                </c:pt>
                <c:pt idx="195">
                  <c:v>22513499</c:v>
                </c:pt>
                <c:pt idx="196">
                  <c:v>22524969</c:v>
                </c:pt>
                <c:pt idx="197">
                  <c:v>22532319</c:v>
                </c:pt>
                <c:pt idx="198">
                  <c:v>22530829</c:v>
                </c:pt>
                <c:pt idx="199">
                  <c:v>22539659</c:v>
                </c:pt>
                <c:pt idx="200">
                  <c:v>22538199</c:v>
                </c:pt>
                <c:pt idx="201">
                  <c:v>22513299</c:v>
                </c:pt>
                <c:pt idx="202">
                  <c:v>22515759</c:v>
                </c:pt>
                <c:pt idx="203">
                  <c:v>22487059</c:v>
                </c:pt>
                <c:pt idx="204">
                  <c:v>22467879</c:v>
                </c:pt>
                <c:pt idx="205">
                  <c:v>22460239</c:v>
                </c:pt>
                <c:pt idx="206">
                  <c:v>22449139</c:v>
                </c:pt>
                <c:pt idx="207">
                  <c:v>22395119</c:v>
                </c:pt>
                <c:pt idx="208">
                  <c:v>22371849</c:v>
                </c:pt>
                <c:pt idx="209">
                  <c:v>22350099</c:v>
                </c:pt>
                <c:pt idx="210">
                  <c:v>22316799</c:v>
                </c:pt>
                <c:pt idx="211">
                  <c:v>22277789</c:v>
                </c:pt>
                <c:pt idx="212">
                  <c:v>22248699</c:v>
                </c:pt>
                <c:pt idx="213">
                  <c:v>22205759</c:v>
                </c:pt>
                <c:pt idx="214">
                  <c:v>22176409</c:v>
                </c:pt>
                <c:pt idx="215">
                  <c:v>22133909</c:v>
                </c:pt>
                <c:pt idx="216">
                  <c:v>22096689</c:v>
                </c:pt>
                <c:pt idx="217">
                  <c:v>22069049</c:v>
                </c:pt>
                <c:pt idx="218">
                  <c:v>22024899</c:v>
                </c:pt>
                <c:pt idx="219">
                  <c:v>21969829</c:v>
                </c:pt>
                <c:pt idx="220">
                  <c:v>21928269</c:v>
                </c:pt>
                <c:pt idx="221">
                  <c:v>21886209</c:v>
                </c:pt>
                <c:pt idx="222">
                  <c:v>21836159</c:v>
                </c:pt>
                <c:pt idx="223">
                  <c:v>21788299</c:v>
                </c:pt>
                <c:pt idx="224">
                  <c:v>21720519</c:v>
                </c:pt>
                <c:pt idx="225">
                  <c:v>21672919</c:v>
                </c:pt>
                <c:pt idx="226">
                  <c:v>21599699</c:v>
                </c:pt>
                <c:pt idx="227">
                  <c:v>21510789</c:v>
                </c:pt>
                <c:pt idx="228">
                  <c:v>21462409</c:v>
                </c:pt>
                <c:pt idx="229">
                  <c:v>21367859</c:v>
                </c:pt>
                <c:pt idx="230">
                  <c:v>21294079</c:v>
                </c:pt>
                <c:pt idx="231">
                  <c:v>21195479</c:v>
                </c:pt>
                <c:pt idx="232">
                  <c:v>21107389</c:v>
                </c:pt>
                <c:pt idx="233">
                  <c:v>21021569</c:v>
                </c:pt>
                <c:pt idx="234">
                  <c:v>20890899</c:v>
                </c:pt>
                <c:pt idx="235">
                  <c:v>20787459</c:v>
                </c:pt>
                <c:pt idx="236">
                  <c:v>20680639</c:v>
                </c:pt>
                <c:pt idx="237">
                  <c:v>20541859</c:v>
                </c:pt>
                <c:pt idx="238">
                  <c:v>20402859</c:v>
                </c:pt>
                <c:pt idx="239">
                  <c:v>20278079</c:v>
                </c:pt>
                <c:pt idx="240">
                  <c:v>20117859</c:v>
                </c:pt>
                <c:pt idx="241">
                  <c:v>19959839</c:v>
                </c:pt>
                <c:pt idx="242">
                  <c:v>19803169</c:v>
                </c:pt>
                <c:pt idx="243">
                  <c:v>19647349</c:v>
                </c:pt>
                <c:pt idx="244">
                  <c:v>19467479</c:v>
                </c:pt>
                <c:pt idx="245">
                  <c:v>19298139</c:v>
                </c:pt>
                <c:pt idx="246">
                  <c:v>19119779</c:v>
                </c:pt>
                <c:pt idx="247">
                  <c:v>18938039</c:v>
                </c:pt>
                <c:pt idx="248">
                  <c:v>18736759</c:v>
                </c:pt>
                <c:pt idx="249">
                  <c:v>18564599</c:v>
                </c:pt>
                <c:pt idx="250">
                  <c:v>18364019</c:v>
                </c:pt>
                <c:pt idx="251">
                  <c:v>18169389</c:v>
                </c:pt>
                <c:pt idx="252">
                  <c:v>17962849</c:v>
                </c:pt>
                <c:pt idx="253">
                  <c:v>17739539</c:v>
                </c:pt>
                <c:pt idx="254">
                  <c:v>17557879</c:v>
                </c:pt>
                <c:pt idx="255">
                  <c:v>17333569</c:v>
                </c:pt>
                <c:pt idx="256">
                  <c:v>17124439</c:v>
                </c:pt>
                <c:pt idx="257">
                  <c:v>16919239</c:v>
                </c:pt>
                <c:pt idx="258">
                  <c:v>16728509</c:v>
                </c:pt>
                <c:pt idx="259">
                  <c:v>16500569</c:v>
                </c:pt>
                <c:pt idx="260">
                  <c:v>16308099</c:v>
                </c:pt>
                <c:pt idx="261">
                  <c:v>16087799</c:v>
                </c:pt>
                <c:pt idx="262">
                  <c:v>15893509</c:v>
                </c:pt>
                <c:pt idx="263">
                  <c:v>15674529</c:v>
                </c:pt>
                <c:pt idx="264">
                  <c:v>15437299</c:v>
                </c:pt>
                <c:pt idx="265">
                  <c:v>15225729</c:v>
                </c:pt>
                <c:pt idx="266">
                  <c:v>15055799</c:v>
                </c:pt>
                <c:pt idx="267">
                  <c:v>14804589</c:v>
                </c:pt>
                <c:pt idx="268">
                  <c:v>14569829</c:v>
                </c:pt>
                <c:pt idx="269">
                  <c:v>14342859</c:v>
                </c:pt>
                <c:pt idx="270">
                  <c:v>14143189</c:v>
                </c:pt>
                <c:pt idx="271">
                  <c:v>13886029</c:v>
                </c:pt>
                <c:pt idx="272">
                  <c:v>13688639</c:v>
                </c:pt>
                <c:pt idx="273">
                  <c:v>13444039</c:v>
                </c:pt>
                <c:pt idx="274">
                  <c:v>13245729</c:v>
                </c:pt>
                <c:pt idx="275">
                  <c:v>13016789</c:v>
                </c:pt>
                <c:pt idx="276">
                  <c:v>12788849</c:v>
                </c:pt>
                <c:pt idx="277">
                  <c:v>12541509</c:v>
                </c:pt>
                <c:pt idx="278">
                  <c:v>12313189</c:v>
                </c:pt>
                <c:pt idx="279">
                  <c:v>12072119</c:v>
                </c:pt>
                <c:pt idx="280">
                  <c:v>11867629</c:v>
                </c:pt>
                <c:pt idx="281">
                  <c:v>11622849</c:v>
                </c:pt>
                <c:pt idx="282">
                  <c:v>11420179</c:v>
                </c:pt>
                <c:pt idx="283">
                  <c:v>11167279</c:v>
                </c:pt>
                <c:pt idx="284">
                  <c:v>10941169</c:v>
                </c:pt>
                <c:pt idx="285">
                  <c:v>10727969</c:v>
                </c:pt>
                <c:pt idx="286">
                  <c:v>10492509</c:v>
                </c:pt>
                <c:pt idx="287">
                  <c:v>10289649</c:v>
                </c:pt>
                <c:pt idx="288">
                  <c:v>10056349</c:v>
                </c:pt>
                <c:pt idx="289">
                  <c:v>9839169</c:v>
                </c:pt>
                <c:pt idx="290">
                  <c:v>9596539</c:v>
                </c:pt>
                <c:pt idx="291">
                  <c:v>9358869</c:v>
                </c:pt>
                <c:pt idx="292">
                  <c:v>9151369</c:v>
                </c:pt>
                <c:pt idx="293">
                  <c:v>8931319</c:v>
                </c:pt>
                <c:pt idx="294">
                  <c:v>8736139</c:v>
                </c:pt>
                <c:pt idx="295">
                  <c:v>8516629</c:v>
                </c:pt>
                <c:pt idx="296">
                  <c:v>8326969</c:v>
                </c:pt>
                <c:pt idx="297">
                  <c:v>8147179</c:v>
                </c:pt>
                <c:pt idx="298">
                  <c:v>7975909</c:v>
                </c:pt>
                <c:pt idx="299">
                  <c:v>7804929</c:v>
                </c:pt>
                <c:pt idx="300">
                  <c:v>7649419</c:v>
                </c:pt>
                <c:pt idx="301">
                  <c:v>7519509</c:v>
                </c:pt>
                <c:pt idx="302">
                  <c:v>7376939</c:v>
                </c:pt>
                <c:pt idx="303">
                  <c:v>7255939</c:v>
                </c:pt>
                <c:pt idx="304">
                  <c:v>7116569</c:v>
                </c:pt>
                <c:pt idx="305">
                  <c:v>6982029</c:v>
                </c:pt>
                <c:pt idx="306">
                  <c:v>6868879</c:v>
                </c:pt>
                <c:pt idx="307">
                  <c:v>6741069</c:v>
                </c:pt>
                <c:pt idx="308">
                  <c:v>6619059</c:v>
                </c:pt>
                <c:pt idx="309">
                  <c:v>6489669</c:v>
                </c:pt>
                <c:pt idx="310">
                  <c:v>6357199</c:v>
                </c:pt>
                <c:pt idx="311">
                  <c:v>6217869</c:v>
                </c:pt>
                <c:pt idx="312">
                  <c:v>6100559</c:v>
                </c:pt>
                <c:pt idx="313">
                  <c:v>5983469</c:v>
                </c:pt>
                <c:pt idx="314">
                  <c:v>5859589</c:v>
                </c:pt>
                <c:pt idx="315">
                  <c:v>5728189</c:v>
                </c:pt>
                <c:pt idx="316">
                  <c:v>5603329</c:v>
                </c:pt>
                <c:pt idx="317">
                  <c:v>5488919</c:v>
                </c:pt>
                <c:pt idx="318">
                  <c:v>5356169</c:v>
                </c:pt>
                <c:pt idx="319">
                  <c:v>5228809</c:v>
                </c:pt>
                <c:pt idx="320">
                  <c:v>5108409</c:v>
                </c:pt>
                <c:pt idx="321">
                  <c:v>4995189</c:v>
                </c:pt>
                <c:pt idx="322">
                  <c:v>4865169</c:v>
                </c:pt>
                <c:pt idx="323">
                  <c:v>4738889</c:v>
                </c:pt>
                <c:pt idx="324">
                  <c:v>4624439</c:v>
                </c:pt>
                <c:pt idx="325">
                  <c:v>4520009</c:v>
                </c:pt>
                <c:pt idx="326">
                  <c:v>4398279</c:v>
                </c:pt>
                <c:pt idx="327">
                  <c:v>4276339</c:v>
                </c:pt>
                <c:pt idx="328">
                  <c:v>4170289</c:v>
                </c:pt>
                <c:pt idx="329">
                  <c:v>4075869</c:v>
                </c:pt>
                <c:pt idx="330">
                  <c:v>3954299</c:v>
                </c:pt>
                <c:pt idx="331">
                  <c:v>3862639</c:v>
                </c:pt>
                <c:pt idx="332">
                  <c:v>3743599</c:v>
                </c:pt>
                <c:pt idx="333">
                  <c:v>3653599</c:v>
                </c:pt>
                <c:pt idx="334">
                  <c:v>3547929</c:v>
                </c:pt>
                <c:pt idx="335">
                  <c:v>3452919</c:v>
                </c:pt>
                <c:pt idx="336">
                  <c:v>3352969</c:v>
                </c:pt>
                <c:pt idx="337">
                  <c:v>3272179</c:v>
                </c:pt>
                <c:pt idx="338">
                  <c:v>3187779</c:v>
                </c:pt>
                <c:pt idx="339">
                  <c:v>3098379</c:v>
                </c:pt>
                <c:pt idx="340">
                  <c:v>3008879</c:v>
                </c:pt>
                <c:pt idx="341">
                  <c:v>2922199</c:v>
                </c:pt>
                <c:pt idx="342">
                  <c:v>2836029</c:v>
                </c:pt>
                <c:pt idx="343">
                  <c:v>2769259</c:v>
                </c:pt>
                <c:pt idx="344">
                  <c:v>2694749</c:v>
                </c:pt>
                <c:pt idx="345">
                  <c:v>2605509</c:v>
                </c:pt>
                <c:pt idx="346">
                  <c:v>2530459</c:v>
                </c:pt>
                <c:pt idx="347">
                  <c:v>2461779</c:v>
                </c:pt>
                <c:pt idx="348">
                  <c:v>2396919</c:v>
                </c:pt>
                <c:pt idx="349">
                  <c:v>2330939</c:v>
                </c:pt>
                <c:pt idx="350">
                  <c:v>2258919</c:v>
                </c:pt>
                <c:pt idx="351">
                  <c:v>2182099</c:v>
                </c:pt>
                <c:pt idx="352">
                  <c:v>2130929</c:v>
                </c:pt>
                <c:pt idx="353">
                  <c:v>2067189</c:v>
                </c:pt>
                <c:pt idx="354">
                  <c:v>2000329</c:v>
                </c:pt>
                <c:pt idx="355">
                  <c:v>1944649</c:v>
                </c:pt>
                <c:pt idx="356">
                  <c:v>1895419</c:v>
                </c:pt>
                <c:pt idx="357">
                  <c:v>1839099</c:v>
                </c:pt>
                <c:pt idx="358">
                  <c:v>1777289</c:v>
                </c:pt>
                <c:pt idx="359">
                  <c:v>1724859</c:v>
                </c:pt>
                <c:pt idx="360">
                  <c:v>1673869</c:v>
                </c:pt>
                <c:pt idx="361">
                  <c:v>1629179</c:v>
                </c:pt>
                <c:pt idx="362">
                  <c:v>1575319</c:v>
                </c:pt>
                <c:pt idx="363">
                  <c:v>1537029</c:v>
                </c:pt>
                <c:pt idx="364">
                  <c:v>1482619</c:v>
                </c:pt>
                <c:pt idx="365">
                  <c:v>1439989</c:v>
                </c:pt>
                <c:pt idx="366">
                  <c:v>1403919</c:v>
                </c:pt>
                <c:pt idx="367">
                  <c:v>1357959</c:v>
                </c:pt>
                <c:pt idx="368">
                  <c:v>1322519</c:v>
                </c:pt>
                <c:pt idx="369">
                  <c:v>1274669</c:v>
                </c:pt>
                <c:pt idx="370">
                  <c:v>1235769</c:v>
                </c:pt>
                <c:pt idx="371">
                  <c:v>1200349</c:v>
                </c:pt>
                <c:pt idx="372">
                  <c:v>1164689</c:v>
                </c:pt>
                <c:pt idx="373">
                  <c:v>1125219</c:v>
                </c:pt>
                <c:pt idx="374">
                  <c:v>1088829</c:v>
                </c:pt>
                <c:pt idx="375">
                  <c:v>1061779</c:v>
                </c:pt>
                <c:pt idx="376">
                  <c:v>1026629</c:v>
                </c:pt>
                <c:pt idx="377">
                  <c:v>994369</c:v>
                </c:pt>
                <c:pt idx="378">
                  <c:v>961059</c:v>
                </c:pt>
                <c:pt idx="379">
                  <c:v>937729</c:v>
                </c:pt>
                <c:pt idx="380">
                  <c:v>907139</c:v>
                </c:pt>
                <c:pt idx="381">
                  <c:v>877349</c:v>
                </c:pt>
                <c:pt idx="382">
                  <c:v>852219</c:v>
                </c:pt>
                <c:pt idx="383">
                  <c:v>824349</c:v>
                </c:pt>
                <c:pt idx="384">
                  <c:v>796799</c:v>
                </c:pt>
                <c:pt idx="385">
                  <c:v>775049</c:v>
                </c:pt>
                <c:pt idx="386">
                  <c:v>757529</c:v>
                </c:pt>
                <c:pt idx="387">
                  <c:v>730819</c:v>
                </c:pt>
                <c:pt idx="388">
                  <c:v>709479</c:v>
                </c:pt>
                <c:pt idx="389">
                  <c:v>684539</c:v>
                </c:pt>
                <c:pt idx="390">
                  <c:v>665929</c:v>
                </c:pt>
                <c:pt idx="391">
                  <c:v>646589</c:v>
                </c:pt>
                <c:pt idx="392">
                  <c:v>627099</c:v>
                </c:pt>
                <c:pt idx="393">
                  <c:v>611449</c:v>
                </c:pt>
                <c:pt idx="394">
                  <c:v>593399</c:v>
                </c:pt>
                <c:pt idx="395">
                  <c:v>579489</c:v>
                </c:pt>
                <c:pt idx="396">
                  <c:v>559289</c:v>
                </c:pt>
                <c:pt idx="397">
                  <c:v>538359</c:v>
                </c:pt>
                <c:pt idx="398">
                  <c:v>524469</c:v>
                </c:pt>
                <c:pt idx="399">
                  <c:v>512449</c:v>
                </c:pt>
                <c:pt idx="400">
                  <c:v>493049</c:v>
                </c:pt>
                <c:pt idx="401">
                  <c:v>479659</c:v>
                </c:pt>
                <c:pt idx="402">
                  <c:v>469469</c:v>
                </c:pt>
                <c:pt idx="403">
                  <c:v>458249</c:v>
                </c:pt>
                <c:pt idx="404">
                  <c:v>443929</c:v>
                </c:pt>
                <c:pt idx="405">
                  <c:v>428939</c:v>
                </c:pt>
                <c:pt idx="406">
                  <c:v>415889</c:v>
                </c:pt>
                <c:pt idx="407">
                  <c:v>403779</c:v>
                </c:pt>
                <c:pt idx="408">
                  <c:v>393699</c:v>
                </c:pt>
                <c:pt idx="409">
                  <c:v>386669</c:v>
                </c:pt>
                <c:pt idx="410">
                  <c:v>374149</c:v>
                </c:pt>
                <c:pt idx="411">
                  <c:v>364539</c:v>
                </c:pt>
                <c:pt idx="412">
                  <c:v>349729</c:v>
                </c:pt>
                <c:pt idx="413">
                  <c:v>345069</c:v>
                </c:pt>
                <c:pt idx="414">
                  <c:v>333269</c:v>
                </c:pt>
                <c:pt idx="415">
                  <c:v>321159</c:v>
                </c:pt>
                <c:pt idx="416">
                  <c:v>312609</c:v>
                </c:pt>
                <c:pt idx="417">
                  <c:v>306369</c:v>
                </c:pt>
                <c:pt idx="418">
                  <c:v>296919</c:v>
                </c:pt>
                <c:pt idx="419">
                  <c:v>288459</c:v>
                </c:pt>
                <c:pt idx="420">
                  <c:v>279359</c:v>
                </c:pt>
                <c:pt idx="421">
                  <c:v>272479</c:v>
                </c:pt>
                <c:pt idx="422">
                  <c:v>264849</c:v>
                </c:pt>
                <c:pt idx="423">
                  <c:v>257179</c:v>
                </c:pt>
                <c:pt idx="424">
                  <c:v>250549</c:v>
                </c:pt>
                <c:pt idx="425">
                  <c:v>246149</c:v>
                </c:pt>
                <c:pt idx="426">
                  <c:v>235119</c:v>
                </c:pt>
                <c:pt idx="427">
                  <c:v>230319</c:v>
                </c:pt>
                <c:pt idx="428">
                  <c:v>223619</c:v>
                </c:pt>
                <c:pt idx="429">
                  <c:v>216679</c:v>
                </c:pt>
                <c:pt idx="430">
                  <c:v>212169</c:v>
                </c:pt>
                <c:pt idx="431">
                  <c:v>205039</c:v>
                </c:pt>
                <c:pt idx="432">
                  <c:v>198079</c:v>
                </c:pt>
                <c:pt idx="433">
                  <c:v>192119</c:v>
                </c:pt>
                <c:pt idx="434">
                  <c:v>190359</c:v>
                </c:pt>
                <c:pt idx="435">
                  <c:v>183449</c:v>
                </c:pt>
                <c:pt idx="436">
                  <c:v>179699</c:v>
                </c:pt>
                <c:pt idx="437">
                  <c:v>172079</c:v>
                </c:pt>
                <c:pt idx="438">
                  <c:v>169619</c:v>
                </c:pt>
                <c:pt idx="439">
                  <c:v>163779</c:v>
                </c:pt>
                <c:pt idx="440">
                  <c:v>159809</c:v>
                </c:pt>
                <c:pt idx="441">
                  <c:v>155699</c:v>
                </c:pt>
                <c:pt idx="442">
                  <c:v>153969</c:v>
                </c:pt>
                <c:pt idx="443">
                  <c:v>150039</c:v>
                </c:pt>
                <c:pt idx="444">
                  <c:v>144749</c:v>
                </c:pt>
                <c:pt idx="445">
                  <c:v>141809</c:v>
                </c:pt>
                <c:pt idx="446">
                  <c:v>135839</c:v>
                </c:pt>
                <c:pt idx="447">
                  <c:v>134439</c:v>
                </c:pt>
                <c:pt idx="448">
                  <c:v>130619</c:v>
                </c:pt>
                <c:pt idx="449">
                  <c:v>124789</c:v>
                </c:pt>
                <c:pt idx="450">
                  <c:v>125479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3403776"/>
        <c:axId val="93414144"/>
      </c:scatterChart>
      <c:valAx>
        <c:axId val="93403776"/>
        <c:scaling>
          <c:orientation val="minMax"/>
          <c:max val="800"/>
          <c:min val="35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altLang="zh-TW"/>
                  <a:t>Wavelength (nm)</a:t>
                </a:r>
                <a:endParaRPr lang="zh-TW" altLang="en-US"/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crossAx val="93414144"/>
        <c:crosses val="autoZero"/>
        <c:crossBetween val="midCat"/>
      </c:valAx>
      <c:valAx>
        <c:axId val="93414144"/>
        <c:scaling>
          <c:orientation val="minMax"/>
          <c:min val="0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 altLang="zh-TW"/>
                  <a:t>Intensity (arb.)</a:t>
                </a:r>
                <a:endParaRPr lang="zh-TW" altLang="en-US"/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crossAx val="93403776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155860337719223"/>
          <c:y val="0.2066722624138988"/>
          <c:w val="0.14087276397531912"/>
          <c:h val="0.38971824773710007"/>
        </c:manualLayout>
      </c:layout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altLang="zh-TW"/>
              <a:t>Emission Curve (excitation</a:t>
            </a:r>
            <a:r>
              <a:rPr lang="en-US" altLang="zh-TW" baseline="0"/>
              <a:t> 580nm</a:t>
            </a:r>
            <a:r>
              <a:rPr lang="en-US" altLang="zh-TW"/>
              <a:t>)</a:t>
            </a:r>
            <a:endParaRPr lang="zh-TW" altLang="en-US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1379205050349099"/>
          <c:y val="0.14239444688703251"/>
          <c:w val="0.85455200452884572"/>
          <c:h val="0.70106852125717789"/>
        </c:manualLayout>
      </c:layout>
      <c:scatterChart>
        <c:scatterStyle val="smoothMarker"/>
        <c:varyColors val="0"/>
        <c:ser>
          <c:idx val="0"/>
          <c:order val="0"/>
          <c:tx>
            <c:v>C5 to 7</c:v>
          </c:tx>
          <c:marker>
            <c:symbol val="none"/>
          </c:marker>
          <c:xVal>
            <c:numRef>
              <c:f>'580'!$A$2:$A$452</c:f>
              <c:numCache>
                <c:formatCode>General</c:formatCode>
                <c:ptCount val="451"/>
                <c:pt idx="0">
                  <c:v>350</c:v>
                </c:pt>
                <c:pt idx="1">
                  <c:v>351</c:v>
                </c:pt>
                <c:pt idx="2">
                  <c:v>352</c:v>
                </c:pt>
                <c:pt idx="3">
                  <c:v>353</c:v>
                </c:pt>
                <c:pt idx="4">
                  <c:v>354</c:v>
                </c:pt>
                <c:pt idx="5">
                  <c:v>355</c:v>
                </c:pt>
                <c:pt idx="6">
                  <c:v>356</c:v>
                </c:pt>
                <c:pt idx="7">
                  <c:v>357</c:v>
                </c:pt>
                <c:pt idx="8">
                  <c:v>358</c:v>
                </c:pt>
                <c:pt idx="9">
                  <c:v>359</c:v>
                </c:pt>
                <c:pt idx="10">
                  <c:v>360</c:v>
                </c:pt>
                <c:pt idx="11">
                  <c:v>361</c:v>
                </c:pt>
                <c:pt idx="12">
                  <c:v>362</c:v>
                </c:pt>
                <c:pt idx="13">
                  <c:v>363</c:v>
                </c:pt>
                <c:pt idx="14">
                  <c:v>364</c:v>
                </c:pt>
                <c:pt idx="15">
                  <c:v>365</c:v>
                </c:pt>
                <c:pt idx="16">
                  <c:v>366</c:v>
                </c:pt>
                <c:pt idx="17">
                  <c:v>367</c:v>
                </c:pt>
                <c:pt idx="18">
                  <c:v>368</c:v>
                </c:pt>
                <c:pt idx="19">
                  <c:v>369</c:v>
                </c:pt>
                <c:pt idx="20">
                  <c:v>370</c:v>
                </c:pt>
                <c:pt idx="21">
                  <c:v>371</c:v>
                </c:pt>
                <c:pt idx="22">
                  <c:v>372</c:v>
                </c:pt>
                <c:pt idx="23">
                  <c:v>373</c:v>
                </c:pt>
                <c:pt idx="24">
                  <c:v>374</c:v>
                </c:pt>
                <c:pt idx="25">
                  <c:v>375</c:v>
                </c:pt>
                <c:pt idx="26">
                  <c:v>376</c:v>
                </c:pt>
                <c:pt idx="27">
                  <c:v>377</c:v>
                </c:pt>
                <c:pt idx="28">
                  <c:v>378</c:v>
                </c:pt>
                <c:pt idx="29">
                  <c:v>379</c:v>
                </c:pt>
                <c:pt idx="30">
                  <c:v>380</c:v>
                </c:pt>
                <c:pt idx="31">
                  <c:v>381</c:v>
                </c:pt>
                <c:pt idx="32">
                  <c:v>382</c:v>
                </c:pt>
                <c:pt idx="33">
                  <c:v>383</c:v>
                </c:pt>
                <c:pt idx="34">
                  <c:v>384</c:v>
                </c:pt>
                <c:pt idx="35">
                  <c:v>385</c:v>
                </c:pt>
                <c:pt idx="36">
                  <c:v>386</c:v>
                </c:pt>
                <c:pt idx="37">
                  <c:v>387</c:v>
                </c:pt>
                <c:pt idx="38">
                  <c:v>388</c:v>
                </c:pt>
                <c:pt idx="39">
                  <c:v>389</c:v>
                </c:pt>
                <c:pt idx="40">
                  <c:v>390</c:v>
                </c:pt>
                <c:pt idx="41">
                  <c:v>391</c:v>
                </c:pt>
                <c:pt idx="42">
                  <c:v>392</c:v>
                </c:pt>
                <c:pt idx="43">
                  <c:v>393</c:v>
                </c:pt>
                <c:pt idx="44">
                  <c:v>394</c:v>
                </c:pt>
                <c:pt idx="45">
                  <c:v>395</c:v>
                </c:pt>
                <c:pt idx="46">
                  <c:v>396</c:v>
                </c:pt>
                <c:pt idx="47">
                  <c:v>397</c:v>
                </c:pt>
                <c:pt idx="48">
                  <c:v>398</c:v>
                </c:pt>
                <c:pt idx="49">
                  <c:v>399</c:v>
                </c:pt>
                <c:pt idx="50">
                  <c:v>400</c:v>
                </c:pt>
                <c:pt idx="51">
                  <c:v>401</c:v>
                </c:pt>
                <c:pt idx="52">
                  <c:v>402</c:v>
                </c:pt>
                <c:pt idx="53">
                  <c:v>403</c:v>
                </c:pt>
                <c:pt idx="54">
                  <c:v>404</c:v>
                </c:pt>
                <c:pt idx="55">
                  <c:v>405</c:v>
                </c:pt>
                <c:pt idx="56">
                  <c:v>406</c:v>
                </c:pt>
                <c:pt idx="57">
                  <c:v>407</c:v>
                </c:pt>
                <c:pt idx="58">
                  <c:v>408</c:v>
                </c:pt>
                <c:pt idx="59">
                  <c:v>409</c:v>
                </c:pt>
                <c:pt idx="60">
                  <c:v>410</c:v>
                </c:pt>
                <c:pt idx="61">
                  <c:v>411</c:v>
                </c:pt>
                <c:pt idx="62">
                  <c:v>412</c:v>
                </c:pt>
                <c:pt idx="63">
                  <c:v>413</c:v>
                </c:pt>
                <c:pt idx="64">
                  <c:v>414</c:v>
                </c:pt>
                <c:pt idx="65">
                  <c:v>415</c:v>
                </c:pt>
                <c:pt idx="66">
                  <c:v>416</c:v>
                </c:pt>
                <c:pt idx="67">
                  <c:v>417</c:v>
                </c:pt>
                <c:pt idx="68">
                  <c:v>418</c:v>
                </c:pt>
                <c:pt idx="69">
                  <c:v>419</c:v>
                </c:pt>
                <c:pt idx="70">
                  <c:v>420</c:v>
                </c:pt>
                <c:pt idx="71">
                  <c:v>421</c:v>
                </c:pt>
                <c:pt idx="72">
                  <c:v>422</c:v>
                </c:pt>
                <c:pt idx="73">
                  <c:v>423</c:v>
                </c:pt>
                <c:pt idx="74">
                  <c:v>424</c:v>
                </c:pt>
                <c:pt idx="75">
                  <c:v>425</c:v>
                </c:pt>
                <c:pt idx="76">
                  <c:v>426</c:v>
                </c:pt>
                <c:pt idx="77">
                  <c:v>427</c:v>
                </c:pt>
                <c:pt idx="78">
                  <c:v>428</c:v>
                </c:pt>
                <c:pt idx="79">
                  <c:v>429</c:v>
                </c:pt>
                <c:pt idx="80">
                  <c:v>430</c:v>
                </c:pt>
                <c:pt idx="81">
                  <c:v>431</c:v>
                </c:pt>
                <c:pt idx="82">
                  <c:v>432</c:v>
                </c:pt>
                <c:pt idx="83">
                  <c:v>433</c:v>
                </c:pt>
                <c:pt idx="84">
                  <c:v>434</c:v>
                </c:pt>
                <c:pt idx="85">
                  <c:v>435</c:v>
                </c:pt>
                <c:pt idx="86">
                  <c:v>436</c:v>
                </c:pt>
                <c:pt idx="87">
                  <c:v>437</c:v>
                </c:pt>
                <c:pt idx="88">
                  <c:v>438</c:v>
                </c:pt>
                <c:pt idx="89">
                  <c:v>439</c:v>
                </c:pt>
                <c:pt idx="90">
                  <c:v>440</c:v>
                </c:pt>
                <c:pt idx="91">
                  <c:v>441</c:v>
                </c:pt>
                <c:pt idx="92">
                  <c:v>442</c:v>
                </c:pt>
                <c:pt idx="93">
                  <c:v>443</c:v>
                </c:pt>
                <c:pt idx="94">
                  <c:v>444</c:v>
                </c:pt>
                <c:pt idx="95">
                  <c:v>445</c:v>
                </c:pt>
                <c:pt idx="96">
                  <c:v>446</c:v>
                </c:pt>
                <c:pt idx="97">
                  <c:v>447</c:v>
                </c:pt>
                <c:pt idx="98">
                  <c:v>448</c:v>
                </c:pt>
                <c:pt idx="99">
                  <c:v>449</c:v>
                </c:pt>
                <c:pt idx="100">
                  <c:v>450</c:v>
                </c:pt>
                <c:pt idx="101">
                  <c:v>451</c:v>
                </c:pt>
                <c:pt idx="102">
                  <c:v>452</c:v>
                </c:pt>
                <c:pt idx="103">
                  <c:v>453</c:v>
                </c:pt>
                <c:pt idx="104">
                  <c:v>454</c:v>
                </c:pt>
                <c:pt idx="105">
                  <c:v>455</c:v>
                </c:pt>
                <c:pt idx="106">
                  <c:v>456</c:v>
                </c:pt>
                <c:pt idx="107">
                  <c:v>457</c:v>
                </c:pt>
                <c:pt idx="108">
                  <c:v>458</c:v>
                </c:pt>
                <c:pt idx="109">
                  <c:v>459</c:v>
                </c:pt>
                <c:pt idx="110">
                  <c:v>460</c:v>
                </c:pt>
                <c:pt idx="111">
                  <c:v>461</c:v>
                </c:pt>
                <c:pt idx="112">
                  <c:v>462</c:v>
                </c:pt>
                <c:pt idx="113">
                  <c:v>463</c:v>
                </c:pt>
                <c:pt idx="114">
                  <c:v>464</c:v>
                </c:pt>
                <c:pt idx="115">
                  <c:v>465</c:v>
                </c:pt>
                <c:pt idx="116">
                  <c:v>466</c:v>
                </c:pt>
                <c:pt idx="117">
                  <c:v>467</c:v>
                </c:pt>
                <c:pt idx="118">
                  <c:v>468</c:v>
                </c:pt>
                <c:pt idx="119">
                  <c:v>469</c:v>
                </c:pt>
                <c:pt idx="120">
                  <c:v>470</c:v>
                </c:pt>
                <c:pt idx="121">
                  <c:v>471</c:v>
                </c:pt>
                <c:pt idx="122">
                  <c:v>472</c:v>
                </c:pt>
                <c:pt idx="123">
                  <c:v>473</c:v>
                </c:pt>
                <c:pt idx="124">
                  <c:v>474</c:v>
                </c:pt>
                <c:pt idx="125">
                  <c:v>475</c:v>
                </c:pt>
                <c:pt idx="126">
                  <c:v>476</c:v>
                </c:pt>
                <c:pt idx="127">
                  <c:v>477</c:v>
                </c:pt>
                <c:pt idx="128">
                  <c:v>478</c:v>
                </c:pt>
                <c:pt idx="129">
                  <c:v>479</c:v>
                </c:pt>
                <c:pt idx="130">
                  <c:v>480</c:v>
                </c:pt>
                <c:pt idx="131">
                  <c:v>481</c:v>
                </c:pt>
                <c:pt idx="132">
                  <c:v>482</c:v>
                </c:pt>
                <c:pt idx="133">
                  <c:v>483</c:v>
                </c:pt>
                <c:pt idx="134">
                  <c:v>484</c:v>
                </c:pt>
                <c:pt idx="135">
                  <c:v>485</c:v>
                </c:pt>
                <c:pt idx="136">
                  <c:v>486</c:v>
                </c:pt>
                <c:pt idx="137">
                  <c:v>487</c:v>
                </c:pt>
                <c:pt idx="138">
                  <c:v>488</c:v>
                </c:pt>
                <c:pt idx="139">
                  <c:v>489</c:v>
                </c:pt>
                <c:pt idx="140">
                  <c:v>490</c:v>
                </c:pt>
                <c:pt idx="141">
                  <c:v>491</c:v>
                </c:pt>
                <c:pt idx="142">
                  <c:v>492</c:v>
                </c:pt>
                <c:pt idx="143">
                  <c:v>493</c:v>
                </c:pt>
                <c:pt idx="144">
                  <c:v>494</c:v>
                </c:pt>
                <c:pt idx="145">
                  <c:v>495</c:v>
                </c:pt>
                <c:pt idx="146">
                  <c:v>496</c:v>
                </c:pt>
                <c:pt idx="147">
                  <c:v>497</c:v>
                </c:pt>
                <c:pt idx="148">
                  <c:v>498</c:v>
                </c:pt>
                <c:pt idx="149">
                  <c:v>499</c:v>
                </c:pt>
                <c:pt idx="150">
                  <c:v>500</c:v>
                </c:pt>
                <c:pt idx="151">
                  <c:v>501</c:v>
                </c:pt>
                <c:pt idx="152">
                  <c:v>502</c:v>
                </c:pt>
                <c:pt idx="153">
                  <c:v>503</c:v>
                </c:pt>
                <c:pt idx="154">
                  <c:v>504</c:v>
                </c:pt>
                <c:pt idx="155">
                  <c:v>505</c:v>
                </c:pt>
                <c:pt idx="156">
                  <c:v>506</c:v>
                </c:pt>
                <c:pt idx="157">
                  <c:v>507</c:v>
                </c:pt>
                <c:pt idx="158">
                  <c:v>508</c:v>
                </c:pt>
                <c:pt idx="159">
                  <c:v>509</c:v>
                </c:pt>
                <c:pt idx="160">
                  <c:v>510</c:v>
                </c:pt>
                <c:pt idx="161">
                  <c:v>511</c:v>
                </c:pt>
                <c:pt idx="162">
                  <c:v>512</c:v>
                </c:pt>
                <c:pt idx="163">
                  <c:v>513</c:v>
                </c:pt>
                <c:pt idx="164">
                  <c:v>514</c:v>
                </c:pt>
                <c:pt idx="165">
                  <c:v>515</c:v>
                </c:pt>
                <c:pt idx="166">
                  <c:v>516</c:v>
                </c:pt>
                <c:pt idx="167">
                  <c:v>517</c:v>
                </c:pt>
                <c:pt idx="168">
                  <c:v>518</c:v>
                </c:pt>
                <c:pt idx="169">
                  <c:v>519</c:v>
                </c:pt>
                <c:pt idx="170">
                  <c:v>520</c:v>
                </c:pt>
                <c:pt idx="171">
                  <c:v>521</c:v>
                </c:pt>
                <c:pt idx="172">
                  <c:v>522</c:v>
                </c:pt>
                <c:pt idx="173">
                  <c:v>523</c:v>
                </c:pt>
                <c:pt idx="174">
                  <c:v>524</c:v>
                </c:pt>
                <c:pt idx="175">
                  <c:v>525</c:v>
                </c:pt>
                <c:pt idx="176">
                  <c:v>526</c:v>
                </c:pt>
                <c:pt idx="177">
                  <c:v>527</c:v>
                </c:pt>
                <c:pt idx="178">
                  <c:v>528</c:v>
                </c:pt>
                <c:pt idx="179">
                  <c:v>529</c:v>
                </c:pt>
                <c:pt idx="180">
                  <c:v>530</c:v>
                </c:pt>
                <c:pt idx="181">
                  <c:v>531</c:v>
                </c:pt>
                <c:pt idx="182">
                  <c:v>532</c:v>
                </c:pt>
                <c:pt idx="183">
                  <c:v>533</c:v>
                </c:pt>
                <c:pt idx="184">
                  <c:v>534</c:v>
                </c:pt>
                <c:pt idx="185">
                  <c:v>535</c:v>
                </c:pt>
                <c:pt idx="186">
                  <c:v>536</c:v>
                </c:pt>
                <c:pt idx="187">
                  <c:v>537</c:v>
                </c:pt>
                <c:pt idx="188">
                  <c:v>538</c:v>
                </c:pt>
                <c:pt idx="189">
                  <c:v>539</c:v>
                </c:pt>
                <c:pt idx="190">
                  <c:v>540</c:v>
                </c:pt>
                <c:pt idx="191">
                  <c:v>541</c:v>
                </c:pt>
                <c:pt idx="192">
                  <c:v>542</c:v>
                </c:pt>
                <c:pt idx="193">
                  <c:v>543</c:v>
                </c:pt>
                <c:pt idx="194">
                  <c:v>544</c:v>
                </c:pt>
                <c:pt idx="195">
                  <c:v>545</c:v>
                </c:pt>
                <c:pt idx="196">
                  <c:v>546</c:v>
                </c:pt>
                <c:pt idx="197">
                  <c:v>547</c:v>
                </c:pt>
                <c:pt idx="198">
                  <c:v>548</c:v>
                </c:pt>
                <c:pt idx="199">
                  <c:v>549</c:v>
                </c:pt>
                <c:pt idx="200">
                  <c:v>550</c:v>
                </c:pt>
                <c:pt idx="201">
                  <c:v>551</c:v>
                </c:pt>
                <c:pt idx="202">
                  <c:v>552</c:v>
                </c:pt>
                <c:pt idx="203">
                  <c:v>553</c:v>
                </c:pt>
                <c:pt idx="204">
                  <c:v>554</c:v>
                </c:pt>
                <c:pt idx="205">
                  <c:v>555</c:v>
                </c:pt>
                <c:pt idx="206">
                  <c:v>556</c:v>
                </c:pt>
                <c:pt idx="207">
                  <c:v>557</c:v>
                </c:pt>
                <c:pt idx="208">
                  <c:v>558</c:v>
                </c:pt>
                <c:pt idx="209">
                  <c:v>559</c:v>
                </c:pt>
                <c:pt idx="210">
                  <c:v>560</c:v>
                </c:pt>
                <c:pt idx="211">
                  <c:v>561</c:v>
                </c:pt>
                <c:pt idx="212">
                  <c:v>562</c:v>
                </c:pt>
                <c:pt idx="213">
                  <c:v>563</c:v>
                </c:pt>
                <c:pt idx="214">
                  <c:v>564</c:v>
                </c:pt>
                <c:pt idx="215">
                  <c:v>565</c:v>
                </c:pt>
                <c:pt idx="216">
                  <c:v>566</c:v>
                </c:pt>
                <c:pt idx="217">
                  <c:v>567</c:v>
                </c:pt>
                <c:pt idx="218">
                  <c:v>568</c:v>
                </c:pt>
                <c:pt idx="219">
                  <c:v>569</c:v>
                </c:pt>
                <c:pt idx="220">
                  <c:v>570</c:v>
                </c:pt>
                <c:pt idx="221">
                  <c:v>571</c:v>
                </c:pt>
                <c:pt idx="222">
                  <c:v>572</c:v>
                </c:pt>
                <c:pt idx="223">
                  <c:v>573</c:v>
                </c:pt>
                <c:pt idx="224">
                  <c:v>574</c:v>
                </c:pt>
                <c:pt idx="225">
                  <c:v>575</c:v>
                </c:pt>
                <c:pt idx="226">
                  <c:v>576</c:v>
                </c:pt>
                <c:pt idx="227">
                  <c:v>577</c:v>
                </c:pt>
                <c:pt idx="228">
                  <c:v>578</c:v>
                </c:pt>
                <c:pt idx="229">
                  <c:v>579</c:v>
                </c:pt>
                <c:pt idx="230">
                  <c:v>580</c:v>
                </c:pt>
                <c:pt idx="231">
                  <c:v>581</c:v>
                </c:pt>
                <c:pt idx="232">
                  <c:v>582</c:v>
                </c:pt>
                <c:pt idx="233">
                  <c:v>583</c:v>
                </c:pt>
                <c:pt idx="234">
                  <c:v>584</c:v>
                </c:pt>
                <c:pt idx="235">
                  <c:v>585</c:v>
                </c:pt>
                <c:pt idx="236">
                  <c:v>586</c:v>
                </c:pt>
                <c:pt idx="237">
                  <c:v>587</c:v>
                </c:pt>
                <c:pt idx="238">
                  <c:v>588</c:v>
                </c:pt>
                <c:pt idx="239">
                  <c:v>589</c:v>
                </c:pt>
                <c:pt idx="240">
                  <c:v>590</c:v>
                </c:pt>
                <c:pt idx="241">
                  <c:v>591</c:v>
                </c:pt>
                <c:pt idx="242">
                  <c:v>592</c:v>
                </c:pt>
                <c:pt idx="243">
                  <c:v>593</c:v>
                </c:pt>
                <c:pt idx="244">
                  <c:v>594</c:v>
                </c:pt>
                <c:pt idx="245">
                  <c:v>595</c:v>
                </c:pt>
                <c:pt idx="246">
                  <c:v>596</c:v>
                </c:pt>
                <c:pt idx="247">
                  <c:v>597</c:v>
                </c:pt>
                <c:pt idx="248">
                  <c:v>598</c:v>
                </c:pt>
                <c:pt idx="249">
                  <c:v>599</c:v>
                </c:pt>
                <c:pt idx="250">
                  <c:v>600</c:v>
                </c:pt>
                <c:pt idx="251">
                  <c:v>601</c:v>
                </c:pt>
                <c:pt idx="252">
                  <c:v>602</c:v>
                </c:pt>
                <c:pt idx="253">
                  <c:v>603</c:v>
                </c:pt>
                <c:pt idx="254">
                  <c:v>604</c:v>
                </c:pt>
                <c:pt idx="255">
                  <c:v>605</c:v>
                </c:pt>
                <c:pt idx="256">
                  <c:v>606</c:v>
                </c:pt>
                <c:pt idx="257">
                  <c:v>607</c:v>
                </c:pt>
                <c:pt idx="258">
                  <c:v>608</c:v>
                </c:pt>
                <c:pt idx="259">
                  <c:v>609</c:v>
                </c:pt>
                <c:pt idx="260">
                  <c:v>610</c:v>
                </c:pt>
                <c:pt idx="261">
                  <c:v>611</c:v>
                </c:pt>
                <c:pt idx="262">
                  <c:v>612</c:v>
                </c:pt>
                <c:pt idx="263">
                  <c:v>613</c:v>
                </c:pt>
                <c:pt idx="264">
                  <c:v>614</c:v>
                </c:pt>
                <c:pt idx="265">
                  <c:v>615</c:v>
                </c:pt>
                <c:pt idx="266">
                  <c:v>616</c:v>
                </c:pt>
                <c:pt idx="267">
                  <c:v>617</c:v>
                </c:pt>
                <c:pt idx="268">
                  <c:v>618</c:v>
                </c:pt>
                <c:pt idx="269">
                  <c:v>619</c:v>
                </c:pt>
                <c:pt idx="270">
                  <c:v>620</c:v>
                </c:pt>
                <c:pt idx="271">
                  <c:v>621</c:v>
                </c:pt>
                <c:pt idx="272">
                  <c:v>622</c:v>
                </c:pt>
                <c:pt idx="273">
                  <c:v>623</c:v>
                </c:pt>
                <c:pt idx="274">
                  <c:v>624</c:v>
                </c:pt>
                <c:pt idx="275">
                  <c:v>625</c:v>
                </c:pt>
                <c:pt idx="276">
                  <c:v>626</c:v>
                </c:pt>
                <c:pt idx="277">
                  <c:v>627</c:v>
                </c:pt>
                <c:pt idx="278">
                  <c:v>628</c:v>
                </c:pt>
                <c:pt idx="279">
                  <c:v>629</c:v>
                </c:pt>
                <c:pt idx="280">
                  <c:v>630</c:v>
                </c:pt>
                <c:pt idx="281">
                  <c:v>631</c:v>
                </c:pt>
                <c:pt idx="282">
                  <c:v>632</c:v>
                </c:pt>
                <c:pt idx="283">
                  <c:v>633</c:v>
                </c:pt>
                <c:pt idx="284">
                  <c:v>634</c:v>
                </c:pt>
                <c:pt idx="285">
                  <c:v>635</c:v>
                </c:pt>
                <c:pt idx="286">
                  <c:v>636</c:v>
                </c:pt>
                <c:pt idx="287">
                  <c:v>637</c:v>
                </c:pt>
                <c:pt idx="288">
                  <c:v>638</c:v>
                </c:pt>
                <c:pt idx="289">
                  <c:v>639</c:v>
                </c:pt>
                <c:pt idx="290">
                  <c:v>640</c:v>
                </c:pt>
                <c:pt idx="291">
                  <c:v>641</c:v>
                </c:pt>
                <c:pt idx="292">
                  <c:v>642</c:v>
                </c:pt>
                <c:pt idx="293">
                  <c:v>643</c:v>
                </c:pt>
                <c:pt idx="294">
                  <c:v>644</c:v>
                </c:pt>
                <c:pt idx="295">
                  <c:v>645</c:v>
                </c:pt>
                <c:pt idx="296">
                  <c:v>646</c:v>
                </c:pt>
                <c:pt idx="297">
                  <c:v>647</c:v>
                </c:pt>
                <c:pt idx="298">
                  <c:v>648</c:v>
                </c:pt>
                <c:pt idx="299">
                  <c:v>649</c:v>
                </c:pt>
                <c:pt idx="300">
                  <c:v>650</c:v>
                </c:pt>
                <c:pt idx="301">
                  <c:v>651</c:v>
                </c:pt>
                <c:pt idx="302">
                  <c:v>652</c:v>
                </c:pt>
                <c:pt idx="303">
                  <c:v>653</c:v>
                </c:pt>
                <c:pt idx="304">
                  <c:v>654</c:v>
                </c:pt>
                <c:pt idx="305">
                  <c:v>655</c:v>
                </c:pt>
                <c:pt idx="306">
                  <c:v>656</c:v>
                </c:pt>
                <c:pt idx="307">
                  <c:v>657</c:v>
                </c:pt>
                <c:pt idx="308">
                  <c:v>658</c:v>
                </c:pt>
                <c:pt idx="309">
                  <c:v>659</c:v>
                </c:pt>
                <c:pt idx="310">
                  <c:v>660</c:v>
                </c:pt>
                <c:pt idx="311">
                  <c:v>661</c:v>
                </c:pt>
                <c:pt idx="312">
                  <c:v>662</c:v>
                </c:pt>
                <c:pt idx="313">
                  <c:v>663</c:v>
                </c:pt>
                <c:pt idx="314">
                  <c:v>664</c:v>
                </c:pt>
                <c:pt idx="315">
                  <c:v>665</c:v>
                </c:pt>
                <c:pt idx="316">
                  <c:v>666</c:v>
                </c:pt>
                <c:pt idx="317">
                  <c:v>667</c:v>
                </c:pt>
                <c:pt idx="318">
                  <c:v>668</c:v>
                </c:pt>
                <c:pt idx="319">
                  <c:v>669</c:v>
                </c:pt>
                <c:pt idx="320">
                  <c:v>670</c:v>
                </c:pt>
                <c:pt idx="321">
                  <c:v>671</c:v>
                </c:pt>
                <c:pt idx="322">
                  <c:v>672</c:v>
                </c:pt>
                <c:pt idx="323">
                  <c:v>673</c:v>
                </c:pt>
                <c:pt idx="324">
                  <c:v>674</c:v>
                </c:pt>
                <c:pt idx="325">
                  <c:v>675</c:v>
                </c:pt>
                <c:pt idx="326">
                  <c:v>676</c:v>
                </c:pt>
                <c:pt idx="327">
                  <c:v>677</c:v>
                </c:pt>
                <c:pt idx="328">
                  <c:v>678</c:v>
                </c:pt>
                <c:pt idx="329">
                  <c:v>679</c:v>
                </c:pt>
                <c:pt idx="330">
                  <c:v>680</c:v>
                </c:pt>
                <c:pt idx="331">
                  <c:v>681</c:v>
                </c:pt>
                <c:pt idx="332">
                  <c:v>682</c:v>
                </c:pt>
                <c:pt idx="333">
                  <c:v>683</c:v>
                </c:pt>
                <c:pt idx="334">
                  <c:v>684</c:v>
                </c:pt>
                <c:pt idx="335">
                  <c:v>685</c:v>
                </c:pt>
                <c:pt idx="336">
                  <c:v>686</c:v>
                </c:pt>
                <c:pt idx="337">
                  <c:v>687</c:v>
                </c:pt>
                <c:pt idx="338">
                  <c:v>688</c:v>
                </c:pt>
                <c:pt idx="339">
                  <c:v>689</c:v>
                </c:pt>
                <c:pt idx="340">
                  <c:v>690</c:v>
                </c:pt>
                <c:pt idx="341">
                  <c:v>691</c:v>
                </c:pt>
                <c:pt idx="342">
                  <c:v>692</c:v>
                </c:pt>
                <c:pt idx="343">
                  <c:v>693</c:v>
                </c:pt>
                <c:pt idx="344">
                  <c:v>694</c:v>
                </c:pt>
                <c:pt idx="345">
                  <c:v>695</c:v>
                </c:pt>
                <c:pt idx="346">
                  <c:v>696</c:v>
                </c:pt>
                <c:pt idx="347">
                  <c:v>697</c:v>
                </c:pt>
                <c:pt idx="348">
                  <c:v>698</c:v>
                </c:pt>
                <c:pt idx="349">
                  <c:v>699</c:v>
                </c:pt>
                <c:pt idx="350">
                  <c:v>700</c:v>
                </c:pt>
                <c:pt idx="351">
                  <c:v>701</c:v>
                </c:pt>
                <c:pt idx="352">
                  <c:v>702</c:v>
                </c:pt>
                <c:pt idx="353">
                  <c:v>703</c:v>
                </c:pt>
                <c:pt idx="354">
                  <c:v>704</c:v>
                </c:pt>
                <c:pt idx="355">
                  <c:v>705</c:v>
                </c:pt>
                <c:pt idx="356">
                  <c:v>706</c:v>
                </c:pt>
                <c:pt idx="357">
                  <c:v>707</c:v>
                </c:pt>
                <c:pt idx="358">
                  <c:v>708</c:v>
                </c:pt>
                <c:pt idx="359">
                  <c:v>709</c:v>
                </c:pt>
                <c:pt idx="360">
                  <c:v>710</c:v>
                </c:pt>
                <c:pt idx="361">
                  <c:v>711</c:v>
                </c:pt>
                <c:pt idx="362">
                  <c:v>712</c:v>
                </c:pt>
                <c:pt idx="363">
                  <c:v>713</c:v>
                </c:pt>
                <c:pt idx="364">
                  <c:v>714</c:v>
                </c:pt>
                <c:pt idx="365">
                  <c:v>715</c:v>
                </c:pt>
                <c:pt idx="366">
                  <c:v>716</c:v>
                </c:pt>
                <c:pt idx="367">
                  <c:v>717</c:v>
                </c:pt>
                <c:pt idx="368">
                  <c:v>718</c:v>
                </c:pt>
                <c:pt idx="369">
                  <c:v>719</c:v>
                </c:pt>
                <c:pt idx="370">
                  <c:v>720</c:v>
                </c:pt>
                <c:pt idx="371">
                  <c:v>721</c:v>
                </c:pt>
                <c:pt idx="372">
                  <c:v>722</c:v>
                </c:pt>
                <c:pt idx="373">
                  <c:v>723</c:v>
                </c:pt>
                <c:pt idx="374">
                  <c:v>724</c:v>
                </c:pt>
                <c:pt idx="375">
                  <c:v>725</c:v>
                </c:pt>
                <c:pt idx="376">
                  <c:v>726</c:v>
                </c:pt>
                <c:pt idx="377">
                  <c:v>727</c:v>
                </c:pt>
                <c:pt idx="378">
                  <c:v>728</c:v>
                </c:pt>
                <c:pt idx="379">
                  <c:v>729</c:v>
                </c:pt>
                <c:pt idx="380">
                  <c:v>730</c:v>
                </c:pt>
                <c:pt idx="381">
                  <c:v>731</c:v>
                </c:pt>
                <c:pt idx="382">
                  <c:v>732</c:v>
                </c:pt>
                <c:pt idx="383">
                  <c:v>733</c:v>
                </c:pt>
                <c:pt idx="384">
                  <c:v>734</c:v>
                </c:pt>
                <c:pt idx="385">
                  <c:v>735</c:v>
                </c:pt>
                <c:pt idx="386">
                  <c:v>736</c:v>
                </c:pt>
                <c:pt idx="387">
                  <c:v>737</c:v>
                </c:pt>
                <c:pt idx="388">
                  <c:v>738</c:v>
                </c:pt>
                <c:pt idx="389">
                  <c:v>739</c:v>
                </c:pt>
                <c:pt idx="390">
                  <c:v>740</c:v>
                </c:pt>
                <c:pt idx="391">
                  <c:v>741</c:v>
                </c:pt>
                <c:pt idx="392">
                  <c:v>742</c:v>
                </c:pt>
                <c:pt idx="393">
                  <c:v>743</c:v>
                </c:pt>
                <c:pt idx="394">
                  <c:v>744</c:v>
                </c:pt>
                <c:pt idx="395">
                  <c:v>745</c:v>
                </c:pt>
                <c:pt idx="396">
                  <c:v>746</c:v>
                </c:pt>
                <c:pt idx="397">
                  <c:v>747</c:v>
                </c:pt>
                <c:pt idx="398">
                  <c:v>748</c:v>
                </c:pt>
                <c:pt idx="399">
                  <c:v>749</c:v>
                </c:pt>
                <c:pt idx="400">
                  <c:v>750</c:v>
                </c:pt>
                <c:pt idx="401">
                  <c:v>751</c:v>
                </c:pt>
                <c:pt idx="402">
                  <c:v>752</c:v>
                </c:pt>
                <c:pt idx="403">
                  <c:v>753</c:v>
                </c:pt>
                <c:pt idx="404">
                  <c:v>754</c:v>
                </c:pt>
                <c:pt idx="405">
                  <c:v>755</c:v>
                </c:pt>
                <c:pt idx="406">
                  <c:v>756</c:v>
                </c:pt>
                <c:pt idx="407">
                  <c:v>757</c:v>
                </c:pt>
                <c:pt idx="408">
                  <c:v>758</c:v>
                </c:pt>
                <c:pt idx="409">
                  <c:v>759</c:v>
                </c:pt>
                <c:pt idx="410">
                  <c:v>760</c:v>
                </c:pt>
                <c:pt idx="411">
                  <c:v>761</c:v>
                </c:pt>
                <c:pt idx="412">
                  <c:v>762</c:v>
                </c:pt>
                <c:pt idx="413">
                  <c:v>763</c:v>
                </c:pt>
                <c:pt idx="414">
                  <c:v>764</c:v>
                </c:pt>
                <c:pt idx="415">
                  <c:v>765</c:v>
                </c:pt>
                <c:pt idx="416">
                  <c:v>766</c:v>
                </c:pt>
                <c:pt idx="417">
                  <c:v>767</c:v>
                </c:pt>
                <c:pt idx="418">
                  <c:v>768</c:v>
                </c:pt>
                <c:pt idx="419">
                  <c:v>769</c:v>
                </c:pt>
                <c:pt idx="420">
                  <c:v>770</c:v>
                </c:pt>
                <c:pt idx="421">
                  <c:v>771</c:v>
                </c:pt>
                <c:pt idx="422">
                  <c:v>772</c:v>
                </c:pt>
                <c:pt idx="423">
                  <c:v>773</c:v>
                </c:pt>
                <c:pt idx="424">
                  <c:v>774</c:v>
                </c:pt>
                <c:pt idx="425">
                  <c:v>775</c:v>
                </c:pt>
                <c:pt idx="426">
                  <c:v>776</c:v>
                </c:pt>
                <c:pt idx="427">
                  <c:v>777</c:v>
                </c:pt>
                <c:pt idx="428">
                  <c:v>778</c:v>
                </c:pt>
                <c:pt idx="429">
                  <c:v>779</c:v>
                </c:pt>
                <c:pt idx="430">
                  <c:v>780</c:v>
                </c:pt>
                <c:pt idx="431">
                  <c:v>781</c:v>
                </c:pt>
                <c:pt idx="432">
                  <c:v>782</c:v>
                </c:pt>
                <c:pt idx="433">
                  <c:v>783</c:v>
                </c:pt>
                <c:pt idx="434">
                  <c:v>784</c:v>
                </c:pt>
                <c:pt idx="435">
                  <c:v>785</c:v>
                </c:pt>
                <c:pt idx="436">
                  <c:v>786</c:v>
                </c:pt>
                <c:pt idx="437">
                  <c:v>787</c:v>
                </c:pt>
                <c:pt idx="438">
                  <c:v>788</c:v>
                </c:pt>
                <c:pt idx="439">
                  <c:v>789</c:v>
                </c:pt>
                <c:pt idx="440">
                  <c:v>790</c:v>
                </c:pt>
                <c:pt idx="441">
                  <c:v>791</c:v>
                </c:pt>
                <c:pt idx="442">
                  <c:v>792</c:v>
                </c:pt>
                <c:pt idx="443">
                  <c:v>793</c:v>
                </c:pt>
                <c:pt idx="444">
                  <c:v>794</c:v>
                </c:pt>
                <c:pt idx="445">
                  <c:v>795</c:v>
                </c:pt>
                <c:pt idx="446">
                  <c:v>796</c:v>
                </c:pt>
                <c:pt idx="447">
                  <c:v>797</c:v>
                </c:pt>
                <c:pt idx="448">
                  <c:v>798</c:v>
                </c:pt>
                <c:pt idx="449">
                  <c:v>799</c:v>
                </c:pt>
                <c:pt idx="450">
                  <c:v>800</c:v>
                </c:pt>
              </c:numCache>
            </c:numRef>
          </c:xVal>
          <c:yVal>
            <c:numRef>
              <c:f>'580'!$B$2:$B$452</c:f>
              <c:numCache>
                <c:formatCode>General</c:formatCode>
                <c:ptCount val="451"/>
                <c:pt idx="0">
                  <c:v>-57</c:v>
                </c:pt>
                <c:pt idx="1">
                  <c:v>-27</c:v>
                </c:pt>
                <c:pt idx="2">
                  <c:v>-7</c:v>
                </c:pt>
                <c:pt idx="3">
                  <c:v>-17</c:v>
                </c:pt>
                <c:pt idx="4">
                  <c:v>-27</c:v>
                </c:pt>
                <c:pt idx="5">
                  <c:v>53</c:v>
                </c:pt>
                <c:pt idx="6">
                  <c:v>-17</c:v>
                </c:pt>
                <c:pt idx="7">
                  <c:v>-7</c:v>
                </c:pt>
                <c:pt idx="8">
                  <c:v>23</c:v>
                </c:pt>
                <c:pt idx="9">
                  <c:v>-17</c:v>
                </c:pt>
                <c:pt idx="10">
                  <c:v>23</c:v>
                </c:pt>
                <c:pt idx="11">
                  <c:v>-37</c:v>
                </c:pt>
                <c:pt idx="12">
                  <c:v>-57</c:v>
                </c:pt>
                <c:pt idx="13">
                  <c:v>-57</c:v>
                </c:pt>
                <c:pt idx="14">
                  <c:v>-87</c:v>
                </c:pt>
                <c:pt idx="15">
                  <c:v>-47</c:v>
                </c:pt>
                <c:pt idx="16">
                  <c:v>-117</c:v>
                </c:pt>
                <c:pt idx="17">
                  <c:v>-117</c:v>
                </c:pt>
                <c:pt idx="18">
                  <c:v>-57</c:v>
                </c:pt>
                <c:pt idx="19">
                  <c:v>-97</c:v>
                </c:pt>
                <c:pt idx="20">
                  <c:v>-27</c:v>
                </c:pt>
                <c:pt idx="21">
                  <c:v>-87</c:v>
                </c:pt>
                <c:pt idx="22">
                  <c:v>-87</c:v>
                </c:pt>
                <c:pt idx="23">
                  <c:v>-47</c:v>
                </c:pt>
                <c:pt idx="24">
                  <c:v>-17</c:v>
                </c:pt>
                <c:pt idx="25">
                  <c:v>-47</c:v>
                </c:pt>
                <c:pt idx="26">
                  <c:v>3</c:v>
                </c:pt>
                <c:pt idx="27">
                  <c:v>-27</c:v>
                </c:pt>
                <c:pt idx="28">
                  <c:v>-77</c:v>
                </c:pt>
                <c:pt idx="29">
                  <c:v>-57</c:v>
                </c:pt>
                <c:pt idx="30">
                  <c:v>23</c:v>
                </c:pt>
                <c:pt idx="31">
                  <c:v>-37</c:v>
                </c:pt>
                <c:pt idx="32">
                  <c:v>-67</c:v>
                </c:pt>
                <c:pt idx="33">
                  <c:v>-77</c:v>
                </c:pt>
                <c:pt idx="34">
                  <c:v>-37</c:v>
                </c:pt>
                <c:pt idx="35">
                  <c:v>-97</c:v>
                </c:pt>
                <c:pt idx="36">
                  <c:v>3</c:v>
                </c:pt>
                <c:pt idx="37">
                  <c:v>3</c:v>
                </c:pt>
                <c:pt idx="38">
                  <c:v>133</c:v>
                </c:pt>
                <c:pt idx="39">
                  <c:v>-27</c:v>
                </c:pt>
                <c:pt idx="40">
                  <c:v>-57</c:v>
                </c:pt>
                <c:pt idx="41">
                  <c:v>-7</c:v>
                </c:pt>
                <c:pt idx="42">
                  <c:v>43</c:v>
                </c:pt>
                <c:pt idx="43">
                  <c:v>23</c:v>
                </c:pt>
                <c:pt idx="44">
                  <c:v>-7</c:v>
                </c:pt>
                <c:pt idx="45">
                  <c:v>103</c:v>
                </c:pt>
                <c:pt idx="46">
                  <c:v>53</c:v>
                </c:pt>
                <c:pt idx="47">
                  <c:v>-27</c:v>
                </c:pt>
                <c:pt idx="48">
                  <c:v>-27</c:v>
                </c:pt>
                <c:pt idx="49">
                  <c:v>103</c:v>
                </c:pt>
                <c:pt idx="50">
                  <c:v>-67</c:v>
                </c:pt>
                <c:pt idx="51">
                  <c:v>3</c:v>
                </c:pt>
                <c:pt idx="52">
                  <c:v>-57</c:v>
                </c:pt>
                <c:pt idx="53">
                  <c:v>-57</c:v>
                </c:pt>
                <c:pt idx="54">
                  <c:v>-57</c:v>
                </c:pt>
                <c:pt idx="55">
                  <c:v>-47</c:v>
                </c:pt>
                <c:pt idx="56">
                  <c:v>-47</c:v>
                </c:pt>
                <c:pt idx="57">
                  <c:v>3</c:v>
                </c:pt>
                <c:pt idx="58">
                  <c:v>-67</c:v>
                </c:pt>
                <c:pt idx="59">
                  <c:v>3</c:v>
                </c:pt>
                <c:pt idx="60">
                  <c:v>-37</c:v>
                </c:pt>
                <c:pt idx="61">
                  <c:v>-57</c:v>
                </c:pt>
                <c:pt idx="62">
                  <c:v>93</c:v>
                </c:pt>
                <c:pt idx="63">
                  <c:v>-157</c:v>
                </c:pt>
                <c:pt idx="64">
                  <c:v>-7</c:v>
                </c:pt>
                <c:pt idx="65">
                  <c:v>23</c:v>
                </c:pt>
                <c:pt idx="66">
                  <c:v>-7</c:v>
                </c:pt>
                <c:pt idx="67">
                  <c:v>-47</c:v>
                </c:pt>
                <c:pt idx="68">
                  <c:v>-77</c:v>
                </c:pt>
                <c:pt idx="69">
                  <c:v>-27</c:v>
                </c:pt>
                <c:pt idx="70">
                  <c:v>13</c:v>
                </c:pt>
                <c:pt idx="71">
                  <c:v>53</c:v>
                </c:pt>
                <c:pt idx="72">
                  <c:v>-17</c:v>
                </c:pt>
                <c:pt idx="73">
                  <c:v>113</c:v>
                </c:pt>
                <c:pt idx="74">
                  <c:v>-7</c:v>
                </c:pt>
                <c:pt idx="75">
                  <c:v>63</c:v>
                </c:pt>
                <c:pt idx="76">
                  <c:v>-77</c:v>
                </c:pt>
                <c:pt idx="77">
                  <c:v>-17</c:v>
                </c:pt>
                <c:pt idx="78">
                  <c:v>-27</c:v>
                </c:pt>
                <c:pt idx="79">
                  <c:v>3</c:v>
                </c:pt>
                <c:pt idx="80">
                  <c:v>33</c:v>
                </c:pt>
                <c:pt idx="81">
                  <c:v>-57</c:v>
                </c:pt>
                <c:pt idx="82">
                  <c:v>13</c:v>
                </c:pt>
                <c:pt idx="83">
                  <c:v>33</c:v>
                </c:pt>
                <c:pt idx="84">
                  <c:v>-37</c:v>
                </c:pt>
                <c:pt idx="85">
                  <c:v>63</c:v>
                </c:pt>
                <c:pt idx="86">
                  <c:v>-7</c:v>
                </c:pt>
                <c:pt idx="87">
                  <c:v>23</c:v>
                </c:pt>
                <c:pt idx="88">
                  <c:v>43</c:v>
                </c:pt>
                <c:pt idx="89">
                  <c:v>53</c:v>
                </c:pt>
                <c:pt idx="90">
                  <c:v>3</c:v>
                </c:pt>
                <c:pt idx="91">
                  <c:v>33</c:v>
                </c:pt>
                <c:pt idx="92">
                  <c:v>43</c:v>
                </c:pt>
                <c:pt idx="93">
                  <c:v>-17</c:v>
                </c:pt>
                <c:pt idx="94">
                  <c:v>-87</c:v>
                </c:pt>
                <c:pt idx="95">
                  <c:v>-7</c:v>
                </c:pt>
                <c:pt idx="96">
                  <c:v>103</c:v>
                </c:pt>
                <c:pt idx="97">
                  <c:v>-67</c:v>
                </c:pt>
                <c:pt idx="98">
                  <c:v>43</c:v>
                </c:pt>
                <c:pt idx="99">
                  <c:v>3</c:v>
                </c:pt>
                <c:pt idx="100">
                  <c:v>-57</c:v>
                </c:pt>
                <c:pt idx="101">
                  <c:v>-87</c:v>
                </c:pt>
                <c:pt idx="102">
                  <c:v>43</c:v>
                </c:pt>
                <c:pt idx="103">
                  <c:v>93</c:v>
                </c:pt>
                <c:pt idx="104">
                  <c:v>-27</c:v>
                </c:pt>
                <c:pt idx="105">
                  <c:v>83</c:v>
                </c:pt>
                <c:pt idx="106">
                  <c:v>-27</c:v>
                </c:pt>
                <c:pt idx="107">
                  <c:v>83</c:v>
                </c:pt>
                <c:pt idx="108">
                  <c:v>23</c:v>
                </c:pt>
                <c:pt idx="109">
                  <c:v>3</c:v>
                </c:pt>
                <c:pt idx="110">
                  <c:v>13</c:v>
                </c:pt>
                <c:pt idx="111">
                  <c:v>23</c:v>
                </c:pt>
                <c:pt idx="112">
                  <c:v>43</c:v>
                </c:pt>
                <c:pt idx="113">
                  <c:v>-27</c:v>
                </c:pt>
                <c:pt idx="114">
                  <c:v>73</c:v>
                </c:pt>
                <c:pt idx="115">
                  <c:v>23</c:v>
                </c:pt>
                <c:pt idx="116">
                  <c:v>-57</c:v>
                </c:pt>
                <c:pt idx="117">
                  <c:v>-17</c:v>
                </c:pt>
                <c:pt idx="118">
                  <c:v>43</c:v>
                </c:pt>
                <c:pt idx="119">
                  <c:v>3</c:v>
                </c:pt>
                <c:pt idx="120">
                  <c:v>23</c:v>
                </c:pt>
                <c:pt idx="121">
                  <c:v>53</c:v>
                </c:pt>
                <c:pt idx="122">
                  <c:v>33</c:v>
                </c:pt>
                <c:pt idx="123">
                  <c:v>23</c:v>
                </c:pt>
                <c:pt idx="124">
                  <c:v>-27</c:v>
                </c:pt>
                <c:pt idx="125">
                  <c:v>-57</c:v>
                </c:pt>
                <c:pt idx="126">
                  <c:v>23</c:v>
                </c:pt>
                <c:pt idx="127">
                  <c:v>43</c:v>
                </c:pt>
                <c:pt idx="128">
                  <c:v>73</c:v>
                </c:pt>
                <c:pt idx="129">
                  <c:v>133</c:v>
                </c:pt>
                <c:pt idx="130">
                  <c:v>23</c:v>
                </c:pt>
                <c:pt idx="131">
                  <c:v>13</c:v>
                </c:pt>
                <c:pt idx="132">
                  <c:v>63</c:v>
                </c:pt>
                <c:pt idx="133">
                  <c:v>73</c:v>
                </c:pt>
                <c:pt idx="134">
                  <c:v>-67</c:v>
                </c:pt>
                <c:pt idx="135">
                  <c:v>53</c:v>
                </c:pt>
                <c:pt idx="136">
                  <c:v>-17</c:v>
                </c:pt>
                <c:pt idx="137">
                  <c:v>163</c:v>
                </c:pt>
                <c:pt idx="138">
                  <c:v>-47</c:v>
                </c:pt>
                <c:pt idx="139">
                  <c:v>-57</c:v>
                </c:pt>
                <c:pt idx="140">
                  <c:v>33</c:v>
                </c:pt>
                <c:pt idx="141">
                  <c:v>143</c:v>
                </c:pt>
                <c:pt idx="142">
                  <c:v>153</c:v>
                </c:pt>
                <c:pt idx="143">
                  <c:v>23</c:v>
                </c:pt>
                <c:pt idx="144">
                  <c:v>163</c:v>
                </c:pt>
                <c:pt idx="145">
                  <c:v>93</c:v>
                </c:pt>
                <c:pt idx="146">
                  <c:v>93</c:v>
                </c:pt>
                <c:pt idx="147">
                  <c:v>103</c:v>
                </c:pt>
                <c:pt idx="148">
                  <c:v>133</c:v>
                </c:pt>
                <c:pt idx="149">
                  <c:v>313</c:v>
                </c:pt>
                <c:pt idx="150">
                  <c:v>233</c:v>
                </c:pt>
                <c:pt idx="151">
                  <c:v>133</c:v>
                </c:pt>
                <c:pt idx="152">
                  <c:v>323</c:v>
                </c:pt>
                <c:pt idx="153">
                  <c:v>413</c:v>
                </c:pt>
                <c:pt idx="154">
                  <c:v>383</c:v>
                </c:pt>
                <c:pt idx="155">
                  <c:v>383</c:v>
                </c:pt>
                <c:pt idx="156">
                  <c:v>563</c:v>
                </c:pt>
                <c:pt idx="157">
                  <c:v>553</c:v>
                </c:pt>
                <c:pt idx="158">
                  <c:v>803</c:v>
                </c:pt>
                <c:pt idx="159">
                  <c:v>983</c:v>
                </c:pt>
                <c:pt idx="160">
                  <c:v>1103</c:v>
                </c:pt>
                <c:pt idx="161">
                  <c:v>1183</c:v>
                </c:pt>
                <c:pt idx="162">
                  <c:v>1523</c:v>
                </c:pt>
                <c:pt idx="163">
                  <c:v>1813</c:v>
                </c:pt>
                <c:pt idx="164">
                  <c:v>2313</c:v>
                </c:pt>
                <c:pt idx="165">
                  <c:v>2353</c:v>
                </c:pt>
                <c:pt idx="166">
                  <c:v>3363</c:v>
                </c:pt>
                <c:pt idx="167">
                  <c:v>3473</c:v>
                </c:pt>
                <c:pt idx="168">
                  <c:v>4373</c:v>
                </c:pt>
                <c:pt idx="169">
                  <c:v>5453</c:v>
                </c:pt>
                <c:pt idx="170">
                  <c:v>6473</c:v>
                </c:pt>
                <c:pt idx="171">
                  <c:v>7623</c:v>
                </c:pt>
                <c:pt idx="172">
                  <c:v>8323</c:v>
                </c:pt>
                <c:pt idx="173">
                  <c:v>9753</c:v>
                </c:pt>
                <c:pt idx="174">
                  <c:v>12243</c:v>
                </c:pt>
                <c:pt idx="175">
                  <c:v>13243</c:v>
                </c:pt>
                <c:pt idx="176">
                  <c:v>15523</c:v>
                </c:pt>
                <c:pt idx="177">
                  <c:v>18383</c:v>
                </c:pt>
                <c:pt idx="178">
                  <c:v>20823</c:v>
                </c:pt>
                <c:pt idx="179">
                  <c:v>23653</c:v>
                </c:pt>
                <c:pt idx="180">
                  <c:v>27193</c:v>
                </c:pt>
                <c:pt idx="181">
                  <c:v>31253</c:v>
                </c:pt>
                <c:pt idx="182">
                  <c:v>36043</c:v>
                </c:pt>
                <c:pt idx="183">
                  <c:v>40763</c:v>
                </c:pt>
                <c:pt idx="184">
                  <c:v>46233</c:v>
                </c:pt>
                <c:pt idx="185">
                  <c:v>53123</c:v>
                </c:pt>
                <c:pt idx="186">
                  <c:v>59033</c:v>
                </c:pt>
                <c:pt idx="187">
                  <c:v>66553</c:v>
                </c:pt>
                <c:pt idx="188">
                  <c:v>75543</c:v>
                </c:pt>
                <c:pt idx="189">
                  <c:v>88473</c:v>
                </c:pt>
                <c:pt idx="190">
                  <c:v>99253</c:v>
                </c:pt>
                <c:pt idx="191">
                  <c:v>110773</c:v>
                </c:pt>
                <c:pt idx="192">
                  <c:v>125603</c:v>
                </c:pt>
                <c:pt idx="193">
                  <c:v>142723</c:v>
                </c:pt>
                <c:pt idx="194">
                  <c:v>163613</c:v>
                </c:pt>
                <c:pt idx="195">
                  <c:v>182033</c:v>
                </c:pt>
                <c:pt idx="196">
                  <c:v>205553</c:v>
                </c:pt>
                <c:pt idx="197">
                  <c:v>234223</c:v>
                </c:pt>
                <c:pt idx="198">
                  <c:v>267273</c:v>
                </c:pt>
                <c:pt idx="199">
                  <c:v>305833</c:v>
                </c:pt>
                <c:pt idx="200">
                  <c:v>348083</c:v>
                </c:pt>
                <c:pt idx="201">
                  <c:v>399373</c:v>
                </c:pt>
                <c:pt idx="202">
                  <c:v>444893</c:v>
                </c:pt>
                <c:pt idx="203">
                  <c:v>506903</c:v>
                </c:pt>
                <c:pt idx="204">
                  <c:v>570943</c:v>
                </c:pt>
                <c:pt idx="205">
                  <c:v>659393</c:v>
                </c:pt>
                <c:pt idx="206">
                  <c:v>747603</c:v>
                </c:pt>
                <c:pt idx="207">
                  <c:v>850293</c:v>
                </c:pt>
                <c:pt idx="208">
                  <c:v>963443</c:v>
                </c:pt>
                <c:pt idx="209">
                  <c:v>1084913</c:v>
                </c:pt>
                <c:pt idx="210">
                  <c:v>1225313</c:v>
                </c:pt>
                <c:pt idx="211">
                  <c:v>1380093</c:v>
                </c:pt>
                <c:pt idx="212">
                  <c:v>1562363</c:v>
                </c:pt>
                <c:pt idx="213">
                  <c:v>1742083</c:v>
                </c:pt>
                <c:pt idx="214">
                  <c:v>1953343</c:v>
                </c:pt>
                <c:pt idx="215">
                  <c:v>2177183</c:v>
                </c:pt>
                <c:pt idx="216">
                  <c:v>2426043</c:v>
                </c:pt>
                <c:pt idx="217">
                  <c:v>2681673</c:v>
                </c:pt>
                <c:pt idx="218">
                  <c:v>2966093</c:v>
                </c:pt>
                <c:pt idx="219">
                  <c:v>3227363</c:v>
                </c:pt>
                <c:pt idx="220">
                  <c:v>3544473</c:v>
                </c:pt>
                <c:pt idx="221">
                  <c:v>3845613</c:v>
                </c:pt>
                <c:pt idx="222">
                  <c:v>4176993</c:v>
                </c:pt>
                <c:pt idx="223">
                  <c:v>4521033</c:v>
                </c:pt>
                <c:pt idx="224">
                  <c:v>4885783</c:v>
                </c:pt>
                <c:pt idx="225">
                  <c:v>5264803</c:v>
                </c:pt>
                <c:pt idx="226">
                  <c:v>5636843</c:v>
                </c:pt>
                <c:pt idx="227">
                  <c:v>6006053</c:v>
                </c:pt>
                <c:pt idx="228">
                  <c:v>6342573</c:v>
                </c:pt>
                <c:pt idx="229">
                  <c:v>6652633</c:v>
                </c:pt>
                <c:pt idx="230">
                  <c:v>6933613</c:v>
                </c:pt>
                <c:pt idx="231">
                  <c:v>7159983</c:v>
                </c:pt>
                <c:pt idx="232">
                  <c:v>7358003</c:v>
                </c:pt>
                <c:pt idx="233">
                  <c:v>7489033</c:v>
                </c:pt>
                <c:pt idx="234">
                  <c:v>7645113</c:v>
                </c:pt>
                <c:pt idx="235">
                  <c:v>7761683</c:v>
                </c:pt>
                <c:pt idx="236">
                  <c:v>7875713</c:v>
                </c:pt>
                <c:pt idx="237">
                  <c:v>7990063</c:v>
                </c:pt>
                <c:pt idx="238">
                  <c:v>8095243</c:v>
                </c:pt>
                <c:pt idx="239">
                  <c:v>8171003</c:v>
                </c:pt>
                <c:pt idx="240">
                  <c:v>8228843</c:v>
                </c:pt>
                <c:pt idx="241">
                  <c:v>8299243</c:v>
                </c:pt>
                <c:pt idx="242">
                  <c:v>8327283</c:v>
                </c:pt>
                <c:pt idx="243">
                  <c:v>8345093</c:v>
                </c:pt>
                <c:pt idx="244">
                  <c:v>8334363</c:v>
                </c:pt>
                <c:pt idx="245">
                  <c:v>8347183</c:v>
                </c:pt>
                <c:pt idx="246">
                  <c:v>8324303</c:v>
                </c:pt>
                <c:pt idx="247">
                  <c:v>8296203</c:v>
                </c:pt>
                <c:pt idx="248">
                  <c:v>8235583</c:v>
                </c:pt>
                <c:pt idx="249">
                  <c:v>8186823</c:v>
                </c:pt>
                <c:pt idx="250">
                  <c:v>8126043</c:v>
                </c:pt>
                <c:pt idx="251">
                  <c:v>8048113</c:v>
                </c:pt>
                <c:pt idx="252">
                  <c:v>7989283</c:v>
                </c:pt>
                <c:pt idx="253">
                  <c:v>7897453</c:v>
                </c:pt>
                <c:pt idx="254">
                  <c:v>7813333</c:v>
                </c:pt>
                <c:pt idx="255">
                  <c:v>7696263</c:v>
                </c:pt>
                <c:pt idx="256">
                  <c:v>7630973</c:v>
                </c:pt>
                <c:pt idx="257">
                  <c:v>7520473</c:v>
                </c:pt>
                <c:pt idx="258">
                  <c:v>7428243</c:v>
                </c:pt>
                <c:pt idx="259">
                  <c:v>7338593</c:v>
                </c:pt>
                <c:pt idx="260">
                  <c:v>7235863</c:v>
                </c:pt>
                <c:pt idx="261">
                  <c:v>7155733</c:v>
                </c:pt>
                <c:pt idx="262">
                  <c:v>7051293</c:v>
                </c:pt>
                <c:pt idx="263">
                  <c:v>6967783</c:v>
                </c:pt>
                <c:pt idx="264">
                  <c:v>6872643</c:v>
                </c:pt>
                <c:pt idx="265">
                  <c:v>6805943</c:v>
                </c:pt>
                <c:pt idx="266">
                  <c:v>6708563</c:v>
                </c:pt>
                <c:pt idx="267">
                  <c:v>6636513</c:v>
                </c:pt>
                <c:pt idx="268">
                  <c:v>6563573</c:v>
                </c:pt>
                <c:pt idx="269">
                  <c:v>6496493</c:v>
                </c:pt>
                <c:pt idx="270">
                  <c:v>6428123</c:v>
                </c:pt>
                <c:pt idx="271">
                  <c:v>6366103</c:v>
                </c:pt>
                <c:pt idx="272">
                  <c:v>6312983</c:v>
                </c:pt>
                <c:pt idx="273">
                  <c:v>6271023</c:v>
                </c:pt>
                <c:pt idx="274">
                  <c:v>6203703</c:v>
                </c:pt>
                <c:pt idx="275">
                  <c:v>6152903</c:v>
                </c:pt>
                <c:pt idx="276">
                  <c:v>6116423</c:v>
                </c:pt>
                <c:pt idx="277">
                  <c:v>6053323</c:v>
                </c:pt>
                <c:pt idx="278">
                  <c:v>6008813</c:v>
                </c:pt>
                <c:pt idx="279">
                  <c:v>5958803</c:v>
                </c:pt>
                <c:pt idx="280">
                  <c:v>5921743</c:v>
                </c:pt>
                <c:pt idx="281">
                  <c:v>5866383</c:v>
                </c:pt>
                <c:pt idx="282">
                  <c:v>5813053</c:v>
                </c:pt>
                <c:pt idx="283">
                  <c:v>5747063</c:v>
                </c:pt>
                <c:pt idx="284">
                  <c:v>5708883</c:v>
                </c:pt>
                <c:pt idx="285">
                  <c:v>5641943</c:v>
                </c:pt>
                <c:pt idx="286">
                  <c:v>5593503</c:v>
                </c:pt>
                <c:pt idx="287">
                  <c:v>5522773</c:v>
                </c:pt>
                <c:pt idx="288">
                  <c:v>5464123</c:v>
                </c:pt>
                <c:pt idx="289">
                  <c:v>5393673</c:v>
                </c:pt>
                <c:pt idx="290">
                  <c:v>5317183</c:v>
                </c:pt>
                <c:pt idx="291">
                  <c:v>5244773</c:v>
                </c:pt>
                <c:pt idx="292">
                  <c:v>5143223</c:v>
                </c:pt>
                <c:pt idx="293">
                  <c:v>5090353</c:v>
                </c:pt>
                <c:pt idx="294">
                  <c:v>4999893</c:v>
                </c:pt>
                <c:pt idx="295">
                  <c:v>4933423</c:v>
                </c:pt>
                <c:pt idx="296">
                  <c:v>4864243</c:v>
                </c:pt>
                <c:pt idx="297">
                  <c:v>4780343</c:v>
                </c:pt>
                <c:pt idx="298">
                  <c:v>4721343</c:v>
                </c:pt>
                <c:pt idx="299">
                  <c:v>4648333</c:v>
                </c:pt>
                <c:pt idx="300">
                  <c:v>4597323</c:v>
                </c:pt>
                <c:pt idx="301">
                  <c:v>4525993</c:v>
                </c:pt>
                <c:pt idx="302">
                  <c:v>4473793</c:v>
                </c:pt>
                <c:pt idx="303">
                  <c:v>4410923</c:v>
                </c:pt>
                <c:pt idx="304">
                  <c:v>4350053</c:v>
                </c:pt>
                <c:pt idx="305">
                  <c:v>4295543</c:v>
                </c:pt>
                <c:pt idx="306">
                  <c:v>4235173</c:v>
                </c:pt>
                <c:pt idx="307">
                  <c:v>4170313</c:v>
                </c:pt>
                <c:pt idx="308">
                  <c:v>4101383</c:v>
                </c:pt>
                <c:pt idx="309">
                  <c:v>4037243</c:v>
                </c:pt>
                <c:pt idx="310">
                  <c:v>3965373</c:v>
                </c:pt>
                <c:pt idx="311">
                  <c:v>3901573</c:v>
                </c:pt>
                <c:pt idx="312">
                  <c:v>3808943</c:v>
                </c:pt>
                <c:pt idx="313">
                  <c:v>3742623</c:v>
                </c:pt>
                <c:pt idx="314">
                  <c:v>3676833</c:v>
                </c:pt>
                <c:pt idx="315">
                  <c:v>3595603</c:v>
                </c:pt>
                <c:pt idx="316">
                  <c:v>3523643</c:v>
                </c:pt>
                <c:pt idx="317">
                  <c:v>3442573</c:v>
                </c:pt>
                <c:pt idx="318">
                  <c:v>3372823</c:v>
                </c:pt>
                <c:pt idx="319">
                  <c:v>3300963</c:v>
                </c:pt>
                <c:pt idx="320">
                  <c:v>3221383</c:v>
                </c:pt>
                <c:pt idx="321">
                  <c:v>3150873</c:v>
                </c:pt>
                <c:pt idx="322">
                  <c:v>3077863</c:v>
                </c:pt>
                <c:pt idx="323">
                  <c:v>3010413</c:v>
                </c:pt>
                <c:pt idx="324">
                  <c:v>2928953</c:v>
                </c:pt>
                <c:pt idx="325">
                  <c:v>2868263</c:v>
                </c:pt>
                <c:pt idx="326">
                  <c:v>2802803</c:v>
                </c:pt>
                <c:pt idx="327">
                  <c:v>2722733</c:v>
                </c:pt>
                <c:pt idx="328">
                  <c:v>2670573</c:v>
                </c:pt>
                <c:pt idx="329">
                  <c:v>2601793</c:v>
                </c:pt>
                <c:pt idx="330">
                  <c:v>2539763</c:v>
                </c:pt>
                <c:pt idx="331">
                  <c:v>2479893</c:v>
                </c:pt>
                <c:pt idx="332">
                  <c:v>2414293</c:v>
                </c:pt>
                <c:pt idx="333">
                  <c:v>2360133</c:v>
                </c:pt>
                <c:pt idx="334">
                  <c:v>2303143</c:v>
                </c:pt>
                <c:pt idx="335">
                  <c:v>2251963</c:v>
                </c:pt>
                <c:pt idx="336">
                  <c:v>2191913</c:v>
                </c:pt>
                <c:pt idx="337">
                  <c:v>2146043</c:v>
                </c:pt>
                <c:pt idx="338">
                  <c:v>2084363</c:v>
                </c:pt>
                <c:pt idx="339">
                  <c:v>2039323</c:v>
                </c:pt>
                <c:pt idx="340">
                  <c:v>1988643</c:v>
                </c:pt>
                <c:pt idx="341">
                  <c:v>1947763</c:v>
                </c:pt>
                <c:pt idx="342">
                  <c:v>1901033</c:v>
                </c:pt>
                <c:pt idx="343">
                  <c:v>1858293</c:v>
                </c:pt>
                <c:pt idx="344">
                  <c:v>1812053</c:v>
                </c:pt>
                <c:pt idx="345">
                  <c:v>1757183</c:v>
                </c:pt>
                <c:pt idx="346">
                  <c:v>1721093</c:v>
                </c:pt>
                <c:pt idx="347">
                  <c:v>1678933</c:v>
                </c:pt>
                <c:pt idx="348">
                  <c:v>1645263</c:v>
                </c:pt>
                <c:pt idx="349">
                  <c:v>1591933</c:v>
                </c:pt>
                <c:pt idx="350">
                  <c:v>1558283</c:v>
                </c:pt>
                <c:pt idx="351">
                  <c:v>1512223</c:v>
                </c:pt>
                <c:pt idx="352">
                  <c:v>1481153</c:v>
                </c:pt>
                <c:pt idx="353">
                  <c:v>1440973</c:v>
                </c:pt>
                <c:pt idx="354">
                  <c:v>1413103</c:v>
                </c:pt>
                <c:pt idx="355">
                  <c:v>1371923</c:v>
                </c:pt>
                <c:pt idx="356">
                  <c:v>1335683</c:v>
                </c:pt>
                <c:pt idx="357">
                  <c:v>1299353</c:v>
                </c:pt>
                <c:pt idx="358">
                  <c:v>1272643</c:v>
                </c:pt>
                <c:pt idx="359">
                  <c:v>1238513</c:v>
                </c:pt>
                <c:pt idx="360">
                  <c:v>1199023</c:v>
                </c:pt>
                <c:pt idx="361">
                  <c:v>1172183</c:v>
                </c:pt>
                <c:pt idx="362">
                  <c:v>1141103</c:v>
                </c:pt>
                <c:pt idx="363">
                  <c:v>1108463</c:v>
                </c:pt>
                <c:pt idx="364">
                  <c:v>1071383</c:v>
                </c:pt>
                <c:pt idx="365">
                  <c:v>1048893</c:v>
                </c:pt>
                <c:pt idx="366">
                  <c:v>1013423</c:v>
                </c:pt>
                <c:pt idx="367">
                  <c:v>988423</c:v>
                </c:pt>
                <c:pt idx="368">
                  <c:v>965193</c:v>
                </c:pt>
                <c:pt idx="369">
                  <c:v>934113</c:v>
                </c:pt>
                <c:pt idx="370">
                  <c:v>910433</c:v>
                </c:pt>
                <c:pt idx="371">
                  <c:v>870363</c:v>
                </c:pt>
                <c:pt idx="372">
                  <c:v>853303</c:v>
                </c:pt>
                <c:pt idx="373">
                  <c:v>830523</c:v>
                </c:pt>
                <c:pt idx="374">
                  <c:v>805143</c:v>
                </c:pt>
                <c:pt idx="375">
                  <c:v>783133</c:v>
                </c:pt>
                <c:pt idx="376">
                  <c:v>755183</c:v>
                </c:pt>
                <c:pt idx="377">
                  <c:v>735393</c:v>
                </c:pt>
                <c:pt idx="378">
                  <c:v>711603</c:v>
                </c:pt>
                <c:pt idx="379">
                  <c:v>691983</c:v>
                </c:pt>
                <c:pt idx="380">
                  <c:v>673073</c:v>
                </c:pt>
                <c:pt idx="381">
                  <c:v>649033</c:v>
                </c:pt>
                <c:pt idx="382">
                  <c:v>629353</c:v>
                </c:pt>
                <c:pt idx="383">
                  <c:v>613183</c:v>
                </c:pt>
                <c:pt idx="384">
                  <c:v>593163</c:v>
                </c:pt>
                <c:pt idx="385">
                  <c:v>574163</c:v>
                </c:pt>
                <c:pt idx="386">
                  <c:v>558473</c:v>
                </c:pt>
                <c:pt idx="387">
                  <c:v>542723</c:v>
                </c:pt>
                <c:pt idx="388">
                  <c:v>528583</c:v>
                </c:pt>
                <c:pt idx="389">
                  <c:v>509673</c:v>
                </c:pt>
                <c:pt idx="390">
                  <c:v>496673</c:v>
                </c:pt>
                <c:pt idx="391">
                  <c:v>481623</c:v>
                </c:pt>
                <c:pt idx="392">
                  <c:v>467673</c:v>
                </c:pt>
                <c:pt idx="393">
                  <c:v>451263</c:v>
                </c:pt>
                <c:pt idx="394">
                  <c:v>442823</c:v>
                </c:pt>
                <c:pt idx="395">
                  <c:v>430693</c:v>
                </c:pt>
                <c:pt idx="396">
                  <c:v>412853</c:v>
                </c:pt>
                <c:pt idx="397">
                  <c:v>402023</c:v>
                </c:pt>
                <c:pt idx="398">
                  <c:v>392503</c:v>
                </c:pt>
                <c:pt idx="399">
                  <c:v>382083</c:v>
                </c:pt>
                <c:pt idx="400">
                  <c:v>367823</c:v>
                </c:pt>
                <c:pt idx="401">
                  <c:v>361563</c:v>
                </c:pt>
                <c:pt idx="402">
                  <c:v>346463</c:v>
                </c:pt>
                <c:pt idx="403">
                  <c:v>340903</c:v>
                </c:pt>
                <c:pt idx="404">
                  <c:v>330143</c:v>
                </c:pt>
                <c:pt idx="405">
                  <c:v>323873</c:v>
                </c:pt>
                <c:pt idx="406">
                  <c:v>312453</c:v>
                </c:pt>
                <c:pt idx="407">
                  <c:v>305243</c:v>
                </c:pt>
                <c:pt idx="408">
                  <c:v>292263</c:v>
                </c:pt>
                <c:pt idx="409">
                  <c:v>289003</c:v>
                </c:pt>
                <c:pt idx="410">
                  <c:v>278903</c:v>
                </c:pt>
                <c:pt idx="411">
                  <c:v>272883</c:v>
                </c:pt>
                <c:pt idx="412">
                  <c:v>262633</c:v>
                </c:pt>
                <c:pt idx="413">
                  <c:v>256433</c:v>
                </c:pt>
                <c:pt idx="414">
                  <c:v>249123</c:v>
                </c:pt>
                <c:pt idx="415">
                  <c:v>246763</c:v>
                </c:pt>
                <c:pt idx="416">
                  <c:v>235773</c:v>
                </c:pt>
                <c:pt idx="417">
                  <c:v>228973</c:v>
                </c:pt>
                <c:pt idx="418">
                  <c:v>223403</c:v>
                </c:pt>
                <c:pt idx="419">
                  <c:v>217423</c:v>
                </c:pt>
                <c:pt idx="420">
                  <c:v>212843</c:v>
                </c:pt>
                <c:pt idx="421">
                  <c:v>205523</c:v>
                </c:pt>
                <c:pt idx="422">
                  <c:v>199993</c:v>
                </c:pt>
                <c:pt idx="423">
                  <c:v>197273</c:v>
                </c:pt>
                <c:pt idx="424">
                  <c:v>187953</c:v>
                </c:pt>
                <c:pt idx="425">
                  <c:v>186593</c:v>
                </c:pt>
                <c:pt idx="426">
                  <c:v>181863</c:v>
                </c:pt>
                <c:pt idx="427">
                  <c:v>174053</c:v>
                </c:pt>
                <c:pt idx="428">
                  <c:v>170323</c:v>
                </c:pt>
                <c:pt idx="429">
                  <c:v>164153</c:v>
                </c:pt>
                <c:pt idx="430">
                  <c:v>161423</c:v>
                </c:pt>
                <c:pt idx="431">
                  <c:v>156413</c:v>
                </c:pt>
                <c:pt idx="432">
                  <c:v>153083</c:v>
                </c:pt>
                <c:pt idx="433">
                  <c:v>147633</c:v>
                </c:pt>
                <c:pt idx="434">
                  <c:v>142903</c:v>
                </c:pt>
                <c:pt idx="435">
                  <c:v>141883</c:v>
                </c:pt>
                <c:pt idx="436">
                  <c:v>136633</c:v>
                </c:pt>
                <c:pt idx="437">
                  <c:v>135343</c:v>
                </c:pt>
                <c:pt idx="438">
                  <c:v>129643</c:v>
                </c:pt>
                <c:pt idx="439">
                  <c:v>125843</c:v>
                </c:pt>
                <c:pt idx="440">
                  <c:v>123443</c:v>
                </c:pt>
                <c:pt idx="441">
                  <c:v>122123</c:v>
                </c:pt>
                <c:pt idx="442">
                  <c:v>120173</c:v>
                </c:pt>
                <c:pt idx="443">
                  <c:v>113183</c:v>
                </c:pt>
                <c:pt idx="444">
                  <c:v>113223</c:v>
                </c:pt>
                <c:pt idx="445">
                  <c:v>108113</c:v>
                </c:pt>
                <c:pt idx="446">
                  <c:v>105933</c:v>
                </c:pt>
                <c:pt idx="447">
                  <c:v>102953</c:v>
                </c:pt>
                <c:pt idx="448">
                  <c:v>101183</c:v>
                </c:pt>
                <c:pt idx="449">
                  <c:v>97833</c:v>
                </c:pt>
                <c:pt idx="450">
                  <c:v>95583</c:v>
                </c:pt>
              </c:numCache>
            </c:numRef>
          </c:yVal>
          <c:smooth val="1"/>
        </c:ser>
        <c:ser>
          <c:idx val="1"/>
          <c:order val="1"/>
          <c:tx>
            <c:v>C7+</c:v>
          </c:tx>
          <c:marker>
            <c:symbol val="none"/>
          </c:marker>
          <c:xVal>
            <c:numRef>
              <c:f>'580'!$D$2:$D$452</c:f>
              <c:numCache>
                <c:formatCode>General</c:formatCode>
                <c:ptCount val="451"/>
                <c:pt idx="0">
                  <c:v>350</c:v>
                </c:pt>
                <c:pt idx="1">
                  <c:v>351</c:v>
                </c:pt>
                <c:pt idx="2">
                  <c:v>352</c:v>
                </c:pt>
                <c:pt idx="3">
                  <c:v>353</c:v>
                </c:pt>
                <c:pt idx="4">
                  <c:v>354</c:v>
                </c:pt>
                <c:pt idx="5">
                  <c:v>355</c:v>
                </c:pt>
                <c:pt idx="6">
                  <c:v>356</c:v>
                </c:pt>
                <c:pt idx="7">
                  <c:v>357</c:v>
                </c:pt>
                <c:pt idx="8">
                  <c:v>358</c:v>
                </c:pt>
                <c:pt idx="9">
                  <c:v>359</c:v>
                </c:pt>
                <c:pt idx="10">
                  <c:v>360</c:v>
                </c:pt>
                <c:pt idx="11">
                  <c:v>361</c:v>
                </c:pt>
                <c:pt idx="12">
                  <c:v>362</c:v>
                </c:pt>
                <c:pt idx="13">
                  <c:v>363</c:v>
                </c:pt>
                <c:pt idx="14">
                  <c:v>364</c:v>
                </c:pt>
                <c:pt idx="15">
                  <c:v>365</c:v>
                </c:pt>
                <c:pt idx="16">
                  <c:v>366</c:v>
                </c:pt>
                <c:pt idx="17">
                  <c:v>367</c:v>
                </c:pt>
                <c:pt idx="18">
                  <c:v>368</c:v>
                </c:pt>
                <c:pt idx="19">
                  <c:v>369</c:v>
                </c:pt>
                <c:pt idx="20">
                  <c:v>370</c:v>
                </c:pt>
                <c:pt idx="21">
                  <c:v>371</c:v>
                </c:pt>
                <c:pt idx="22">
                  <c:v>372</c:v>
                </c:pt>
                <c:pt idx="23">
                  <c:v>373</c:v>
                </c:pt>
                <c:pt idx="24">
                  <c:v>374</c:v>
                </c:pt>
                <c:pt idx="25">
                  <c:v>375</c:v>
                </c:pt>
                <c:pt idx="26">
                  <c:v>376</c:v>
                </c:pt>
                <c:pt idx="27">
                  <c:v>377</c:v>
                </c:pt>
                <c:pt idx="28">
                  <c:v>378</c:v>
                </c:pt>
                <c:pt idx="29">
                  <c:v>379</c:v>
                </c:pt>
                <c:pt idx="30">
                  <c:v>380</c:v>
                </c:pt>
                <c:pt idx="31">
                  <c:v>381</c:v>
                </c:pt>
                <c:pt idx="32">
                  <c:v>382</c:v>
                </c:pt>
                <c:pt idx="33">
                  <c:v>383</c:v>
                </c:pt>
                <c:pt idx="34">
                  <c:v>384</c:v>
                </c:pt>
                <c:pt idx="35">
                  <c:v>385</c:v>
                </c:pt>
                <c:pt idx="36">
                  <c:v>386</c:v>
                </c:pt>
                <c:pt idx="37">
                  <c:v>387</c:v>
                </c:pt>
                <c:pt idx="38">
                  <c:v>388</c:v>
                </c:pt>
                <c:pt idx="39">
                  <c:v>389</c:v>
                </c:pt>
                <c:pt idx="40">
                  <c:v>390</c:v>
                </c:pt>
                <c:pt idx="41">
                  <c:v>391</c:v>
                </c:pt>
                <c:pt idx="42">
                  <c:v>392</c:v>
                </c:pt>
                <c:pt idx="43">
                  <c:v>393</c:v>
                </c:pt>
                <c:pt idx="44">
                  <c:v>394</c:v>
                </c:pt>
                <c:pt idx="45">
                  <c:v>395</c:v>
                </c:pt>
                <c:pt idx="46">
                  <c:v>396</c:v>
                </c:pt>
                <c:pt idx="47">
                  <c:v>397</c:v>
                </c:pt>
                <c:pt idx="48">
                  <c:v>398</c:v>
                </c:pt>
                <c:pt idx="49">
                  <c:v>399</c:v>
                </c:pt>
                <c:pt idx="50">
                  <c:v>400</c:v>
                </c:pt>
                <c:pt idx="51">
                  <c:v>401</c:v>
                </c:pt>
                <c:pt idx="52">
                  <c:v>402</c:v>
                </c:pt>
                <c:pt idx="53">
                  <c:v>403</c:v>
                </c:pt>
                <c:pt idx="54">
                  <c:v>404</c:v>
                </c:pt>
                <c:pt idx="55">
                  <c:v>405</c:v>
                </c:pt>
                <c:pt idx="56">
                  <c:v>406</c:v>
                </c:pt>
                <c:pt idx="57">
                  <c:v>407</c:v>
                </c:pt>
                <c:pt idx="58">
                  <c:v>408</c:v>
                </c:pt>
                <c:pt idx="59">
                  <c:v>409</c:v>
                </c:pt>
                <c:pt idx="60">
                  <c:v>410</c:v>
                </c:pt>
                <c:pt idx="61">
                  <c:v>411</c:v>
                </c:pt>
                <c:pt idx="62">
                  <c:v>412</c:v>
                </c:pt>
                <c:pt idx="63">
                  <c:v>413</c:v>
                </c:pt>
                <c:pt idx="64">
                  <c:v>414</c:v>
                </c:pt>
                <c:pt idx="65">
                  <c:v>415</c:v>
                </c:pt>
                <c:pt idx="66">
                  <c:v>416</c:v>
                </c:pt>
                <c:pt idx="67">
                  <c:v>417</c:v>
                </c:pt>
                <c:pt idx="68">
                  <c:v>418</c:v>
                </c:pt>
                <c:pt idx="69">
                  <c:v>419</c:v>
                </c:pt>
                <c:pt idx="70">
                  <c:v>420</c:v>
                </c:pt>
                <c:pt idx="71">
                  <c:v>421</c:v>
                </c:pt>
                <c:pt idx="72">
                  <c:v>422</c:v>
                </c:pt>
                <c:pt idx="73">
                  <c:v>423</c:v>
                </c:pt>
                <c:pt idx="74">
                  <c:v>424</c:v>
                </c:pt>
                <c:pt idx="75">
                  <c:v>425</c:v>
                </c:pt>
                <c:pt idx="76">
                  <c:v>426</c:v>
                </c:pt>
                <c:pt idx="77">
                  <c:v>427</c:v>
                </c:pt>
                <c:pt idx="78">
                  <c:v>428</c:v>
                </c:pt>
                <c:pt idx="79">
                  <c:v>429</c:v>
                </c:pt>
                <c:pt idx="80">
                  <c:v>430</c:v>
                </c:pt>
                <c:pt idx="81">
                  <c:v>431</c:v>
                </c:pt>
                <c:pt idx="82">
                  <c:v>432</c:v>
                </c:pt>
                <c:pt idx="83">
                  <c:v>433</c:v>
                </c:pt>
                <c:pt idx="84">
                  <c:v>434</c:v>
                </c:pt>
                <c:pt idx="85">
                  <c:v>435</c:v>
                </c:pt>
                <c:pt idx="86">
                  <c:v>436</c:v>
                </c:pt>
                <c:pt idx="87">
                  <c:v>437</c:v>
                </c:pt>
                <c:pt idx="88">
                  <c:v>438</c:v>
                </c:pt>
                <c:pt idx="89">
                  <c:v>439</c:v>
                </c:pt>
                <c:pt idx="90">
                  <c:v>440</c:v>
                </c:pt>
                <c:pt idx="91">
                  <c:v>441</c:v>
                </c:pt>
                <c:pt idx="92">
                  <c:v>442</c:v>
                </c:pt>
                <c:pt idx="93">
                  <c:v>443</c:v>
                </c:pt>
                <c:pt idx="94">
                  <c:v>444</c:v>
                </c:pt>
                <c:pt idx="95">
                  <c:v>445</c:v>
                </c:pt>
                <c:pt idx="96">
                  <c:v>446</c:v>
                </c:pt>
                <c:pt idx="97">
                  <c:v>447</c:v>
                </c:pt>
                <c:pt idx="98">
                  <c:v>448</c:v>
                </c:pt>
                <c:pt idx="99">
                  <c:v>449</c:v>
                </c:pt>
                <c:pt idx="100">
                  <c:v>450</c:v>
                </c:pt>
                <c:pt idx="101">
                  <c:v>451</c:v>
                </c:pt>
                <c:pt idx="102">
                  <c:v>452</c:v>
                </c:pt>
                <c:pt idx="103">
                  <c:v>453</c:v>
                </c:pt>
                <c:pt idx="104">
                  <c:v>454</c:v>
                </c:pt>
                <c:pt idx="105">
                  <c:v>455</c:v>
                </c:pt>
                <c:pt idx="106">
                  <c:v>456</c:v>
                </c:pt>
                <c:pt idx="107">
                  <c:v>457</c:v>
                </c:pt>
                <c:pt idx="108">
                  <c:v>458</c:v>
                </c:pt>
                <c:pt idx="109">
                  <c:v>459</c:v>
                </c:pt>
                <c:pt idx="110">
                  <c:v>460</c:v>
                </c:pt>
                <c:pt idx="111">
                  <c:v>461</c:v>
                </c:pt>
                <c:pt idx="112">
                  <c:v>462</c:v>
                </c:pt>
                <c:pt idx="113">
                  <c:v>463</c:v>
                </c:pt>
                <c:pt idx="114">
                  <c:v>464</c:v>
                </c:pt>
                <c:pt idx="115">
                  <c:v>465</c:v>
                </c:pt>
                <c:pt idx="116">
                  <c:v>466</c:v>
                </c:pt>
                <c:pt idx="117">
                  <c:v>467</c:v>
                </c:pt>
                <c:pt idx="118">
                  <c:v>468</c:v>
                </c:pt>
                <c:pt idx="119">
                  <c:v>469</c:v>
                </c:pt>
                <c:pt idx="120">
                  <c:v>470</c:v>
                </c:pt>
                <c:pt idx="121">
                  <c:v>471</c:v>
                </c:pt>
                <c:pt idx="122">
                  <c:v>472</c:v>
                </c:pt>
                <c:pt idx="123">
                  <c:v>473</c:v>
                </c:pt>
                <c:pt idx="124">
                  <c:v>474</c:v>
                </c:pt>
                <c:pt idx="125">
                  <c:v>475</c:v>
                </c:pt>
                <c:pt idx="126">
                  <c:v>476</c:v>
                </c:pt>
                <c:pt idx="127">
                  <c:v>477</c:v>
                </c:pt>
                <c:pt idx="128">
                  <c:v>478</c:v>
                </c:pt>
                <c:pt idx="129">
                  <c:v>479</c:v>
                </c:pt>
                <c:pt idx="130">
                  <c:v>480</c:v>
                </c:pt>
                <c:pt idx="131">
                  <c:v>481</c:v>
                </c:pt>
                <c:pt idx="132">
                  <c:v>482</c:v>
                </c:pt>
                <c:pt idx="133">
                  <c:v>483</c:v>
                </c:pt>
                <c:pt idx="134">
                  <c:v>484</c:v>
                </c:pt>
                <c:pt idx="135">
                  <c:v>485</c:v>
                </c:pt>
                <c:pt idx="136">
                  <c:v>486</c:v>
                </c:pt>
                <c:pt idx="137">
                  <c:v>487</c:v>
                </c:pt>
                <c:pt idx="138">
                  <c:v>488</c:v>
                </c:pt>
                <c:pt idx="139">
                  <c:v>489</c:v>
                </c:pt>
                <c:pt idx="140">
                  <c:v>490</c:v>
                </c:pt>
                <c:pt idx="141">
                  <c:v>491</c:v>
                </c:pt>
                <c:pt idx="142">
                  <c:v>492</c:v>
                </c:pt>
                <c:pt idx="143">
                  <c:v>493</c:v>
                </c:pt>
                <c:pt idx="144">
                  <c:v>494</c:v>
                </c:pt>
                <c:pt idx="145">
                  <c:v>495</c:v>
                </c:pt>
                <c:pt idx="146">
                  <c:v>496</c:v>
                </c:pt>
                <c:pt idx="147">
                  <c:v>497</c:v>
                </c:pt>
                <c:pt idx="148">
                  <c:v>498</c:v>
                </c:pt>
                <c:pt idx="149">
                  <c:v>499</c:v>
                </c:pt>
                <c:pt idx="150">
                  <c:v>500</c:v>
                </c:pt>
                <c:pt idx="151">
                  <c:v>501</c:v>
                </c:pt>
                <c:pt idx="152">
                  <c:v>502</c:v>
                </c:pt>
                <c:pt idx="153">
                  <c:v>503</c:v>
                </c:pt>
                <c:pt idx="154">
                  <c:v>504</c:v>
                </c:pt>
                <c:pt idx="155">
                  <c:v>505</c:v>
                </c:pt>
                <c:pt idx="156">
                  <c:v>506</c:v>
                </c:pt>
                <c:pt idx="157">
                  <c:v>507</c:v>
                </c:pt>
                <c:pt idx="158">
                  <c:v>508</c:v>
                </c:pt>
                <c:pt idx="159">
                  <c:v>509</c:v>
                </c:pt>
                <c:pt idx="160">
                  <c:v>510</c:v>
                </c:pt>
                <c:pt idx="161">
                  <c:v>511</c:v>
                </c:pt>
                <c:pt idx="162">
                  <c:v>512</c:v>
                </c:pt>
                <c:pt idx="163">
                  <c:v>513</c:v>
                </c:pt>
                <c:pt idx="164">
                  <c:v>514</c:v>
                </c:pt>
                <c:pt idx="165">
                  <c:v>515</c:v>
                </c:pt>
                <c:pt idx="166">
                  <c:v>516</c:v>
                </c:pt>
                <c:pt idx="167">
                  <c:v>517</c:v>
                </c:pt>
                <c:pt idx="168">
                  <c:v>518</c:v>
                </c:pt>
                <c:pt idx="169">
                  <c:v>519</c:v>
                </c:pt>
                <c:pt idx="170">
                  <c:v>520</c:v>
                </c:pt>
                <c:pt idx="171">
                  <c:v>521</c:v>
                </c:pt>
                <c:pt idx="172">
                  <c:v>522</c:v>
                </c:pt>
                <c:pt idx="173">
                  <c:v>523</c:v>
                </c:pt>
                <c:pt idx="174">
                  <c:v>524</c:v>
                </c:pt>
                <c:pt idx="175">
                  <c:v>525</c:v>
                </c:pt>
                <c:pt idx="176">
                  <c:v>526</c:v>
                </c:pt>
                <c:pt idx="177">
                  <c:v>527</c:v>
                </c:pt>
                <c:pt idx="178">
                  <c:v>528</c:v>
                </c:pt>
                <c:pt idx="179">
                  <c:v>529</c:v>
                </c:pt>
                <c:pt idx="180">
                  <c:v>530</c:v>
                </c:pt>
                <c:pt idx="181">
                  <c:v>531</c:v>
                </c:pt>
                <c:pt idx="182">
                  <c:v>532</c:v>
                </c:pt>
                <c:pt idx="183">
                  <c:v>533</c:v>
                </c:pt>
                <c:pt idx="184">
                  <c:v>534</c:v>
                </c:pt>
                <c:pt idx="185">
                  <c:v>535</c:v>
                </c:pt>
                <c:pt idx="186">
                  <c:v>536</c:v>
                </c:pt>
                <c:pt idx="187">
                  <c:v>537</c:v>
                </c:pt>
                <c:pt idx="188">
                  <c:v>538</c:v>
                </c:pt>
                <c:pt idx="189">
                  <c:v>539</c:v>
                </c:pt>
                <c:pt idx="190">
                  <c:v>540</c:v>
                </c:pt>
                <c:pt idx="191">
                  <c:v>541</c:v>
                </c:pt>
                <c:pt idx="192">
                  <c:v>542</c:v>
                </c:pt>
                <c:pt idx="193">
                  <c:v>543</c:v>
                </c:pt>
                <c:pt idx="194">
                  <c:v>544</c:v>
                </c:pt>
                <c:pt idx="195">
                  <c:v>545</c:v>
                </c:pt>
                <c:pt idx="196">
                  <c:v>546</c:v>
                </c:pt>
                <c:pt idx="197">
                  <c:v>547</c:v>
                </c:pt>
                <c:pt idx="198">
                  <c:v>548</c:v>
                </c:pt>
                <c:pt idx="199">
                  <c:v>549</c:v>
                </c:pt>
                <c:pt idx="200">
                  <c:v>550</c:v>
                </c:pt>
                <c:pt idx="201">
                  <c:v>551</c:v>
                </c:pt>
                <c:pt idx="202">
                  <c:v>552</c:v>
                </c:pt>
                <c:pt idx="203">
                  <c:v>553</c:v>
                </c:pt>
                <c:pt idx="204">
                  <c:v>554</c:v>
                </c:pt>
                <c:pt idx="205">
                  <c:v>555</c:v>
                </c:pt>
                <c:pt idx="206">
                  <c:v>556</c:v>
                </c:pt>
                <c:pt idx="207">
                  <c:v>557</c:v>
                </c:pt>
                <c:pt idx="208">
                  <c:v>558</c:v>
                </c:pt>
                <c:pt idx="209">
                  <c:v>559</c:v>
                </c:pt>
                <c:pt idx="210">
                  <c:v>560</c:v>
                </c:pt>
                <c:pt idx="211">
                  <c:v>561</c:v>
                </c:pt>
                <c:pt idx="212">
                  <c:v>562</c:v>
                </c:pt>
                <c:pt idx="213">
                  <c:v>563</c:v>
                </c:pt>
                <c:pt idx="214">
                  <c:v>564</c:v>
                </c:pt>
                <c:pt idx="215">
                  <c:v>565</c:v>
                </c:pt>
                <c:pt idx="216">
                  <c:v>566</c:v>
                </c:pt>
                <c:pt idx="217">
                  <c:v>567</c:v>
                </c:pt>
                <c:pt idx="218">
                  <c:v>568</c:v>
                </c:pt>
                <c:pt idx="219">
                  <c:v>569</c:v>
                </c:pt>
                <c:pt idx="220">
                  <c:v>570</c:v>
                </c:pt>
                <c:pt idx="221">
                  <c:v>571</c:v>
                </c:pt>
                <c:pt idx="222">
                  <c:v>572</c:v>
                </c:pt>
                <c:pt idx="223">
                  <c:v>573</c:v>
                </c:pt>
                <c:pt idx="224">
                  <c:v>574</c:v>
                </c:pt>
                <c:pt idx="225">
                  <c:v>575</c:v>
                </c:pt>
                <c:pt idx="226">
                  <c:v>576</c:v>
                </c:pt>
                <c:pt idx="227">
                  <c:v>577</c:v>
                </c:pt>
                <c:pt idx="228">
                  <c:v>578</c:v>
                </c:pt>
                <c:pt idx="229">
                  <c:v>579</c:v>
                </c:pt>
                <c:pt idx="230">
                  <c:v>580</c:v>
                </c:pt>
                <c:pt idx="231">
                  <c:v>581</c:v>
                </c:pt>
                <c:pt idx="232">
                  <c:v>582</c:v>
                </c:pt>
                <c:pt idx="233">
                  <c:v>583</c:v>
                </c:pt>
                <c:pt idx="234">
                  <c:v>584</c:v>
                </c:pt>
                <c:pt idx="235">
                  <c:v>585</c:v>
                </c:pt>
                <c:pt idx="236">
                  <c:v>586</c:v>
                </c:pt>
                <c:pt idx="237">
                  <c:v>587</c:v>
                </c:pt>
                <c:pt idx="238">
                  <c:v>588</c:v>
                </c:pt>
                <c:pt idx="239">
                  <c:v>589</c:v>
                </c:pt>
                <c:pt idx="240">
                  <c:v>590</c:v>
                </c:pt>
                <c:pt idx="241">
                  <c:v>591</c:v>
                </c:pt>
                <c:pt idx="242">
                  <c:v>592</c:v>
                </c:pt>
                <c:pt idx="243">
                  <c:v>593</c:v>
                </c:pt>
                <c:pt idx="244">
                  <c:v>594</c:v>
                </c:pt>
                <c:pt idx="245">
                  <c:v>595</c:v>
                </c:pt>
                <c:pt idx="246">
                  <c:v>596</c:v>
                </c:pt>
                <c:pt idx="247">
                  <c:v>597</c:v>
                </c:pt>
                <c:pt idx="248">
                  <c:v>598</c:v>
                </c:pt>
                <c:pt idx="249">
                  <c:v>599</c:v>
                </c:pt>
                <c:pt idx="250">
                  <c:v>600</c:v>
                </c:pt>
                <c:pt idx="251">
                  <c:v>601</c:v>
                </c:pt>
                <c:pt idx="252">
                  <c:v>602</c:v>
                </c:pt>
                <c:pt idx="253">
                  <c:v>603</c:v>
                </c:pt>
                <c:pt idx="254">
                  <c:v>604</c:v>
                </c:pt>
                <c:pt idx="255">
                  <c:v>605</c:v>
                </c:pt>
                <c:pt idx="256">
                  <c:v>606</c:v>
                </c:pt>
                <c:pt idx="257">
                  <c:v>607</c:v>
                </c:pt>
                <c:pt idx="258">
                  <c:v>608</c:v>
                </c:pt>
                <c:pt idx="259">
                  <c:v>609</c:v>
                </c:pt>
                <c:pt idx="260">
                  <c:v>610</c:v>
                </c:pt>
                <c:pt idx="261">
                  <c:v>611</c:v>
                </c:pt>
                <c:pt idx="262">
                  <c:v>612</c:v>
                </c:pt>
                <c:pt idx="263">
                  <c:v>613</c:v>
                </c:pt>
                <c:pt idx="264">
                  <c:v>614</c:v>
                </c:pt>
                <c:pt idx="265">
                  <c:v>615</c:v>
                </c:pt>
                <c:pt idx="266">
                  <c:v>616</c:v>
                </c:pt>
                <c:pt idx="267">
                  <c:v>617</c:v>
                </c:pt>
                <c:pt idx="268">
                  <c:v>618</c:v>
                </c:pt>
                <c:pt idx="269">
                  <c:v>619</c:v>
                </c:pt>
                <c:pt idx="270">
                  <c:v>620</c:v>
                </c:pt>
                <c:pt idx="271">
                  <c:v>621</c:v>
                </c:pt>
                <c:pt idx="272">
                  <c:v>622</c:v>
                </c:pt>
                <c:pt idx="273">
                  <c:v>623</c:v>
                </c:pt>
                <c:pt idx="274">
                  <c:v>624</c:v>
                </c:pt>
                <c:pt idx="275">
                  <c:v>625</c:v>
                </c:pt>
                <c:pt idx="276">
                  <c:v>626</c:v>
                </c:pt>
                <c:pt idx="277">
                  <c:v>627</c:v>
                </c:pt>
                <c:pt idx="278">
                  <c:v>628</c:v>
                </c:pt>
                <c:pt idx="279">
                  <c:v>629</c:v>
                </c:pt>
                <c:pt idx="280">
                  <c:v>630</c:v>
                </c:pt>
                <c:pt idx="281">
                  <c:v>631</c:v>
                </c:pt>
                <c:pt idx="282">
                  <c:v>632</c:v>
                </c:pt>
                <c:pt idx="283">
                  <c:v>633</c:v>
                </c:pt>
                <c:pt idx="284">
                  <c:v>634</c:v>
                </c:pt>
                <c:pt idx="285">
                  <c:v>635</c:v>
                </c:pt>
                <c:pt idx="286">
                  <c:v>636</c:v>
                </c:pt>
                <c:pt idx="287">
                  <c:v>637</c:v>
                </c:pt>
                <c:pt idx="288">
                  <c:v>638</c:v>
                </c:pt>
                <c:pt idx="289">
                  <c:v>639</c:v>
                </c:pt>
                <c:pt idx="290">
                  <c:v>640</c:v>
                </c:pt>
                <c:pt idx="291">
                  <c:v>641</c:v>
                </c:pt>
                <c:pt idx="292">
                  <c:v>642</c:v>
                </c:pt>
                <c:pt idx="293">
                  <c:v>643</c:v>
                </c:pt>
                <c:pt idx="294">
                  <c:v>644</c:v>
                </c:pt>
                <c:pt idx="295">
                  <c:v>645</c:v>
                </c:pt>
                <c:pt idx="296">
                  <c:v>646</c:v>
                </c:pt>
                <c:pt idx="297">
                  <c:v>647</c:v>
                </c:pt>
                <c:pt idx="298">
                  <c:v>648</c:v>
                </c:pt>
                <c:pt idx="299">
                  <c:v>649</c:v>
                </c:pt>
                <c:pt idx="300">
                  <c:v>650</c:v>
                </c:pt>
                <c:pt idx="301">
                  <c:v>651</c:v>
                </c:pt>
                <c:pt idx="302">
                  <c:v>652</c:v>
                </c:pt>
                <c:pt idx="303">
                  <c:v>653</c:v>
                </c:pt>
                <c:pt idx="304">
                  <c:v>654</c:v>
                </c:pt>
                <c:pt idx="305">
                  <c:v>655</c:v>
                </c:pt>
                <c:pt idx="306">
                  <c:v>656</c:v>
                </c:pt>
                <c:pt idx="307">
                  <c:v>657</c:v>
                </c:pt>
                <c:pt idx="308">
                  <c:v>658</c:v>
                </c:pt>
                <c:pt idx="309">
                  <c:v>659</c:v>
                </c:pt>
                <c:pt idx="310">
                  <c:v>660</c:v>
                </c:pt>
                <c:pt idx="311">
                  <c:v>661</c:v>
                </c:pt>
                <c:pt idx="312">
                  <c:v>662</c:v>
                </c:pt>
                <c:pt idx="313">
                  <c:v>663</c:v>
                </c:pt>
                <c:pt idx="314">
                  <c:v>664</c:v>
                </c:pt>
                <c:pt idx="315">
                  <c:v>665</c:v>
                </c:pt>
                <c:pt idx="316">
                  <c:v>666</c:v>
                </c:pt>
                <c:pt idx="317">
                  <c:v>667</c:v>
                </c:pt>
                <c:pt idx="318">
                  <c:v>668</c:v>
                </c:pt>
                <c:pt idx="319">
                  <c:v>669</c:v>
                </c:pt>
                <c:pt idx="320">
                  <c:v>670</c:v>
                </c:pt>
                <c:pt idx="321">
                  <c:v>671</c:v>
                </c:pt>
                <c:pt idx="322">
                  <c:v>672</c:v>
                </c:pt>
                <c:pt idx="323">
                  <c:v>673</c:v>
                </c:pt>
                <c:pt idx="324">
                  <c:v>674</c:v>
                </c:pt>
                <c:pt idx="325">
                  <c:v>675</c:v>
                </c:pt>
                <c:pt idx="326">
                  <c:v>676</c:v>
                </c:pt>
                <c:pt idx="327">
                  <c:v>677</c:v>
                </c:pt>
                <c:pt idx="328">
                  <c:v>678</c:v>
                </c:pt>
                <c:pt idx="329">
                  <c:v>679</c:v>
                </c:pt>
                <c:pt idx="330">
                  <c:v>680</c:v>
                </c:pt>
                <c:pt idx="331">
                  <c:v>681</c:v>
                </c:pt>
                <c:pt idx="332">
                  <c:v>682</c:v>
                </c:pt>
                <c:pt idx="333">
                  <c:v>683</c:v>
                </c:pt>
                <c:pt idx="334">
                  <c:v>684</c:v>
                </c:pt>
                <c:pt idx="335">
                  <c:v>685</c:v>
                </c:pt>
                <c:pt idx="336">
                  <c:v>686</c:v>
                </c:pt>
                <c:pt idx="337">
                  <c:v>687</c:v>
                </c:pt>
                <c:pt idx="338">
                  <c:v>688</c:v>
                </c:pt>
                <c:pt idx="339">
                  <c:v>689</c:v>
                </c:pt>
                <c:pt idx="340">
                  <c:v>690</c:v>
                </c:pt>
                <c:pt idx="341">
                  <c:v>691</c:v>
                </c:pt>
                <c:pt idx="342">
                  <c:v>692</c:v>
                </c:pt>
                <c:pt idx="343">
                  <c:v>693</c:v>
                </c:pt>
                <c:pt idx="344">
                  <c:v>694</c:v>
                </c:pt>
                <c:pt idx="345">
                  <c:v>695</c:v>
                </c:pt>
                <c:pt idx="346">
                  <c:v>696</c:v>
                </c:pt>
                <c:pt idx="347">
                  <c:v>697</c:v>
                </c:pt>
                <c:pt idx="348">
                  <c:v>698</c:v>
                </c:pt>
                <c:pt idx="349">
                  <c:v>699</c:v>
                </c:pt>
                <c:pt idx="350">
                  <c:v>700</c:v>
                </c:pt>
                <c:pt idx="351">
                  <c:v>701</c:v>
                </c:pt>
                <c:pt idx="352">
                  <c:v>702</c:v>
                </c:pt>
                <c:pt idx="353">
                  <c:v>703</c:v>
                </c:pt>
                <c:pt idx="354">
                  <c:v>704</c:v>
                </c:pt>
                <c:pt idx="355">
                  <c:v>705</c:v>
                </c:pt>
                <c:pt idx="356">
                  <c:v>706</c:v>
                </c:pt>
                <c:pt idx="357">
                  <c:v>707</c:v>
                </c:pt>
                <c:pt idx="358">
                  <c:v>708</c:v>
                </c:pt>
                <c:pt idx="359">
                  <c:v>709</c:v>
                </c:pt>
                <c:pt idx="360">
                  <c:v>710</c:v>
                </c:pt>
                <c:pt idx="361">
                  <c:v>711</c:v>
                </c:pt>
                <c:pt idx="362">
                  <c:v>712</c:v>
                </c:pt>
                <c:pt idx="363">
                  <c:v>713</c:v>
                </c:pt>
                <c:pt idx="364">
                  <c:v>714</c:v>
                </c:pt>
                <c:pt idx="365">
                  <c:v>715</c:v>
                </c:pt>
                <c:pt idx="366">
                  <c:v>716</c:v>
                </c:pt>
                <c:pt idx="367">
                  <c:v>717</c:v>
                </c:pt>
                <c:pt idx="368">
                  <c:v>718</c:v>
                </c:pt>
                <c:pt idx="369">
                  <c:v>719</c:v>
                </c:pt>
                <c:pt idx="370">
                  <c:v>720</c:v>
                </c:pt>
                <c:pt idx="371">
                  <c:v>721</c:v>
                </c:pt>
                <c:pt idx="372">
                  <c:v>722</c:v>
                </c:pt>
                <c:pt idx="373">
                  <c:v>723</c:v>
                </c:pt>
                <c:pt idx="374">
                  <c:v>724</c:v>
                </c:pt>
                <c:pt idx="375">
                  <c:v>725</c:v>
                </c:pt>
                <c:pt idx="376">
                  <c:v>726</c:v>
                </c:pt>
                <c:pt idx="377">
                  <c:v>727</c:v>
                </c:pt>
                <c:pt idx="378">
                  <c:v>728</c:v>
                </c:pt>
                <c:pt idx="379">
                  <c:v>729</c:v>
                </c:pt>
                <c:pt idx="380">
                  <c:v>730</c:v>
                </c:pt>
                <c:pt idx="381">
                  <c:v>731</c:v>
                </c:pt>
                <c:pt idx="382">
                  <c:v>732</c:v>
                </c:pt>
                <c:pt idx="383">
                  <c:v>733</c:v>
                </c:pt>
                <c:pt idx="384">
                  <c:v>734</c:v>
                </c:pt>
                <c:pt idx="385">
                  <c:v>735</c:v>
                </c:pt>
                <c:pt idx="386">
                  <c:v>736</c:v>
                </c:pt>
                <c:pt idx="387">
                  <c:v>737</c:v>
                </c:pt>
                <c:pt idx="388">
                  <c:v>738</c:v>
                </c:pt>
                <c:pt idx="389">
                  <c:v>739</c:v>
                </c:pt>
                <c:pt idx="390">
                  <c:v>740</c:v>
                </c:pt>
                <c:pt idx="391">
                  <c:v>741</c:v>
                </c:pt>
                <c:pt idx="392">
                  <c:v>742</c:v>
                </c:pt>
                <c:pt idx="393">
                  <c:v>743</c:v>
                </c:pt>
                <c:pt idx="394">
                  <c:v>744</c:v>
                </c:pt>
                <c:pt idx="395">
                  <c:v>745</c:v>
                </c:pt>
                <c:pt idx="396">
                  <c:v>746</c:v>
                </c:pt>
                <c:pt idx="397">
                  <c:v>747</c:v>
                </c:pt>
                <c:pt idx="398">
                  <c:v>748</c:v>
                </c:pt>
                <c:pt idx="399">
                  <c:v>749</c:v>
                </c:pt>
                <c:pt idx="400">
                  <c:v>750</c:v>
                </c:pt>
                <c:pt idx="401">
                  <c:v>751</c:v>
                </c:pt>
                <c:pt idx="402">
                  <c:v>752</c:v>
                </c:pt>
                <c:pt idx="403">
                  <c:v>753</c:v>
                </c:pt>
                <c:pt idx="404">
                  <c:v>754</c:v>
                </c:pt>
                <c:pt idx="405">
                  <c:v>755</c:v>
                </c:pt>
                <c:pt idx="406">
                  <c:v>756</c:v>
                </c:pt>
                <c:pt idx="407">
                  <c:v>757</c:v>
                </c:pt>
                <c:pt idx="408">
                  <c:v>758</c:v>
                </c:pt>
                <c:pt idx="409">
                  <c:v>759</c:v>
                </c:pt>
                <c:pt idx="410">
                  <c:v>760</c:v>
                </c:pt>
                <c:pt idx="411">
                  <c:v>761</c:v>
                </c:pt>
                <c:pt idx="412">
                  <c:v>762</c:v>
                </c:pt>
                <c:pt idx="413">
                  <c:v>763</c:v>
                </c:pt>
                <c:pt idx="414">
                  <c:v>764</c:v>
                </c:pt>
                <c:pt idx="415">
                  <c:v>765</c:v>
                </c:pt>
                <c:pt idx="416">
                  <c:v>766</c:v>
                </c:pt>
                <c:pt idx="417">
                  <c:v>767</c:v>
                </c:pt>
                <c:pt idx="418">
                  <c:v>768</c:v>
                </c:pt>
                <c:pt idx="419">
                  <c:v>769</c:v>
                </c:pt>
                <c:pt idx="420">
                  <c:v>770</c:v>
                </c:pt>
                <c:pt idx="421">
                  <c:v>771</c:v>
                </c:pt>
                <c:pt idx="422">
                  <c:v>772</c:v>
                </c:pt>
                <c:pt idx="423">
                  <c:v>773</c:v>
                </c:pt>
                <c:pt idx="424">
                  <c:v>774</c:v>
                </c:pt>
                <c:pt idx="425">
                  <c:v>775</c:v>
                </c:pt>
                <c:pt idx="426">
                  <c:v>776</c:v>
                </c:pt>
                <c:pt idx="427">
                  <c:v>777</c:v>
                </c:pt>
                <c:pt idx="428">
                  <c:v>778</c:v>
                </c:pt>
                <c:pt idx="429">
                  <c:v>779</c:v>
                </c:pt>
                <c:pt idx="430">
                  <c:v>780</c:v>
                </c:pt>
                <c:pt idx="431">
                  <c:v>781</c:v>
                </c:pt>
                <c:pt idx="432">
                  <c:v>782</c:v>
                </c:pt>
                <c:pt idx="433">
                  <c:v>783</c:v>
                </c:pt>
                <c:pt idx="434">
                  <c:v>784</c:v>
                </c:pt>
                <c:pt idx="435">
                  <c:v>785</c:v>
                </c:pt>
                <c:pt idx="436">
                  <c:v>786</c:v>
                </c:pt>
                <c:pt idx="437">
                  <c:v>787</c:v>
                </c:pt>
                <c:pt idx="438">
                  <c:v>788</c:v>
                </c:pt>
                <c:pt idx="439">
                  <c:v>789</c:v>
                </c:pt>
                <c:pt idx="440">
                  <c:v>790</c:v>
                </c:pt>
                <c:pt idx="441">
                  <c:v>791</c:v>
                </c:pt>
                <c:pt idx="442">
                  <c:v>792</c:v>
                </c:pt>
                <c:pt idx="443">
                  <c:v>793</c:v>
                </c:pt>
                <c:pt idx="444">
                  <c:v>794</c:v>
                </c:pt>
                <c:pt idx="445">
                  <c:v>795</c:v>
                </c:pt>
                <c:pt idx="446">
                  <c:v>796</c:v>
                </c:pt>
                <c:pt idx="447">
                  <c:v>797</c:v>
                </c:pt>
                <c:pt idx="448">
                  <c:v>798</c:v>
                </c:pt>
                <c:pt idx="449">
                  <c:v>799</c:v>
                </c:pt>
                <c:pt idx="450">
                  <c:v>800</c:v>
                </c:pt>
              </c:numCache>
            </c:numRef>
          </c:xVal>
          <c:yVal>
            <c:numRef>
              <c:f>'580'!$E$2:$E$452</c:f>
              <c:numCache>
                <c:formatCode>General</c:formatCode>
                <c:ptCount val="451"/>
                <c:pt idx="0">
                  <c:v>-22</c:v>
                </c:pt>
                <c:pt idx="1">
                  <c:v>28</c:v>
                </c:pt>
                <c:pt idx="2">
                  <c:v>-22</c:v>
                </c:pt>
                <c:pt idx="3">
                  <c:v>8</c:v>
                </c:pt>
                <c:pt idx="4">
                  <c:v>8</c:v>
                </c:pt>
                <c:pt idx="5">
                  <c:v>-52</c:v>
                </c:pt>
                <c:pt idx="6">
                  <c:v>38</c:v>
                </c:pt>
                <c:pt idx="7">
                  <c:v>78</c:v>
                </c:pt>
                <c:pt idx="8">
                  <c:v>88</c:v>
                </c:pt>
                <c:pt idx="9">
                  <c:v>68</c:v>
                </c:pt>
                <c:pt idx="10">
                  <c:v>-52</c:v>
                </c:pt>
                <c:pt idx="11">
                  <c:v>-112</c:v>
                </c:pt>
                <c:pt idx="12">
                  <c:v>8</c:v>
                </c:pt>
                <c:pt idx="13">
                  <c:v>128</c:v>
                </c:pt>
                <c:pt idx="14">
                  <c:v>-32</c:v>
                </c:pt>
                <c:pt idx="15">
                  <c:v>28</c:v>
                </c:pt>
                <c:pt idx="16">
                  <c:v>138</c:v>
                </c:pt>
                <c:pt idx="17">
                  <c:v>148</c:v>
                </c:pt>
                <c:pt idx="18">
                  <c:v>-12</c:v>
                </c:pt>
                <c:pt idx="19">
                  <c:v>118</c:v>
                </c:pt>
                <c:pt idx="20">
                  <c:v>158</c:v>
                </c:pt>
                <c:pt idx="21">
                  <c:v>18</c:v>
                </c:pt>
                <c:pt idx="22">
                  <c:v>58</c:v>
                </c:pt>
                <c:pt idx="23">
                  <c:v>28</c:v>
                </c:pt>
                <c:pt idx="24">
                  <c:v>78</c:v>
                </c:pt>
                <c:pt idx="25">
                  <c:v>98</c:v>
                </c:pt>
                <c:pt idx="26">
                  <c:v>-2</c:v>
                </c:pt>
                <c:pt idx="27">
                  <c:v>78</c:v>
                </c:pt>
                <c:pt idx="28">
                  <c:v>108</c:v>
                </c:pt>
                <c:pt idx="29">
                  <c:v>58</c:v>
                </c:pt>
                <c:pt idx="30">
                  <c:v>-32</c:v>
                </c:pt>
                <c:pt idx="31">
                  <c:v>48</c:v>
                </c:pt>
                <c:pt idx="32">
                  <c:v>328</c:v>
                </c:pt>
                <c:pt idx="33">
                  <c:v>88</c:v>
                </c:pt>
                <c:pt idx="34">
                  <c:v>28</c:v>
                </c:pt>
                <c:pt idx="35">
                  <c:v>188</c:v>
                </c:pt>
                <c:pt idx="36">
                  <c:v>108</c:v>
                </c:pt>
                <c:pt idx="37">
                  <c:v>158</c:v>
                </c:pt>
                <c:pt idx="38">
                  <c:v>258</c:v>
                </c:pt>
                <c:pt idx="39">
                  <c:v>18</c:v>
                </c:pt>
                <c:pt idx="40">
                  <c:v>198</c:v>
                </c:pt>
                <c:pt idx="41">
                  <c:v>158</c:v>
                </c:pt>
                <c:pt idx="42">
                  <c:v>198</c:v>
                </c:pt>
                <c:pt idx="43">
                  <c:v>268</c:v>
                </c:pt>
                <c:pt idx="44">
                  <c:v>48</c:v>
                </c:pt>
                <c:pt idx="45">
                  <c:v>268</c:v>
                </c:pt>
                <c:pt idx="46">
                  <c:v>218</c:v>
                </c:pt>
                <c:pt idx="47">
                  <c:v>148</c:v>
                </c:pt>
                <c:pt idx="48">
                  <c:v>178</c:v>
                </c:pt>
                <c:pt idx="49">
                  <c:v>158</c:v>
                </c:pt>
                <c:pt idx="50">
                  <c:v>228</c:v>
                </c:pt>
                <c:pt idx="51">
                  <c:v>188</c:v>
                </c:pt>
                <c:pt idx="52">
                  <c:v>158</c:v>
                </c:pt>
                <c:pt idx="53">
                  <c:v>298</c:v>
                </c:pt>
                <c:pt idx="54">
                  <c:v>168</c:v>
                </c:pt>
                <c:pt idx="55">
                  <c:v>328</c:v>
                </c:pt>
                <c:pt idx="56">
                  <c:v>208</c:v>
                </c:pt>
                <c:pt idx="57">
                  <c:v>258</c:v>
                </c:pt>
                <c:pt idx="58">
                  <c:v>188</c:v>
                </c:pt>
                <c:pt idx="59">
                  <c:v>328</c:v>
                </c:pt>
                <c:pt idx="60">
                  <c:v>288</c:v>
                </c:pt>
                <c:pt idx="61">
                  <c:v>278</c:v>
                </c:pt>
                <c:pt idx="62">
                  <c:v>168</c:v>
                </c:pt>
                <c:pt idx="63">
                  <c:v>268</c:v>
                </c:pt>
                <c:pt idx="64">
                  <c:v>338</c:v>
                </c:pt>
                <c:pt idx="65">
                  <c:v>268</c:v>
                </c:pt>
                <c:pt idx="66">
                  <c:v>358</c:v>
                </c:pt>
                <c:pt idx="67">
                  <c:v>338</c:v>
                </c:pt>
                <c:pt idx="68">
                  <c:v>398</c:v>
                </c:pt>
                <c:pt idx="69">
                  <c:v>248</c:v>
                </c:pt>
                <c:pt idx="70">
                  <c:v>318</c:v>
                </c:pt>
                <c:pt idx="71">
                  <c:v>438</c:v>
                </c:pt>
                <c:pt idx="72">
                  <c:v>408</c:v>
                </c:pt>
                <c:pt idx="73">
                  <c:v>528</c:v>
                </c:pt>
                <c:pt idx="74">
                  <c:v>458</c:v>
                </c:pt>
                <c:pt idx="75">
                  <c:v>458</c:v>
                </c:pt>
                <c:pt idx="76">
                  <c:v>428</c:v>
                </c:pt>
                <c:pt idx="77">
                  <c:v>358</c:v>
                </c:pt>
                <c:pt idx="78">
                  <c:v>528</c:v>
                </c:pt>
                <c:pt idx="79">
                  <c:v>398</c:v>
                </c:pt>
                <c:pt idx="80">
                  <c:v>508</c:v>
                </c:pt>
                <c:pt idx="81">
                  <c:v>558</c:v>
                </c:pt>
                <c:pt idx="82">
                  <c:v>508</c:v>
                </c:pt>
                <c:pt idx="83">
                  <c:v>518</c:v>
                </c:pt>
                <c:pt idx="84">
                  <c:v>568</c:v>
                </c:pt>
                <c:pt idx="85">
                  <c:v>448</c:v>
                </c:pt>
                <c:pt idx="86">
                  <c:v>628</c:v>
                </c:pt>
                <c:pt idx="87">
                  <c:v>528</c:v>
                </c:pt>
                <c:pt idx="88">
                  <c:v>618</c:v>
                </c:pt>
                <c:pt idx="89">
                  <c:v>558</c:v>
                </c:pt>
                <c:pt idx="90">
                  <c:v>608</c:v>
                </c:pt>
                <c:pt idx="91">
                  <c:v>488</c:v>
                </c:pt>
                <c:pt idx="92">
                  <c:v>468</c:v>
                </c:pt>
                <c:pt idx="93">
                  <c:v>418</c:v>
                </c:pt>
                <c:pt idx="94">
                  <c:v>708</c:v>
                </c:pt>
                <c:pt idx="95">
                  <c:v>708</c:v>
                </c:pt>
                <c:pt idx="96">
                  <c:v>748</c:v>
                </c:pt>
                <c:pt idx="97">
                  <c:v>608</c:v>
                </c:pt>
                <c:pt idx="98">
                  <c:v>878</c:v>
                </c:pt>
                <c:pt idx="99">
                  <c:v>678</c:v>
                </c:pt>
                <c:pt idx="100">
                  <c:v>1028</c:v>
                </c:pt>
                <c:pt idx="101">
                  <c:v>688</c:v>
                </c:pt>
                <c:pt idx="102">
                  <c:v>498</c:v>
                </c:pt>
                <c:pt idx="103">
                  <c:v>828</c:v>
                </c:pt>
                <c:pt idx="104">
                  <c:v>668</c:v>
                </c:pt>
                <c:pt idx="105">
                  <c:v>728</c:v>
                </c:pt>
                <c:pt idx="106">
                  <c:v>658</c:v>
                </c:pt>
                <c:pt idx="107">
                  <c:v>758</c:v>
                </c:pt>
                <c:pt idx="108">
                  <c:v>628</c:v>
                </c:pt>
                <c:pt idx="109">
                  <c:v>778</c:v>
                </c:pt>
                <c:pt idx="110">
                  <c:v>908</c:v>
                </c:pt>
                <c:pt idx="111">
                  <c:v>918</c:v>
                </c:pt>
                <c:pt idx="112">
                  <c:v>738</c:v>
                </c:pt>
                <c:pt idx="113">
                  <c:v>1008</c:v>
                </c:pt>
                <c:pt idx="114">
                  <c:v>888</c:v>
                </c:pt>
                <c:pt idx="115">
                  <c:v>898</c:v>
                </c:pt>
                <c:pt idx="116">
                  <c:v>708</c:v>
                </c:pt>
                <c:pt idx="117">
                  <c:v>958</c:v>
                </c:pt>
                <c:pt idx="118">
                  <c:v>958</c:v>
                </c:pt>
                <c:pt idx="119">
                  <c:v>858</c:v>
                </c:pt>
                <c:pt idx="120">
                  <c:v>638</c:v>
                </c:pt>
                <c:pt idx="121">
                  <c:v>768</c:v>
                </c:pt>
                <c:pt idx="122">
                  <c:v>708</c:v>
                </c:pt>
                <c:pt idx="123">
                  <c:v>828</c:v>
                </c:pt>
                <c:pt idx="124">
                  <c:v>988</c:v>
                </c:pt>
                <c:pt idx="125">
                  <c:v>848</c:v>
                </c:pt>
                <c:pt idx="126">
                  <c:v>1118</c:v>
                </c:pt>
                <c:pt idx="127">
                  <c:v>938</c:v>
                </c:pt>
                <c:pt idx="128">
                  <c:v>818</c:v>
                </c:pt>
                <c:pt idx="129">
                  <c:v>818</c:v>
                </c:pt>
                <c:pt idx="130">
                  <c:v>798</c:v>
                </c:pt>
                <c:pt idx="131">
                  <c:v>928</c:v>
                </c:pt>
                <c:pt idx="132">
                  <c:v>968</c:v>
                </c:pt>
                <c:pt idx="133">
                  <c:v>988</c:v>
                </c:pt>
                <c:pt idx="134">
                  <c:v>1008</c:v>
                </c:pt>
                <c:pt idx="135">
                  <c:v>878</c:v>
                </c:pt>
                <c:pt idx="136">
                  <c:v>1048</c:v>
                </c:pt>
                <c:pt idx="137">
                  <c:v>928</c:v>
                </c:pt>
                <c:pt idx="138">
                  <c:v>1008</c:v>
                </c:pt>
                <c:pt idx="139">
                  <c:v>938</c:v>
                </c:pt>
                <c:pt idx="140">
                  <c:v>898</c:v>
                </c:pt>
                <c:pt idx="141">
                  <c:v>968</c:v>
                </c:pt>
                <c:pt idx="142">
                  <c:v>838</c:v>
                </c:pt>
                <c:pt idx="143">
                  <c:v>1088</c:v>
                </c:pt>
                <c:pt idx="144">
                  <c:v>818</c:v>
                </c:pt>
                <c:pt idx="145">
                  <c:v>958</c:v>
                </c:pt>
                <c:pt idx="146">
                  <c:v>918</c:v>
                </c:pt>
                <c:pt idx="147">
                  <c:v>878</c:v>
                </c:pt>
                <c:pt idx="148">
                  <c:v>958</c:v>
                </c:pt>
                <c:pt idx="149">
                  <c:v>908</c:v>
                </c:pt>
                <c:pt idx="150">
                  <c:v>948</c:v>
                </c:pt>
                <c:pt idx="151">
                  <c:v>778</c:v>
                </c:pt>
                <c:pt idx="152">
                  <c:v>1138</c:v>
                </c:pt>
                <c:pt idx="153">
                  <c:v>1018</c:v>
                </c:pt>
                <c:pt idx="154">
                  <c:v>1018</c:v>
                </c:pt>
                <c:pt idx="155">
                  <c:v>1028</c:v>
                </c:pt>
                <c:pt idx="156">
                  <c:v>958</c:v>
                </c:pt>
                <c:pt idx="157">
                  <c:v>1088</c:v>
                </c:pt>
                <c:pt idx="158">
                  <c:v>1178</c:v>
                </c:pt>
                <c:pt idx="159">
                  <c:v>1148</c:v>
                </c:pt>
                <c:pt idx="160">
                  <c:v>1458</c:v>
                </c:pt>
                <c:pt idx="161">
                  <c:v>1238</c:v>
                </c:pt>
                <c:pt idx="162">
                  <c:v>1258</c:v>
                </c:pt>
                <c:pt idx="163">
                  <c:v>1768</c:v>
                </c:pt>
                <c:pt idx="164">
                  <c:v>1588</c:v>
                </c:pt>
                <c:pt idx="165">
                  <c:v>2098</c:v>
                </c:pt>
                <c:pt idx="166">
                  <c:v>2038</c:v>
                </c:pt>
                <c:pt idx="167">
                  <c:v>2158</c:v>
                </c:pt>
                <c:pt idx="168">
                  <c:v>2498</c:v>
                </c:pt>
                <c:pt idx="169">
                  <c:v>3078</c:v>
                </c:pt>
                <c:pt idx="170">
                  <c:v>3238</c:v>
                </c:pt>
                <c:pt idx="171">
                  <c:v>3498</c:v>
                </c:pt>
                <c:pt idx="172">
                  <c:v>4038</c:v>
                </c:pt>
                <c:pt idx="173">
                  <c:v>4858</c:v>
                </c:pt>
                <c:pt idx="174">
                  <c:v>5188</c:v>
                </c:pt>
                <c:pt idx="175">
                  <c:v>6008</c:v>
                </c:pt>
                <c:pt idx="176">
                  <c:v>7088</c:v>
                </c:pt>
                <c:pt idx="177">
                  <c:v>7868</c:v>
                </c:pt>
                <c:pt idx="178">
                  <c:v>7958</c:v>
                </c:pt>
                <c:pt idx="179">
                  <c:v>9868</c:v>
                </c:pt>
                <c:pt idx="180">
                  <c:v>11358</c:v>
                </c:pt>
                <c:pt idx="181">
                  <c:v>12028</c:v>
                </c:pt>
                <c:pt idx="182">
                  <c:v>13738</c:v>
                </c:pt>
                <c:pt idx="183">
                  <c:v>15598</c:v>
                </c:pt>
                <c:pt idx="184">
                  <c:v>17378</c:v>
                </c:pt>
                <c:pt idx="185">
                  <c:v>20638</c:v>
                </c:pt>
                <c:pt idx="186">
                  <c:v>23288</c:v>
                </c:pt>
                <c:pt idx="187">
                  <c:v>24968</c:v>
                </c:pt>
                <c:pt idx="188">
                  <c:v>29108</c:v>
                </c:pt>
                <c:pt idx="189">
                  <c:v>32668</c:v>
                </c:pt>
                <c:pt idx="190">
                  <c:v>37058</c:v>
                </c:pt>
                <c:pt idx="191">
                  <c:v>40178</c:v>
                </c:pt>
                <c:pt idx="192">
                  <c:v>45908</c:v>
                </c:pt>
                <c:pt idx="193">
                  <c:v>51978</c:v>
                </c:pt>
                <c:pt idx="194">
                  <c:v>58638</c:v>
                </c:pt>
                <c:pt idx="195">
                  <c:v>67348</c:v>
                </c:pt>
                <c:pt idx="196">
                  <c:v>74748</c:v>
                </c:pt>
                <c:pt idx="197">
                  <c:v>84668</c:v>
                </c:pt>
                <c:pt idx="198">
                  <c:v>97348</c:v>
                </c:pt>
                <c:pt idx="199">
                  <c:v>110488</c:v>
                </c:pt>
                <c:pt idx="200">
                  <c:v>124328</c:v>
                </c:pt>
                <c:pt idx="201">
                  <c:v>141488</c:v>
                </c:pt>
                <c:pt idx="202">
                  <c:v>159448</c:v>
                </c:pt>
                <c:pt idx="203">
                  <c:v>181688</c:v>
                </c:pt>
                <c:pt idx="204">
                  <c:v>204988</c:v>
                </c:pt>
                <c:pt idx="205">
                  <c:v>238888</c:v>
                </c:pt>
                <c:pt idx="206">
                  <c:v>269488</c:v>
                </c:pt>
                <c:pt idx="207">
                  <c:v>306268</c:v>
                </c:pt>
                <c:pt idx="208">
                  <c:v>348598</c:v>
                </c:pt>
                <c:pt idx="209">
                  <c:v>392308</c:v>
                </c:pt>
                <c:pt idx="210">
                  <c:v>444338</c:v>
                </c:pt>
                <c:pt idx="211">
                  <c:v>508128</c:v>
                </c:pt>
                <c:pt idx="212">
                  <c:v>565278</c:v>
                </c:pt>
                <c:pt idx="213">
                  <c:v>640028</c:v>
                </c:pt>
                <c:pt idx="214">
                  <c:v>727038</c:v>
                </c:pt>
                <c:pt idx="215">
                  <c:v>810458</c:v>
                </c:pt>
                <c:pt idx="216">
                  <c:v>905788</c:v>
                </c:pt>
                <c:pt idx="217">
                  <c:v>1007778</c:v>
                </c:pt>
                <c:pt idx="218">
                  <c:v>1122078</c:v>
                </c:pt>
                <c:pt idx="219">
                  <c:v>1228828</c:v>
                </c:pt>
                <c:pt idx="220">
                  <c:v>1353398</c:v>
                </c:pt>
                <c:pt idx="221">
                  <c:v>1490788</c:v>
                </c:pt>
                <c:pt idx="222">
                  <c:v>1632908</c:v>
                </c:pt>
                <c:pt idx="223">
                  <c:v>1803408</c:v>
                </c:pt>
                <c:pt idx="224">
                  <c:v>1990868</c:v>
                </c:pt>
                <c:pt idx="225">
                  <c:v>2205668</c:v>
                </c:pt>
                <c:pt idx="226">
                  <c:v>2420578</c:v>
                </c:pt>
                <c:pt idx="227">
                  <c:v>2653218</c:v>
                </c:pt>
                <c:pt idx="228">
                  <c:v>2850598</c:v>
                </c:pt>
                <c:pt idx="229">
                  <c:v>3023268</c:v>
                </c:pt>
                <c:pt idx="230">
                  <c:v>3147328</c:v>
                </c:pt>
                <c:pt idx="231">
                  <c:v>3231278</c:v>
                </c:pt>
                <c:pt idx="232">
                  <c:v>3268218</c:v>
                </c:pt>
                <c:pt idx="233">
                  <c:v>3281568</c:v>
                </c:pt>
                <c:pt idx="234">
                  <c:v>3277128</c:v>
                </c:pt>
                <c:pt idx="235">
                  <c:v>3292628</c:v>
                </c:pt>
                <c:pt idx="236">
                  <c:v>3289278</c:v>
                </c:pt>
                <c:pt idx="237">
                  <c:v>3302348</c:v>
                </c:pt>
                <c:pt idx="238">
                  <c:v>3321698</c:v>
                </c:pt>
                <c:pt idx="239">
                  <c:v>3335008</c:v>
                </c:pt>
                <c:pt idx="240">
                  <c:v>3348538</c:v>
                </c:pt>
                <c:pt idx="241">
                  <c:v>3376168</c:v>
                </c:pt>
                <c:pt idx="242">
                  <c:v>3373478</c:v>
                </c:pt>
                <c:pt idx="243">
                  <c:v>3375518</c:v>
                </c:pt>
                <c:pt idx="244">
                  <c:v>3370598</c:v>
                </c:pt>
                <c:pt idx="245">
                  <c:v>3350948</c:v>
                </c:pt>
                <c:pt idx="246">
                  <c:v>3331548</c:v>
                </c:pt>
                <c:pt idx="247">
                  <c:v>3294208</c:v>
                </c:pt>
                <c:pt idx="248">
                  <c:v>3262368</c:v>
                </c:pt>
                <c:pt idx="249">
                  <c:v>3223808</c:v>
                </c:pt>
                <c:pt idx="250">
                  <c:v>3182238</c:v>
                </c:pt>
                <c:pt idx="251">
                  <c:v>3144708</c:v>
                </c:pt>
                <c:pt idx="252">
                  <c:v>3100438</c:v>
                </c:pt>
                <c:pt idx="253">
                  <c:v>3045508</c:v>
                </c:pt>
                <c:pt idx="254">
                  <c:v>3005508</c:v>
                </c:pt>
                <c:pt idx="255">
                  <c:v>2937098</c:v>
                </c:pt>
                <c:pt idx="256">
                  <c:v>2899708</c:v>
                </c:pt>
                <c:pt idx="257">
                  <c:v>2842978</c:v>
                </c:pt>
                <c:pt idx="258">
                  <c:v>2802158</c:v>
                </c:pt>
                <c:pt idx="259">
                  <c:v>2749418</c:v>
                </c:pt>
                <c:pt idx="260">
                  <c:v>2698058</c:v>
                </c:pt>
                <c:pt idx="261">
                  <c:v>2646888</c:v>
                </c:pt>
                <c:pt idx="262">
                  <c:v>2611288</c:v>
                </c:pt>
                <c:pt idx="263">
                  <c:v>2549668</c:v>
                </c:pt>
                <c:pt idx="264">
                  <c:v>2520728</c:v>
                </c:pt>
                <c:pt idx="265">
                  <c:v>2471638</c:v>
                </c:pt>
                <c:pt idx="266">
                  <c:v>2444768</c:v>
                </c:pt>
                <c:pt idx="267">
                  <c:v>2402698</c:v>
                </c:pt>
                <c:pt idx="268">
                  <c:v>2374078</c:v>
                </c:pt>
                <c:pt idx="269">
                  <c:v>2348508</c:v>
                </c:pt>
                <c:pt idx="270">
                  <c:v>2309508</c:v>
                </c:pt>
                <c:pt idx="271">
                  <c:v>2286218</c:v>
                </c:pt>
                <c:pt idx="272">
                  <c:v>2261218</c:v>
                </c:pt>
                <c:pt idx="273">
                  <c:v>2238978</c:v>
                </c:pt>
                <c:pt idx="274">
                  <c:v>2214108</c:v>
                </c:pt>
                <c:pt idx="275">
                  <c:v>2193598</c:v>
                </c:pt>
                <c:pt idx="276">
                  <c:v>2187938</c:v>
                </c:pt>
                <c:pt idx="277">
                  <c:v>2162248</c:v>
                </c:pt>
                <c:pt idx="278">
                  <c:v>2138818</c:v>
                </c:pt>
                <c:pt idx="279">
                  <c:v>2111818</c:v>
                </c:pt>
                <c:pt idx="280">
                  <c:v>2092458</c:v>
                </c:pt>
                <c:pt idx="281">
                  <c:v>2076698</c:v>
                </c:pt>
                <c:pt idx="282">
                  <c:v>2058758</c:v>
                </c:pt>
                <c:pt idx="283">
                  <c:v>2037408</c:v>
                </c:pt>
                <c:pt idx="284">
                  <c:v>2011908</c:v>
                </c:pt>
                <c:pt idx="285">
                  <c:v>1989158</c:v>
                </c:pt>
                <c:pt idx="286">
                  <c:v>1960988</c:v>
                </c:pt>
                <c:pt idx="287">
                  <c:v>1940498</c:v>
                </c:pt>
                <c:pt idx="288">
                  <c:v>1924868</c:v>
                </c:pt>
                <c:pt idx="289">
                  <c:v>1889768</c:v>
                </c:pt>
                <c:pt idx="290">
                  <c:v>1863008</c:v>
                </c:pt>
                <c:pt idx="291">
                  <c:v>1827688</c:v>
                </c:pt>
                <c:pt idx="292">
                  <c:v>1800588</c:v>
                </c:pt>
                <c:pt idx="293">
                  <c:v>1762648</c:v>
                </c:pt>
                <c:pt idx="294">
                  <c:v>1734328</c:v>
                </c:pt>
                <c:pt idx="295">
                  <c:v>1704218</c:v>
                </c:pt>
                <c:pt idx="296">
                  <c:v>1670918</c:v>
                </c:pt>
                <c:pt idx="297">
                  <c:v>1647238</c:v>
                </c:pt>
                <c:pt idx="298">
                  <c:v>1625028</c:v>
                </c:pt>
                <c:pt idx="299">
                  <c:v>1593708</c:v>
                </c:pt>
                <c:pt idx="300">
                  <c:v>1568048</c:v>
                </c:pt>
                <c:pt idx="301">
                  <c:v>1546438</c:v>
                </c:pt>
                <c:pt idx="302">
                  <c:v>1526628</c:v>
                </c:pt>
                <c:pt idx="303">
                  <c:v>1502318</c:v>
                </c:pt>
                <c:pt idx="304">
                  <c:v>1483618</c:v>
                </c:pt>
                <c:pt idx="305">
                  <c:v>1458498</c:v>
                </c:pt>
                <c:pt idx="306">
                  <c:v>1429738</c:v>
                </c:pt>
                <c:pt idx="307">
                  <c:v>1411438</c:v>
                </c:pt>
                <c:pt idx="308">
                  <c:v>1378278</c:v>
                </c:pt>
                <c:pt idx="309">
                  <c:v>1358278</c:v>
                </c:pt>
                <c:pt idx="310">
                  <c:v>1326258</c:v>
                </c:pt>
                <c:pt idx="311">
                  <c:v>1301948</c:v>
                </c:pt>
                <c:pt idx="312">
                  <c:v>1276448</c:v>
                </c:pt>
                <c:pt idx="313">
                  <c:v>1255918</c:v>
                </c:pt>
                <c:pt idx="314">
                  <c:v>1223218</c:v>
                </c:pt>
                <c:pt idx="315">
                  <c:v>1202608</c:v>
                </c:pt>
                <c:pt idx="316">
                  <c:v>1176168</c:v>
                </c:pt>
                <c:pt idx="317">
                  <c:v>1139068</c:v>
                </c:pt>
                <c:pt idx="318">
                  <c:v>1115938</c:v>
                </c:pt>
                <c:pt idx="319">
                  <c:v>1085568</c:v>
                </c:pt>
                <c:pt idx="320">
                  <c:v>1067898</c:v>
                </c:pt>
                <c:pt idx="321">
                  <c:v>1043038</c:v>
                </c:pt>
                <c:pt idx="322">
                  <c:v>1005188</c:v>
                </c:pt>
                <c:pt idx="323">
                  <c:v>984988</c:v>
                </c:pt>
                <c:pt idx="324">
                  <c:v>961018</c:v>
                </c:pt>
                <c:pt idx="325">
                  <c:v>941228</c:v>
                </c:pt>
                <c:pt idx="326">
                  <c:v>906808</c:v>
                </c:pt>
                <c:pt idx="327">
                  <c:v>887458</c:v>
                </c:pt>
                <c:pt idx="328">
                  <c:v>868348</c:v>
                </c:pt>
                <c:pt idx="329">
                  <c:v>846198</c:v>
                </c:pt>
                <c:pt idx="330">
                  <c:v>832708</c:v>
                </c:pt>
                <c:pt idx="331">
                  <c:v>809338</c:v>
                </c:pt>
                <c:pt idx="332">
                  <c:v>790948</c:v>
                </c:pt>
                <c:pt idx="333">
                  <c:v>769838</c:v>
                </c:pt>
                <c:pt idx="334">
                  <c:v>751978</c:v>
                </c:pt>
                <c:pt idx="335">
                  <c:v>735068</c:v>
                </c:pt>
                <c:pt idx="336">
                  <c:v>710698</c:v>
                </c:pt>
                <c:pt idx="337">
                  <c:v>697308</c:v>
                </c:pt>
                <c:pt idx="338">
                  <c:v>685388</c:v>
                </c:pt>
                <c:pt idx="339">
                  <c:v>664448</c:v>
                </c:pt>
                <c:pt idx="340">
                  <c:v>646508</c:v>
                </c:pt>
                <c:pt idx="341">
                  <c:v>631878</c:v>
                </c:pt>
                <c:pt idx="342">
                  <c:v>619578</c:v>
                </c:pt>
                <c:pt idx="343">
                  <c:v>606978</c:v>
                </c:pt>
                <c:pt idx="344">
                  <c:v>586338</c:v>
                </c:pt>
                <c:pt idx="345">
                  <c:v>574698</c:v>
                </c:pt>
                <c:pt idx="346">
                  <c:v>557958</c:v>
                </c:pt>
                <c:pt idx="347">
                  <c:v>547638</c:v>
                </c:pt>
                <c:pt idx="348">
                  <c:v>531438</c:v>
                </c:pt>
                <c:pt idx="349">
                  <c:v>521808</c:v>
                </c:pt>
                <c:pt idx="350">
                  <c:v>508628</c:v>
                </c:pt>
                <c:pt idx="351">
                  <c:v>492098</c:v>
                </c:pt>
                <c:pt idx="352">
                  <c:v>483118</c:v>
                </c:pt>
                <c:pt idx="353">
                  <c:v>471878</c:v>
                </c:pt>
                <c:pt idx="354">
                  <c:v>459418</c:v>
                </c:pt>
                <c:pt idx="355">
                  <c:v>449088</c:v>
                </c:pt>
                <c:pt idx="356">
                  <c:v>437498</c:v>
                </c:pt>
                <c:pt idx="357">
                  <c:v>427168</c:v>
                </c:pt>
                <c:pt idx="358">
                  <c:v>415668</c:v>
                </c:pt>
                <c:pt idx="359">
                  <c:v>402848</c:v>
                </c:pt>
                <c:pt idx="360">
                  <c:v>395048</c:v>
                </c:pt>
                <c:pt idx="361">
                  <c:v>381358</c:v>
                </c:pt>
                <c:pt idx="362">
                  <c:v>374918</c:v>
                </c:pt>
                <c:pt idx="363">
                  <c:v>364748</c:v>
                </c:pt>
                <c:pt idx="364">
                  <c:v>354788</c:v>
                </c:pt>
                <c:pt idx="365">
                  <c:v>341588</c:v>
                </c:pt>
                <c:pt idx="366">
                  <c:v>337818</c:v>
                </c:pt>
                <c:pt idx="367">
                  <c:v>325218</c:v>
                </c:pt>
                <c:pt idx="368">
                  <c:v>317578</c:v>
                </c:pt>
                <c:pt idx="369">
                  <c:v>309228</c:v>
                </c:pt>
                <c:pt idx="370">
                  <c:v>294878</c:v>
                </c:pt>
                <c:pt idx="371">
                  <c:v>291958</c:v>
                </c:pt>
                <c:pt idx="372">
                  <c:v>280238</c:v>
                </c:pt>
                <c:pt idx="373">
                  <c:v>273028</c:v>
                </c:pt>
                <c:pt idx="374">
                  <c:v>266838</c:v>
                </c:pt>
                <c:pt idx="375">
                  <c:v>260368</c:v>
                </c:pt>
                <c:pt idx="376">
                  <c:v>251618</c:v>
                </c:pt>
                <c:pt idx="377">
                  <c:v>242648</c:v>
                </c:pt>
                <c:pt idx="378">
                  <c:v>236098</c:v>
                </c:pt>
                <c:pt idx="379">
                  <c:v>228938</c:v>
                </c:pt>
                <c:pt idx="380">
                  <c:v>224138</c:v>
                </c:pt>
                <c:pt idx="381">
                  <c:v>218238</c:v>
                </c:pt>
                <c:pt idx="382">
                  <c:v>211918</c:v>
                </c:pt>
                <c:pt idx="383">
                  <c:v>202398</c:v>
                </c:pt>
                <c:pt idx="384">
                  <c:v>198438</c:v>
                </c:pt>
                <c:pt idx="385">
                  <c:v>192498</c:v>
                </c:pt>
                <c:pt idx="386">
                  <c:v>189848</c:v>
                </c:pt>
                <c:pt idx="387">
                  <c:v>184418</c:v>
                </c:pt>
                <c:pt idx="388">
                  <c:v>174578</c:v>
                </c:pt>
                <c:pt idx="389">
                  <c:v>172508</c:v>
                </c:pt>
                <c:pt idx="390">
                  <c:v>165968</c:v>
                </c:pt>
                <c:pt idx="391">
                  <c:v>163148</c:v>
                </c:pt>
                <c:pt idx="392">
                  <c:v>157178</c:v>
                </c:pt>
                <c:pt idx="393">
                  <c:v>150668</c:v>
                </c:pt>
                <c:pt idx="394">
                  <c:v>149728</c:v>
                </c:pt>
                <c:pt idx="395">
                  <c:v>147658</c:v>
                </c:pt>
                <c:pt idx="396">
                  <c:v>140088</c:v>
                </c:pt>
                <c:pt idx="397">
                  <c:v>136308</c:v>
                </c:pt>
                <c:pt idx="398">
                  <c:v>132198</c:v>
                </c:pt>
                <c:pt idx="399">
                  <c:v>129148</c:v>
                </c:pt>
                <c:pt idx="400">
                  <c:v>126968</c:v>
                </c:pt>
                <c:pt idx="401">
                  <c:v>123358</c:v>
                </c:pt>
                <c:pt idx="402">
                  <c:v>118218</c:v>
                </c:pt>
                <c:pt idx="403">
                  <c:v>118538</c:v>
                </c:pt>
                <c:pt idx="404">
                  <c:v>114288</c:v>
                </c:pt>
                <c:pt idx="405">
                  <c:v>110958</c:v>
                </c:pt>
                <c:pt idx="406">
                  <c:v>108628</c:v>
                </c:pt>
                <c:pt idx="407">
                  <c:v>105348</c:v>
                </c:pt>
                <c:pt idx="408">
                  <c:v>102778</c:v>
                </c:pt>
                <c:pt idx="409">
                  <c:v>100598</c:v>
                </c:pt>
                <c:pt idx="410">
                  <c:v>96978</c:v>
                </c:pt>
                <c:pt idx="411">
                  <c:v>94078</c:v>
                </c:pt>
                <c:pt idx="412">
                  <c:v>93558</c:v>
                </c:pt>
                <c:pt idx="413">
                  <c:v>90778</c:v>
                </c:pt>
                <c:pt idx="414">
                  <c:v>88818</c:v>
                </c:pt>
                <c:pt idx="415">
                  <c:v>88038</c:v>
                </c:pt>
                <c:pt idx="416">
                  <c:v>83368</c:v>
                </c:pt>
                <c:pt idx="417">
                  <c:v>81948</c:v>
                </c:pt>
                <c:pt idx="418">
                  <c:v>80738</c:v>
                </c:pt>
                <c:pt idx="419">
                  <c:v>78448</c:v>
                </c:pt>
                <c:pt idx="420">
                  <c:v>74418</c:v>
                </c:pt>
                <c:pt idx="421">
                  <c:v>73748</c:v>
                </c:pt>
                <c:pt idx="422">
                  <c:v>70378</c:v>
                </c:pt>
                <c:pt idx="423">
                  <c:v>70418</c:v>
                </c:pt>
                <c:pt idx="424">
                  <c:v>67738</c:v>
                </c:pt>
                <c:pt idx="425">
                  <c:v>65408</c:v>
                </c:pt>
                <c:pt idx="426">
                  <c:v>64008</c:v>
                </c:pt>
                <c:pt idx="427">
                  <c:v>64258</c:v>
                </c:pt>
                <c:pt idx="428">
                  <c:v>63298</c:v>
                </c:pt>
                <c:pt idx="429">
                  <c:v>59638</c:v>
                </c:pt>
                <c:pt idx="430">
                  <c:v>58188</c:v>
                </c:pt>
                <c:pt idx="431">
                  <c:v>57868</c:v>
                </c:pt>
                <c:pt idx="432">
                  <c:v>56338</c:v>
                </c:pt>
                <c:pt idx="433">
                  <c:v>56128</c:v>
                </c:pt>
                <c:pt idx="434">
                  <c:v>53268</c:v>
                </c:pt>
                <c:pt idx="435">
                  <c:v>53058</c:v>
                </c:pt>
                <c:pt idx="436">
                  <c:v>49998</c:v>
                </c:pt>
                <c:pt idx="437">
                  <c:v>49848</c:v>
                </c:pt>
                <c:pt idx="438">
                  <c:v>47748</c:v>
                </c:pt>
                <c:pt idx="439">
                  <c:v>47718</c:v>
                </c:pt>
                <c:pt idx="440">
                  <c:v>45328</c:v>
                </c:pt>
                <c:pt idx="441">
                  <c:v>45268</c:v>
                </c:pt>
                <c:pt idx="442">
                  <c:v>44028</c:v>
                </c:pt>
                <c:pt idx="443">
                  <c:v>42378</c:v>
                </c:pt>
                <c:pt idx="444">
                  <c:v>42628</c:v>
                </c:pt>
                <c:pt idx="445">
                  <c:v>41588</c:v>
                </c:pt>
                <c:pt idx="446">
                  <c:v>40228</c:v>
                </c:pt>
                <c:pt idx="447">
                  <c:v>38878</c:v>
                </c:pt>
                <c:pt idx="448">
                  <c:v>39878</c:v>
                </c:pt>
                <c:pt idx="449">
                  <c:v>38088</c:v>
                </c:pt>
                <c:pt idx="450">
                  <c:v>36258</c:v>
                </c:pt>
              </c:numCache>
            </c:numRef>
          </c:yVal>
          <c:smooth val="1"/>
        </c:ser>
        <c:ser>
          <c:idx val="2"/>
          <c:order val="2"/>
          <c:tx>
            <c:v>Maltene</c:v>
          </c:tx>
          <c:marker>
            <c:symbol val="none"/>
          </c:marker>
          <c:xVal>
            <c:numRef>
              <c:f>'580'!$G$2:$G$402</c:f>
              <c:numCache>
                <c:formatCode>General</c:formatCode>
                <c:ptCount val="401"/>
                <c:pt idx="0">
                  <c:v>350</c:v>
                </c:pt>
                <c:pt idx="1">
                  <c:v>351</c:v>
                </c:pt>
                <c:pt idx="2">
                  <c:v>352</c:v>
                </c:pt>
                <c:pt idx="3">
                  <c:v>353</c:v>
                </c:pt>
                <c:pt idx="4">
                  <c:v>354</c:v>
                </c:pt>
                <c:pt idx="5">
                  <c:v>355</c:v>
                </c:pt>
                <c:pt idx="6">
                  <c:v>356</c:v>
                </c:pt>
                <c:pt idx="7">
                  <c:v>357</c:v>
                </c:pt>
                <c:pt idx="8">
                  <c:v>358</c:v>
                </c:pt>
                <c:pt idx="9">
                  <c:v>359</c:v>
                </c:pt>
                <c:pt idx="10">
                  <c:v>360</c:v>
                </c:pt>
                <c:pt idx="11">
                  <c:v>361</c:v>
                </c:pt>
                <c:pt idx="12">
                  <c:v>362</c:v>
                </c:pt>
                <c:pt idx="13">
                  <c:v>363</c:v>
                </c:pt>
                <c:pt idx="14">
                  <c:v>364</c:v>
                </c:pt>
                <c:pt idx="15">
                  <c:v>365</c:v>
                </c:pt>
                <c:pt idx="16">
                  <c:v>366</c:v>
                </c:pt>
                <c:pt idx="17">
                  <c:v>367</c:v>
                </c:pt>
                <c:pt idx="18">
                  <c:v>368</c:v>
                </c:pt>
                <c:pt idx="19">
                  <c:v>369</c:v>
                </c:pt>
                <c:pt idx="20">
                  <c:v>370</c:v>
                </c:pt>
                <c:pt idx="21">
                  <c:v>371</c:v>
                </c:pt>
                <c:pt idx="22">
                  <c:v>372</c:v>
                </c:pt>
                <c:pt idx="23">
                  <c:v>373</c:v>
                </c:pt>
                <c:pt idx="24">
                  <c:v>374</c:v>
                </c:pt>
                <c:pt idx="25">
                  <c:v>375</c:v>
                </c:pt>
                <c:pt idx="26">
                  <c:v>376</c:v>
                </c:pt>
                <c:pt idx="27">
                  <c:v>377</c:v>
                </c:pt>
                <c:pt idx="28">
                  <c:v>378</c:v>
                </c:pt>
                <c:pt idx="29">
                  <c:v>379</c:v>
                </c:pt>
                <c:pt idx="30">
                  <c:v>380</c:v>
                </c:pt>
                <c:pt idx="31">
                  <c:v>381</c:v>
                </c:pt>
                <c:pt idx="32">
                  <c:v>382</c:v>
                </c:pt>
                <c:pt idx="33">
                  <c:v>383</c:v>
                </c:pt>
                <c:pt idx="34">
                  <c:v>384</c:v>
                </c:pt>
                <c:pt idx="35">
                  <c:v>385</c:v>
                </c:pt>
                <c:pt idx="36">
                  <c:v>386</c:v>
                </c:pt>
                <c:pt idx="37">
                  <c:v>387</c:v>
                </c:pt>
                <c:pt idx="38">
                  <c:v>388</c:v>
                </c:pt>
                <c:pt idx="39">
                  <c:v>389</c:v>
                </c:pt>
                <c:pt idx="40">
                  <c:v>390</c:v>
                </c:pt>
                <c:pt idx="41">
                  <c:v>391</c:v>
                </c:pt>
                <c:pt idx="42">
                  <c:v>392</c:v>
                </c:pt>
                <c:pt idx="43">
                  <c:v>393</c:v>
                </c:pt>
                <c:pt idx="44">
                  <c:v>394</c:v>
                </c:pt>
                <c:pt idx="45">
                  <c:v>395</c:v>
                </c:pt>
                <c:pt idx="46">
                  <c:v>396</c:v>
                </c:pt>
                <c:pt idx="47">
                  <c:v>397</c:v>
                </c:pt>
                <c:pt idx="48">
                  <c:v>398</c:v>
                </c:pt>
                <c:pt idx="49">
                  <c:v>399</c:v>
                </c:pt>
                <c:pt idx="50">
                  <c:v>400</c:v>
                </c:pt>
                <c:pt idx="51">
                  <c:v>401</c:v>
                </c:pt>
                <c:pt idx="52">
                  <c:v>402</c:v>
                </c:pt>
                <c:pt idx="53">
                  <c:v>403</c:v>
                </c:pt>
                <c:pt idx="54">
                  <c:v>404</c:v>
                </c:pt>
                <c:pt idx="55">
                  <c:v>405</c:v>
                </c:pt>
                <c:pt idx="56">
                  <c:v>406</c:v>
                </c:pt>
                <c:pt idx="57">
                  <c:v>407</c:v>
                </c:pt>
                <c:pt idx="58">
                  <c:v>408</c:v>
                </c:pt>
                <c:pt idx="59">
                  <c:v>409</c:v>
                </c:pt>
                <c:pt idx="60">
                  <c:v>410</c:v>
                </c:pt>
                <c:pt idx="61">
                  <c:v>411</c:v>
                </c:pt>
                <c:pt idx="62">
                  <c:v>412</c:v>
                </c:pt>
                <c:pt idx="63">
                  <c:v>413</c:v>
                </c:pt>
                <c:pt idx="64">
                  <c:v>414</c:v>
                </c:pt>
                <c:pt idx="65">
                  <c:v>415</c:v>
                </c:pt>
                <c:pt idx="66">
                  <c:v>416</c:v>
                </c:pt>
                <c:pt idx="67">
                  <c:v>417</c:v>
                </c:pt>
                <c:pt idx="68">
                  <c:v>418</c:v>
                </c:pt>
                <c:pt idx="69">
                  <c:v>419</c:v>
                </c:pt>
                <c:pt idx="70">
                  <c:v>420</c:v>
                </c:pt>
                <c:pt idx="71">
                  <c:v>421</c:v>
                </c:pt>
                <c:pt idx="72">
                  <c:v>422</c:v>
                </c:pt>
                <c:pt idx="73">
                  <c:v>423</c:v>
                </c:pt>
                <c:pt idx="74">
                  <c:v>424</c:v>
                </c:pt>
                <c:pt idx="75">
                  <c:v>425</c:v>
                </c:pt>
                <c:pt idx="76">
                  <c:v>426</c:v>
                </c:pt>
                <c:pt idx="77">
                  <c:v>427</c:v>
                </c:pt>
                <c:pt idx="78">
                  <c:v>428</c:v>
                </c:pt>
                <c:pt idx="79">
                  <c:v>429</c:v>
                </c:pt>
                <c:pt idx="80">
                  <c:v>430</c:v>
                </c:pt>
                <c:pt idx="81">
                  <c:v>431</c:v>
                </c:pt>
                <c:pt idx="82">
                  <c:v>432</c:v>
                </c:pt>
                <c:pt idx="83">
                  <c:v>433</c:v>
                </c:pt>
                <c:pt idx="84">
                  <c:v>434</c:v>
                </c:pt>
                <c:pt idx="85">
                  <c:v>435</c:v>
                </c:pt>
                <c:pt idx="86">
                  <c:v>436</c:v>
                </c:pt>
                <c:pt idx="87">
                  <c:v>437</c:v>
                </c:pt>
                <c:pt idx="88">
                  <c:v>438</c:v>
                </c:pt>
                <c:pt idx="89">
                  <c:v>439</c:v>
                </c:pt>
                <c:pt idx="90">
                  <c:v>440</c:v>
                </c:pt>
                <c:pt idx="91">
                  <c:v>441</c:v>
                </c:pt>
                <c:pt idx="92">
                  <c:v>442</c:v>
                </c:pt>
                <c:pt idx="93">
                  <c:v>443</c:v>
                </c:pt>
                <c:pt idx="94">
                  <c:v>444</c:v>
                </c:pt>
                <c:pt idx="95">
                  <c:v>445</c:v>
                </c:pt>
                <c:pt idx="96">
                  <c:v>446</c:v>
                </c:pt>
                <c:pt idx="97">
                  <c:v>447</c:v>
                </c:pt>
                <c:pt idx="98">
                  <c:v>448</c:v>
                </c:pt>
                <c:pt idx="99">
                  <c:v>449</c:v>
                </c:pt>
                <c:pt idx="100">
                  <c:v>450</c:v>
                </c:pt>
                <c:pt idx="101">
                  <c:v>451</c:v>
                </c:pt>
                <c:pt idx="102">
                  <c:v>452</c:v>
                </c:pt>
                <c:pt idx="103">
                  <c:v>453</c:v>
                </c:pt>
                <c:pt idx="104">
                  <c:v>454</c:v>
                </c:pt>
                <c:pt idx="105">
                  <c:v>455</c:v>
                </c:pt>
                <c:pt idx="106">
                  <c:v>456</c:v>
                </c:pt>
                <c:pt idx="107">
                  <c:v>457</c:v>
                </c:pt>
                <c:pt idx="108">
                  <c:v>458</c:v>
                </c:pt>
                <c:pt idx="109">
                  <c:v>459</c:v>
                </c:pt>
                <c:pt idx="110">
                  <c:v>460</c:v>
                </c:pt>
                <c:pt idx="111">
                  <c:v>461</c:v>
                </c:pt>
                <c:pt idx="112">
                  <c:v>462</c:v>
                </c:pt>
                <c:pt idx="113">
                  <c:v>463</c:v>
                </c:pt>
                <c:pt idx="114">
                  <c:v>464</c:v>
                </c:pt>
                <c:pt idx="115">
                  <c:v>465</c:v>
                </c:pt>
                <c:pt idx="116">
                  <c:v>466</c:v>
                </c:pt>
                <c:pt idx="117">
                  <c:v>467</c:v>
                </c:pt>
                <c:pt idx="118">
                  <c:v>468</c:v>
                </c:pt>
                <c:pt idx="119">
                  <c:v>469</c:v>
                </c:pt>
                <c:pt idx="120">
                  <c:v>470</c:v>
                </c:pt>
                <c:pt idx="121">
                  <c:v>471</c:v>
                </c:pt>
                <c:pt idx="122">
                  <c:v>472</c:v>
                </c:pt>
                <c:pt idx="123">
                  <c:v>473</c:v>
                </c:pt>
                <c:pt idx="124">
                  <c:v>474</c:v>
                </c:pt>
                <c:pt idx="125">
                  <c:v>475</c:v>
                </c:pt>
                <c:pt idx="126">
                  <c:v>476</c:v>
                </c:pt>
                <c:pt idx="127">
                  <c:v>477</c:v>
                </c:pt>
                <c:pt idx="128">
                  <c:v>478</c:v>
                </c:pt>
                <c:pt idx="129">
                  <c:v>479</c:v>
                </c:pt>
                <c:pt idx="130">
                  <c:v>480</c:v>
                </c:pt>
                <c:pt idx="131">
                  <c:v>481</c:v>
                </c:pt>
                <c:pt idx="132">
                  <c:v>482</c:v>
                </c:pt>
                <c:pt idx="133">
                  <c:v>483</c:v>
                </c:pt>
                <c:pt idx="134">
                  <c:v>484</c:v>
                </c:pt>
                <c:pt idx="135">
                  <c:v>485</c:v>
                </c:pt>
                <c:pt idx="136">
                  <c:v>486</c:v>
                </c:pt>
                <c:pt idx="137">
                  <c:v>487</c:v>
                </c:pt>
                <c:pt idx="138">
                  <c:v>488</c:v>
                </c:pt>
                <c:pt idx="139">
                  <c:v>489</c:v>
                </c:pt>
                <c:pt idx="140">
                  <c:v>490</c:v>
                </c:pt>
                <c:pt idx="141">
                  <c:v>491</c:v>
                </c:pt>
                <c:pt idx="142">
                  <c:v>492</c:v>
                </c:pt>
                <c:pt idx="143">
                  <c:v>493</c:v>
                </c:pt>
                <c:pt idx="144">
                  <c:v>494</c:v>
                </c:pt>
                <c:pt idx="145">
                  <c:v>495</c:v>
                </c:pt>
                <c:pt idx="146">
                  <c:v>496</c:v>
                </c:pt>
                <c:pt idx="147">
                  <c:v>497</c:v>
                </c:pt>
                <c:pt idx="148">
                  <c:v>498</c:v>
                </c:pt>
                <c:pt idx="149">
                  <c:v>499</c:v>
                </c:pt>
                <c:pt idx="150">
                  <c:v>500</c:v>
                </c:pt>
                <c:pt idx="151">
                  <c:v>501</c:v>
                </c:pt>
                <c:pt idx="152">
                  <c:v>502</c:v>
                </c:pt>
                <c:pt idx="153">
                  <c:v>503</c:v>
                </c:pt>
                <c:pt idx="154">
                  <c:v>504</c:v>
                </c:pt>
                <c:pt idx="155">
                  <c:v>505</c:v>
                </c:pt>
                <c:pt idx="156">
                  <c:v>506</c:v>
                </c:pt>
                <c:pt idx="157">
                  <c:v>507</c:v>
                </c:pt>
                <c:pt idx="158">
                  <c:v>508</c:v>
                </c:pt>
                <c:pt idx="159">
                  <c:v>509</c:v>
                </c:pt>
                <c:pt idx="160">
                  <c:v>510</c:v>
                </c:pt>
                <c:pt idx="161">
                  <c:v>511</c:v>
                </c:pt>
                <c:pt idx="162">
                  <c:v>512</c:v>
                </c:pt>
                <c:pt idx="163">
                  <c:v>513</c:v>
                </c:pt>
                <c:pt idx="164">
                  <c:v>514</c:v>
                </c:pt>
                <c:pt idx="165">
                  <c:v>515</c:v>
                </c:pt>
                <c:pt idx="166">
                  <c:v>516</c:v>
                </c:pt>
                <c:pt idx="167">
                  <c:v>517</c:v>
                </c:pt>
                <c:pt idx="168">
                  <c:v>518</c:v>
                </c:pt>
                <c:pt idx="169">
                  <c:v>519</c:v>
                </c:pt>
                <c:pt idx="170">
                  <c:v>520</c:v>
                </c:pt>
                <c:pt idx="171">
                  <c:v>521</c:v>
                </c:pt>
                <c:pt idx="172">
                  <c:v>522</c:v>
                </c:pt>
                <c:pt idx="173">
                  <c:v>523</c:v>
                </c:pt>
                <c:pt idx="174">
                  <c:v>524</c:v>
                </c:pt>
                <c:pt idx="175">
                  <c:v>525</c:v>
                </c:pt>
                <c:pt idx="176">
                  <c:v>526</c:v>
                </c:pt>
                <c:pt idx="177">
                  <c:v>527</c:v>
                </c:pt>
                <c:pt idx="178">
                  <c:v>528</c:v>
                </c:pt>
                <c:pt idx="179">
                  <c:v>529</c:v>
                </c:pt>
                <c:pt idx="180">
                  <c:v>530</c:v>
                </c:pt>
                <c:pt idx="181">
                  <c:v>531</c:v>
                </c:pt>
                <c:pt idx="182">
                  <c:v>532</c:v>
                </c:pt>
                <c:pt idx="183">
                  <c:v>533</c:v>
                </c:pt>
                <c:pt idx="184">
                  <c:v>534</c:v>
                </c:pt>
                <c:pt idx="185">
                  <c:v>535</c:v>
                </c:pt>
                <c:pt idx="186">
                  <c:v>536</c:v>
                </c:pt>
                <c:pt idx="187">
                  <c:v>537</c:v>
                </c:pt>
                <c:pt idx="188">
                  <c:v>538</c:v>
                </c:pt>
                <c:pt idx="189">
                  <c:v>539</c:v>
                </c:pt>
                <c:pt idx="190">
                  <c:v>540</c:v>
                </c:pt>
                <c:pt idx="191">
                  <c:v>541</c:v>
                </c:pt>
                <c:pt idx="192">
                  <c:v>542</c:v>
                </c:pt>
                <c:pt idx="193">
                  <c:v>543</c:v>
                </c:pt>
                <c:pt idx="194">
                  <c:v>544</c:v>
                </c:pt>
                <c:pt idx="195">
                  <c:v>545</c:v>
                </c:pt>
                <c:pt idx="196">
                  <c:v>546</c:v>
                </c:pt>
                <c:pt idx="197">
                  <c:v>547</c:v>
                </c:pt>
                <c:pt idx="198">
                  <c:v>548</c:v>
                </c:pt>
                <c:pt idx="199">
                  <c:v>549</c:v>
                </c:pt>
                <c:pt idx="200">
                  <c:v>550</c:v>
                </c:pt>
                <c:pt idx="201">
                  <c:v>551</c:v>
                </c:pt>
                <c:pt idx="202">
                  <c:v>552</c:v>
                </c:pt>
                <c:pt idx="203">
                  <c:v>553</c:v>
                </c:pt>
                <c:pt idx="204">
                  <c:v>554</c:v>
                </c:pt>
                <c:pt idx="205">
                  <c:v>555</c:v>
                </c:pt>
                <c:pt idx="206">
                  <c:v>556</c:v>
                </c:pt>
                <c:pt idx="207">
                  <c:v>557</c:v>
                </c:pt>
                <c:pt idx="208">
                  <c:v>558</c:v>
                </c:pt>
                <c:pt idx="209">
                  <c:v>559</c:v>
                </c:pt>
                <c:pt idx="210">
                  <c:v>560</c:v>
                </c:pt>
                <c:pt idx="211">
                  <c:v>561</c:v>
                </c:pt>
                <c:pt idx="212">
                  <c:v>562</c:v>
                </c:pt>
                <c:pt idx="213">
                  <c:v>563</c:v>
                </c:pt>
                <c:pt idx="214">
                  <c:v>564</c:v>
                </c:pt>
                <c:pt idx="215">
                  <c:v>565</c:v>
                </c:pt>
                <c:pt idx="216">
                  <c:v>566</c:v>
                </c:pt>
                <c:pt idx="217">
                  <c:v>567</c:v>
                </c:pt>
                <c:pt idx="218">
                  <c:v>568</c:v>
                </c:pt>
                <c:pt idx="219">
                  <c:v>569</c:v>
                </c:pt>
                <c:pt idx="220">
                  <c:v>570</c:v>
                </c:pt>
                <c:pt idx="221">
                  <c:v>571</c:v>
                </c:pt>
                <c:pt idx="222">
                  <c:v>572</c:v>
                </c:pt>
                <c:pt idx="223">
                  <c:v>573</c:v>
                </c:pt>
                <c:pt idx="224">
                  <c:v>574</c:v>
                </c:pt>
                <c:pt idx="225">
                  <c:v>575</c:v>
                </c:pt>
                <c:pt idx="226">
                  <c:v>576</c:v>
                </c:pt>
                <c:pt idx="227">
                  <c:v>577</c:v>
                </c:pt>
                <c:pt idx="228">
                  <c:v>578</c:v>
                </c:pt>
                <c:pt idx="229">
                  <c:v>579</c:v>
                </c:pt>
                <c:pt idx="230">
                  <c:v>580</c:v>
                </c:pt>
                <c:pt idx="231">
                  <c:v>581</c:v>
                </c:pt>
                <c:pt idx="232">
                  <c:v>582</c:v>
                </c:pt>
                <c:pt idx="233">
                  <c:v>583</c:v>
                </c:pt>
                <c:pt idx="234">
                  <c:v>584</c:v>
                </c:pt>
                <c:pt idx="235">
                  <c:v>585</c:v>
                </c:pt>
                <c:pt idx="236">
                  <c:v>586</c:v>
                </c:pt>
                <c:pt idx="237">
                  <c:v>587</c:v>
                </c:pt>
                <c:pt idx="238">
                  <c:v>588</c:v>
                </c:pt>
                <c:pt idx="239">
                  <c:v>589</c:v>
                </c:pt>
                <c:pt idx="240">
                  <c:v>590</c:v>
                </c:pt>
                <c:pt idx="241">
                  <c:v>591</c:v>
                </c:pt>
                <c:pt idx="242">
                  <c:v>592</c:v>
                </c:pt>
                <c:pt idx="243">
                  <c:v>593</c:v>
                </c:pt>
                <c:pt idx="244">
                  <c:v>594</c:v>
                </c:pt>
                <c:pt idx="245">
                  <c:v>595</c:v>
                </c:pt>
                <c:pt idx="246">
                  <c:v>596</c:v>
                </c:pt>
                <c:pt idx="247">
                  <c:v>597</c:v>
                </c:pt>
                <c:pt idx="248">
                  <c:v>598</c:v>
                </c:pt>
                <c:pt idx="249">
                  <c:v>599</c:v>
                </c:pt>
                <c:pt idx="250">
                  <c:v>600</c:v>
                </c:pt>
                <c:pt idx="251">
                  <c:v>601</c:v>
                </c:pt>
                <c:pt idx="252">
                  <c:v>602</c:v>
                </c:pt>
                <c:pt idx="253">
                  <c:v>603</c:v>
                </c:pt>
                <c:pt idx="254">
                  <c:v>604</c:v>
                </c:pt>
                <c:pt idx="255">
                  <c:v>605</c:v>
                </c:pt>
                <c:pt idx="256">
                  <c:v>606</c:v>
                </c:pt>
                <c:pt idx="257">
                  <c:v>607</c:v>
                </c:pt>
                <c:pt idx="258">
                  <c:v>608</c:v>
                </c:pt>
                <c:pt idx="259">
                  <c:v>609</c:v>
                </c:pt>
                <c:pt idx="260">
                  <c:v>610</c:v>
                </c:pt>
                <c:pt idx="261">
                  <c:v>611</c:v>
                </c:pt>
                <c:pt idx="262">
                  <c:v>612</c:v>
                </c:pt>
                <c:pt idx="263">
                  <c:v>613</c:v>
                </c:pt>
                <c:pt idx="264">
                  <c:v>614</c:v>
                </c:pt>
                <c:pt idx="265">
                  <c:v>615</c:v>
                </c:pt>
                <c:pt idx="266">
                  <c:v>616</c:v>
                </c:pt>
                <c:pt idx="267">
                  <c:v>617</c:v>
                </c:pt>
                <c:pt idx="268">
                  <c:v>618</c:v>
                </c:pt>
                <c:pt idx="269">
                  <c:v>619</c:v>
                </c:pt>
                <c:pt idx="270">
                  <c:v>620</c:v>
                </c:pt>
                <c:pt idx="271">
                  <c:v>621</c:v>
                </c:pt>
                <c:pt idx="272">
                  <c:v>622</c:v>
                </c:pt>
                <c:pt idx="273">
                  <c:v>623</c:v>
                </c:pt>
                <c:pt idx="274">
                  <c:v>624</c:v>
                </c:pt>
                <c:pt idx="275">
                  <c:v>625</c:v>
                </c:pt>
                <c:pt idx="276">
                  <c:v>626</c:v>
                </c:pt>
                <c:pt idx="277">
                  <c:v>627</c:v>
                </c:pt>
                <c:pt idx="278">
                  <c:v>628</c:v>
                </c:pt>
                <c:pt idx="279">
                  <c:v>629</c:v>
                </c:pt>
                <c:pt idx="280">
                  <c:v>630</c:v>
                </c:pt>
                <c:pt idx="281">
                  <c:v>631</c:v>
                </c:pt>
                <c:pt idx="282">
                  <c:v>632</c:v>
                </c:pt>
                <c:pt idx="283">
                  <c:v>633</c:v>
                </c:pt>
                <c:pt idx="284">
                  <c:v>634</c:v>
                </c:pt>
                <c:pt idx="285">
                  <c:v>635</c:v>
                </c:pt>
                <c:pt idx="286">
                  <c:v>636</c:v>
                </c:pt>
                <c:pt idx="287">
                  <c:v>637</c:v>
                </c:pt>
                <c:pt idx="288">
                  <c:v>638</c:v>
                </c:pt>
                <c:pt idx="289">
                  <c:v>639</c:v>
                </c:pt>
                <c:pt idx="290">
                  <c:v>640</c:v>
                </c:pt>
                <c:pt idx="291">
                  <c:v>641</c:v>
                </c:pt>
                <c:pt idx="292">
                  <c:v>642</c:v>
                </c:pt>
                <c:pt idx="293">
                  <c:v>643</c:v>
                </c:pt>
                <c:pt idx="294">
                  <c:v>644</c:v>
                </c:pt>
                <c:pt idx="295">
                  <c:v>645</c:v>
                </c:pt>
                <c:pt idx="296">
                  <c:v>646</c:v>
                </c:pt>
                <c:pt idx="297">
                  <c:v>647</c:v>
                </c:pt>
                <c:pt idx="298">
                  <c:v>648</c:v>
                </c:pt>
                <c:pt idx="299">
                  <c:v>649</c:v>
                </c:pt>
                <c:pt idx="300">
                  <c:v>650</c:v>
                </c:pt>
                <c:pt idx="301">
                  <c:v>651</c:v>
                </c:pt>
                <c:pt idx="302">
                  <c:v>652</c:v>
                </c:pt>
                <c:pt idx="303">
                  <c:v>653</c:v>
                </c:pt>
                <c:pt idx="304">
                  <c:v>654</c:v>
                </c:pt>
                <c:pt idx="305">
                  <c:v>655</c:v>
                </c:pt>
                <c:pt idx="306">
                  <c:v>656</c:v>
                </c:pt>
                <c:pt idx="307">
                  <c:v>657</c:v>
                </c:pt>
                <c:pt idx="308">
                  <c:v>658</c:v>
                </c:pt>
                <c:pt idx="309">
                  <c:v>659</c:v>
                </c:pt>
                <c:pt idx="310">
                  <c:v>660</c:v>
                </c:pt>
                <c:pt idx="311">
                  <c:v>661</c:v>
                </c:pt>
                <c:pt idx="312">
                  <c:v>662</c:v>
                </c:pt>
                <c:pt idx="313">
                  <c:v>663</c:v>
                </c:pt>
                <c:pt idx="314">
                  <c:v>664</c:v>
                </c:pt>
                <c:pt idx="315">
                  <c:v>665</c:v>
                </c:pt>
                <c:pt idx="316">
                  <c:v>666</c:v>
                </c:pt>
                <c:pt idx="317">
                  <c:v>667</c:v>
                </c:pt>
                <c:pt idx="318">
                  <c:v>668</c:v>
                </c:pt>
                <c:pt idx="319">
                  <c:v>669</c:v>
                </c:pt>
                <c:pt idx="320">
                  <c:v>670</c:v>
                </c:pt>
                <c:pt idx="321">
                  <c:v>671</c:v>
                </c:pt>
                <c:pt idx="322">
                  <c:v>672</c:v>
                </c:pt>
                <c:pt idx="323">
                  <c:v>673</c:v>
                </c:pt>
                <c:pt idx="324">
                  <c:v>674</c:v>
                </c:pt>
                <c:pt idx="325">
                  <c:v>675</c:v>
                </c:pt>
                <c:pt idx="326">
                  <c:v>676</c:v>
                </c:pt>
                <c:pt idx="327">
                  <c:v>677</c:v>
                </c:pt>
                <c:pt idx="328">
                  <c:v>678</c:v>
                </c:pt>
                <c:pt idx="329">
                  <c:v>679</c:v>
                </c:pt>
                <c:pt idx="330">
                  <c:v>680</c:v>
                </c:pt>
                <c:pt idx="331">
                  <c:v>681</c:v>
                </c:pt>
                <c:pt idx="332">
                  <c:v>682</c:v>
                </c:pt>
                <c:pt idx="333">
                  <c:v>683</c:v>
                </c:pt>
                <c:pt idx="334">
                  <c:v>684</c:v>
                </c:pt>
                <c:pt idx="335">
                  <c:v>685</c:v>
                </c:pt>
                <c:pt idx="336">
                  <c:v>686</c:v>
                </c:pt>
                <c:pt idx="337">
                  <c:v>687</c:v>
                </c:pt>
                <c:pt idx="338">
                  <c:v>688</c:v>
                </c:pt>
                <c:pt idx="339">
                  <c:v>689</c:v>
                </c:pt>
                <c:pt idx="340">
                  <c:v>690</c:v>
                </c:pt>
                <c:pt idx="341">
                  <c:v>691</c:v>
                </c:pt>
                <c:pt idx="342">
                  <c:v>692</c:v>
                </c:pt>
                <c:pt idx="343">
                  <c:v>693</c:v>
                </c:pt>
                <c:pt idx="344">
                  <c:v>694</c:v>
                </c:pt>
                <c:pt idx="345">
                  <c:v>695</c:v>
                </c:pt>
                <c:pt idx="346">
                  <c:v>696</c:v>
                </c:pt>
                <c:pt idx="347">
                  <c:v>697</c:v>
                </c:pt>
                <c:pt idx="348">
                  <c:v>698</c:v>
                </c:pt>
                <c:pt idx="349">
                  <c:v>699</c:v>
                </c:pt>
                <c:pt idx="350">
                  <c:v>700</c:v>
                </c:pt>
                <c:pt idx="351">
                  <c:v>701</c:v>
                </c:pt>
                <c:pt idx="352">
                  <c:v>702</c:v>
                </c:pt>
                <c:pt idx="353">
                  <c:v>703</c:v>
                </c:pt>
                <c:pt idx="354">
                  <c:v>704</c:v>
                </c:pt>
                <c:pt idx="355">
                  <c:v>705</c:v>
                </c:pt>
                <c:pt idx="356">
                  <c:v>706</c:v>
                </c:pt>
                <c:pt idx="357">
                  <c:v>707</c:v>
                </c:pt>
                <c:pt idx="358">
                  <c:v>708</c:v>
                </c:pt>
                <c:pt idx="359">
                  <c:v>709</c:v>
                </c:pt>
                <c:pt idx="360">
                  <c:v>710</c:v>
                </c:pt>
                <c:pt idx="361">
                  <c:v>711</c:v>
                </c:pt>
                <c:pt idx="362">
                  <c:v>712</c:v>
                </c:pt>
                <c:pt idx="363">
                  <c:v>713</c:v>
                </c:pt>
                <c:pt idx="364">
                  <c:v>714</c:v>
                </c:pt>
                <c:pt idx="365">
                  <c:v>715</c:v>
                </c:pt>
                <c:pt idx="366">
                  <c:v>716</c:v>
                </c:pt>
                <c:pt idx="367">
                  <c:v>717</c:v>
                </c:pt>
                <c:pt idx="368">
                  <c:v>718</c:v>
                </c:pt>
                <c:pt idx="369">
                  <c:v>719</c:v>
                </c:pt>
                <c:pt idx="370">
                  <c:v>720</c:v>
                </c:pt>
                <c:pt idx="371">
                  <c:v>721</c:v>
                </c:pt>
                <c:pt idx="372">
                  <c:v>722</c:v>
                </c:pt>
                <c:pt idx="373">
                  <c:v>723</c:v>
                </c:pt>
                <c:pt idx="374">
                  <c:v>724</c:v>
                </c:pt>
                <c:pt idx="375">
                  <c:v>725</c:v>
                </c:pt>
                <c:pt idx="376">
                  <c:v>726</c:v>
                </c:pt>
                <c:pt idx="377">
                  <c:v>727</c:v>
                </c:pt>
                <c:pt idx="378">
                  <c:v>728</c:v>
                </c:pt>
                <c:pt idx="379">
                  <c:v>729</c:v>
                </c:pt>
                <c:pt idx="380">
                  <c:v>730</c:v>
                </c:pt>
                <c:pt idx="381">
                  <c:v>731</c:v>
                </c:pt>
                <c:pt idx="382">
                  <c:v>732</c:v>
                </c:pt>
                <c:pt idx="383">
                  <c:v>733</c:v>
                </c:pt>
                <c:pt idx="384">
                  <c:v>734</c:v>
                </c:pt>
                <c:pt idx="385">
                  <c:v>735</c:v>
                </c:pt>
                <c:pt idx="386">
                  <c:v>736</c:v>
                </c:pt>
                <c:pt idx="387">
                  <c:v>737</c:v>
                </c:pt>
                <c:pt idx="388">
                  <c:v>738</c:v>
                </c:pt>
                <c:pt idx="389">
                  <c:v>739</c:v>
                </c:pt>
                <c:pt idx="390">
                  <c:v>740</c:v>
                </c:pt>
                <c:pt idx="391">
                  <c:v>741</c:v>
                </c:pt>
                <c:pt idx="392">
                  <c:v>742</c:v>
                </c:pt>
                <c:pt idx="393">
                  <c:v>743</c:v>
                </c:pt>
                <c:pt idx="394">
                  <c:v>744</c:v>
                </c:pt>
                <c:pt idx="395">
                  <c:v>745</c:v>
                </c:pt>
                <c:pt idx="396">
                  <c:v>746</c:v>
                </c:pt>
                <c:pt idx="397">
                  <c:v>747</c:v>
                </c:pt>
                <c:pt idx="398">
                  <c:v>748</c:v>
                </c:pt>
                <c:pt idx="399">
                  <c:v>749</c:v>
                </c:pt>
                <c:pt idx="400">
                  <c:v>750</c:v>
                </c:pt>
              </c:numCache>
            </c:numRef>
          </c:xVal>
          <c:yVal>
            <c:numRef>
              <c:f>'580'!$H$2:$H$402</c:f>
              <c:numCache>
                <c:formatCode>General</c:formatCode>
                <c:ptCount val="401"/>
                <c:pt idx="0">
                  <c:v>90</c:v>
                </c:pt>
                <c:pt idx="1">
                  <c:v>-10</c:v>
                </c:pt>
                <c:pt idx="2">
                  <c:v>-90</c:v>
                </c:pt>
                <c:pt idx="3">
                  <c:v>-10</c:v>
                </c:pt>
                <c:pt idx="4">
                  <c:v>-50</c:v>
                </c:pt>
                <c:pt idx="5">
                  <c:v>-50</c:v>
                </c:pt>
                <c:pt idx="6">
                  <c:v>40</c:v>
                </c:pt>
                <c:pt idx="7">
                  <c:v>-10</c:v>
                </c:pt>
                <c:pt idx="8">
                  <c:v>-20</c:v>
                </c:pt>
                <c:pt idx="9">
                  <c:v>-60</c:v>
                </c:pt>
                <c:pt idx="10">
                  <c:v>0</c:v>
                </c:pt>
                <c:pt idx="11">
                  <c:v>100</c:v>
                </c:pt>
                <c:pt idx="12">
                  <c:v>10</c:v>
                </c:pt>
                <c:pt idx="13">
                  <c:v>-20</c:v>
                </c:pt>
                <c:pt idx="14">
                  <c:v>-40</c:v>
                </c:pt>
                <c:pt idx="15">
                  <c:v>10</c:v>
                </c:pt>
                <c:pt idx="16">
                  <c:v>70</c:v>
                </c:pt>
                <c:pt idx="17">
                  <c:v>0</c:v>
                </c:pt>
                <c:pt idx="18">
                  <c:v>-10</c:v>
                </c:pt>
                <c:pt idx="19">
                  <c:v>40</c:v>
                </c:pt>
                <c:pt idx="20">
                  <c:v>10</c:v>
                </c:pt>
                <c:pt idx="21">
                  <c:v>70</c:v>
                </c:pt>
                <c:pt idx="22">
                  <c:v>-90</c:v>
                </c:pt>
                <c:pt idx="23">
                  <c:v>60</c:v>
                </c:pt>
                <c:pt idx="24">
                  <c:v>0</c:v>
                </c:pt>
                <c:pt idx="25">
                  <c:v>40</c:v>
                </c:pt>
                <c:pt idx="26">
                  <c:v>20</c:v>
                </c:pt>
                <c:pt idx="27">
                  <c:v>50</c:v>
                </c:pt>
                <c:pt idx="28">
                  <c:v>0</c:v>
                </c:pt>
                <c:pt idx="29">
                  <c:v>-70</c:v>
                </c:pt>
                <c:pt idx="30">
                  <c:v>-20</c:v>
                </c:pt>
                <c:pt idx="31">
                  <c:v>-20</c:v>
                </c:pt>
                <c:pt idx="32">
                  <c:v>-20</c:v>
                </c:pt>
                <c:pt idx="33">
                  <c:v>-20</c:v>
                </c:pt>
                <c:pt idx="34">
                  <c:v>-50</c:v>
                </c:pt>
                <c:pt idx="35">
                  <c:v>-80</c:v>
                </c:pt>
                <c:pt idx="36">
                  <c:v>20</c:v>
                </c:pt>
                <c:pt idx="37">
                  <c:v>10</c:v>
                </c:pt>
                <c:pt idx="38">
                  <c:v>10</c:v>
                </c:pt>
                <c:pt idx="39">
                  <c:v>20</c:v>
                </c:pt>
                <c:pt idx="40">
                  <c:v>50</c:v>
                </c:pt>
                <c:pt idx="41">
                  <c:v>-50</c:v>
                </c:pt>
                <c:pt idx="42">
                  <c:v>-40</c:v>
                </c:pt>
                <c:pt idx="43">
                  <c:v>90</c:v>
                </c:pt>
                <c:pt idx="44">
                  <c:v>50</c:v>
                </c:pt>
                <c:pt idx="45">
                  <c:v>30</c:v>
                </c:pt>
                <c:pt idx="46">
                  <c:v>60</c:v>
                </c:pt>
                <c:pt idx="47">
                  <c:v>80</c:v>
                </c:pt>
                <c:pt idx="48">
                  <c:v>-30</c:v>
                </c:pt>
                <c:pt idx="49">
                  <c:v>-20</c:v>
                </c:pt>
                <c:pt idx="50">
                  <c:v>20</c:v>
                </c:pt>
                <c:pt idx="51">
                  <c:v>10</c:v>
                </c:pt>
                <c:pt idx="52">
                  <c:v>-60</c:v>
                </c:pt>
                <c:pt idx="53">
                  <c:v>0</c:v>
                </c:pt>
                <c:pt idx="54">
                  <c:v>100</c:v>
                </c:pt>
                <c:pt idx="55">
                  <c:v>-30</c:v>
                </c:pt>
                <c:pt idx="56">
                  <c:v>50</c:v>
                </c:pt>
                <c:pt idx="57">
                  <c:v>10</c:v>
                </c:pt>
                <c:pt idx="58">
                  <c:v>-20</c:v>
                </c:pt>
                <c:pt idx="59">
                  <c:v>130</c:v>
                </c:pt>
                <c:pt idx="60">
                  <c:v>40</c:v>
                </c:pt>
                <c:pt idx="61">
                  <c:v>70</c:v>
                </c:pt>
                <c:pt idx="62">
                  <c:v>50</c:v>
                </c:pt>
                <c:pt idx="63">
                  <c:v>250</c:v>
                </c:pt>
                <c:pt idx="64">
                  <c:v>120</c:v>
                </c:pt>
                <c:pt idx="65">
                  <c:v>30</c:v>
                </c:pt>
                <c:pt idx="66">
                  <c:v>110</c:v>
                </c:pt>
                <c:pt idx="67">
                  <c:v>70</c:v>
                </c:pt>
                <c:pt idx="68">
                  <c:v>200</c:v>
                </c:pt>
                <c:pt idx="69">
                  <c:v>70</c:v>
                </c:pt>
                <c:pt idx="70">
                  <c:v>160</c:v>
                </c:pt>
                <c:pt idx="71">
                  <c:v>100</c:v>
                </c:pt>
                <c:pt idx="72">
                  <c:v>120</c:v>
                </c:pt>
                <c:pt idx="73">
                  <c:v>80</c:v>
                </c:pt>
                <c:pt idx="74">
                  <c:v>160</c:v>
                </c:pt>
                <c:pt idx="75">
                  <c:v>320</c:v>
                </c:pt>
                <c:pt idx="76">
                  <c:v>100</c:v>
                </c:pt>
                <c:pt idx="77">
                  <c:v>70</c:v>
                </c:pt>
                <c:pt idx="78">
                  <c:v>190</c:v>
                </c:pt>
                <c:pt idx="79">
                  <c:v>250</c:v>
                </c:pt>
                <c:pt idx="80">
                  <c:v>180</c:v>
                </c:pt>
                <c:pt idx="81">
                  <c:v>320</c:v>
                </c:pt>
                <c:pt idx="82">
                  <c:v>290</c:v>
                </c:pt>
                <c:pt idx="83">
                  <c:v>320</c:v>
                </c:pt>
                <c:pt idx="84">
                  <c:v>210</c:v>
                </c:pt>
                <c:pt idx="85">
                  <c:v>300</c:v>
                </c:pt>
                <c:pt idx="86">
                  <c:v>340</c:v>
                </c:pt>
                <c:pt idx="87">
                  <c:v>360</c:v>
                </c:pt>
                <c:pt idx="88">
                  <c:v>400</c:v>
                </c:pt>
                <c:pt idx="89">
                  <c:v>410</c:v>
                </c:pt>
                <c:pt idx="90">
                  <c:v>260</c:v>
                </c:pt>
                <c:pt idx="91">
                  <c:v>260</c:v>
                </c:pt>
                <c:pt idx="92">
                  <c:v>380</c:v>
                </c:pt>
                <c:pt idx="93">
                  <c:v>390</c:v>
                </c:pt>
                <c:pt idx="94">
                  <c:v>370</c:v>
                </c:pt>
                <c:pt idx="95">
                  <c:v>490</c:v>
                </c:pt>
                <c:pt idx="96">
                  <c:v>440</c:v>
                </c:pt>
                <c:pt idx="97">
                  <c:v>370</c:v>
                </c:pt>
                <c:pt idx="98">
                  <c:v>530</c:v>
                </c:pt>
                <c:pt idx="99">
                  <c:v>520</c:v>
                </c:pt>
                <c:pt idx="100">
                  <c:v>440</c:v>
                </c:pt>
                <c:pt idx="101">
                  <c:v>490</c:v>
                </c:pt>
                <c:pt idx="102">
                  <c:v>580</c:v>
                </c:pt>
                <c:pt idx="103">
                  <c:v>560</c:v>
                </c:pt>
                <c:pt idx="104">
                  <c:v>540</c:v>
                </c:pt>
                <c:pt idx="105">
                  <c:v>540</c:v>
                </c:pt>
                <c:pt idx="106">
                  <c:v>490</c:v>
                </c:pt>
                <c:pt idx="107">
                  <c:v>760</c:v>
                </c:pt>
                <c:pt idx="108">
                  <c:v>600</c:v>
                </c:pt>
                <c:pt idx="109">
                  <c:v>460</c:v>
                </c:pt>
                <c:pt idx="110">
                  <c:v>440</c:v>
                </c:pt>
                <c:pt idx="111">
                  <c:v>640</c:v>
                </c:pt>
                <c:pt idx="112">
                  <c:v>590</c:v>
                </c:pt>
                <c:pt idx="113">
                  <c:v>600</c:v>
                </c:pt>
                <c:pt idx="114">
                  <c:v>710</c:v>
                </c:pt>
                <c:pt idx="115">
                  <c:v>610</c:v>
                </c:pt>
                <c:pt idx="116">
                  <c:v>550</c:v>
                </c:pt>
                <c:pt idx="117">
                  <c:v>640</c:v>
                </c:pt>
                <c:pt idx="118">
                  <c:v>720</c:v>
                </c:pt>
                <c:pt idx="119">
                  <c:v>800</c:v>
                </c:pt>
                <c:pt idx="120">
                  <c:v>810</c:v>
                </c:pt>
                <c:pt idx="121">
                  <c:v>730</c:v>
                </c:pt>
                <c:pt idx="122">
                  <c:v>780</c:v>
                </c:pt>
                <c:pt idx="123">
                  <c:v>530</c:v>
                </c:pt>
                <c:pt idx="124">
                  <c:v>450</c:v>
                </c:pt>
                <c:pt idx="125">
                  <c:v>800</c:v>
                </c:pt>
                <c:pt idx="126">
                  <c:v>740</c:v>
                </c:pt>
                <c:pt idx="127">
                  <c:v>760</c:v>
                </c:pt>
                <c:pt idx="128">
                  <c:v>840</c:v>
                </c:pt>
                <c:pt idx="129">
                  <c:v>560</c:v>
                </c:pt>
                <c:pt idx="130">
                  <c:v>840</c:v>
                </c:pt>
                <c:pt idx="131">
                  <c:v>580</c:v>
                </c:pt>
                <c:pt idx="132">
                  <c:v>720</c:v>
                </c:pt>
                <c:pt idx="133">
                  <c:v>790</c:v>
                </c:pt>
                <c:pt idx="134">
                  <c:v>790</c:v>
                </c:pt>
                <c:pt idx="135">
                  <c:v>810</c:v>
                </c:pt>
                <c:pt idx="136">
                  <c:v>780</c:v>
                </c:pt>
                <c:pt idx="137">
                  <c:v>760</c:v>
                </c:pt>
                <c:pt idx="138">
                  <c:v>710</c:v>
                </c:pt>
                <c:pt idx="139">
                  <c:v>690</c:v>
                </c:pt>
                <c:pt idx="140">
                  <c:v>700</c:v>
                </c:pt>
                <c:pt idx="141">
                  <c:v>630</c:v>
                </c:pt>
                <c:pt idx="142">
                  <c:v>870</c:v>
                </c:pt>
                <c:pt idx="143">
                  <c:v>920</c:v>
                </c:pt>
                <c:pt idx="144">
                  <c:v>830</c:v>
                </c:pt>
                <c:pt idx="145">
                  <c:v>880</c:v>
                </c:pt>
                <c:pt idx="146">
                  <c:v>770</c:v>
                </c:pt>
                <c:pt idx="147">
                  <c:v>850</c:v>
                </c:pt>
                <c:pt idx="148">
                  <c:v>1070</c:v>
                </c:pt>
                <c:pt idx="149">
                  <c:v>950</c:v>
                </c:pt>
                <c:pt idx="150">
                  <c:v>860</c:v>
                </c:pt>
                <c:pt idx="151">
                  <c:v>1080</c:v>
                </c:pt>
                <c:pt idx="152">
                  <c:v>980</c:v>
                </c:pt>
                <c:pt idx="153">
                  <c:v>1140</c:v>
                </c:pt>
                <c:pt idx="154">
                  <c:v>1300</c:v>
                </c:pt>
                <c:pt idx="155">
                  <c:v>1170</c:v>
                </c:pt>
                <c:pt idx="156">
                  <c:v>1510</c:v>
                </c:pt>
                <c:pt idx="157">
                  <c:v>1650</c:v>
                </c:pt>
                <c:pt idx="158">
                  <c:v>1550</c:v>
                </c:pt>
                <c:pt idx="159">
                  <c:v>1900</c:v>
                </c:pt>
                <c:pt idx="160">
                  <c:v>2220</c:v>
                </c:pt>
                <c:pt idx="161">
                  <c:v>2310</c:v>
                </c:pt>
                <c:pt idx="162">
                  <c:v>2830</c:v>
                </c:pt>
                <c:pt idx="163">
                  <c:v>2720</c:v>
                </c:pt>
                <c:pt idx="164">
                  <c:v>3590</c:v>
                </c:pt>
                <c:pt idx="165">
                  <c:v>3760</c:v>
                </c:pt>
                <c:pt idx="166">
                  <c:v>4470</c:v>
                </c:pt>
                <c:pt idx="167">
                  <c:v>5320</c:v>
                </c:pt>
                <c:pt idx="168">
                  <c:v>5740</c:v>
                </c:pt>
                <c:pt idx="169">
                  <c:v>6830</c:v>
                </c:pt>
                <c:pt idx="170">
                  <c:v>8150</c:v>
                </c:pt>
                <c:pt idx="171">
                  <c:v>9130</c:v>
                </c:pt>
                <c:pt idx="172">
                  <c:v>10830</c:v>
                </c:pt>
                <c:pt idx="173">
                  <c:v>12540</c:v>
                </c:pt>
                <c:pt idx="174">
                  <c:v>14210</c:v>
                </c:pt>
                <c:pt idx="175">
                  <c:v>16380</c:v>
                </c:pt>
                <c:pt idx="176">
                  <c:v>18610</c:v>
                </c:pt>
                <c:pt idx="177">
                  <c:v>21000</c:v>
                </c:pt>
                <c:pt idx="178">
                  <c:v>24800</c:v>
                </c:pt>
                <c:pt idx="179">
                  <c:v>27350</c:v>
                </c:pt>
                <c:pt idx="180">
                  <c:v>31830</c:v>
                </c:pt>
                <c:pt idx="181">
                  <c:v>35420</c:v>
                </c:pt>
                <c:pt idx="182">
                  <c:v>40420</c:v>
                </c:pt>
                <c:pt idx="183">
                  <c:v>45710</c:v>
                </c:pt>
                <c:pt idx="184">
                  <c:v>51140</c:v>
                </c:pt>
                <c:pt idx="185">
                  <c:v>58550</c:v>
                </c:pt>
                <c:pt idx="186">
                  <c:v>64860</c:v>
                </c:pt>
                <c:pt idx="187">
                  <c:v>71980</c:v>
                </c:pt>
                <c:pt idx="188">
                  <c:v>80470</c:v>
                </c:pt>
                <c:pt idx="189">
                  <c:v>92030</c:v>
                </c:pt>
                <c:pt idx="190">
                  <c:v>101870</c:v>
                </c:pt>
                <c:pt idx="191">
                  <c:v>113940</c:v>
                </c:pt>
                <c:pt idx="192">
                  <c:v>129050</c:v>
                </c:pt>
                <c:pt idx="193">
                  <c:v>147930</c:v>
                </c:pt>
                <c:pt idx="194">
                  <c:v>165550</c:v>
                </c:pt>
                <c:pt idx="195">
                  <c:v>186310</c:v>
                </c:pt>
                <c:pt idx="196">
                  <c:v>209450</c:v>
                </c:pt>
                <c:pt idx="197">
                  <c:v>234170</c:v>
                </c:pt>
                <c:pt idx="198">
                  <c:v>272590</c:v>
                </c:pt>
                <c:pt idx="199">
                  <c:v>300740</c:v>
                </c:pt>
                <c:pt idx="200">
                  <c:v>345920</c:v>
                </c:pt>
                <c:pt idx="201">
                  <c:v>388180</c:v>
                </c:pt>
                <c:pt idx="202">
                  <c:v>439070</c:v>
                </c:pt>
                <c:pt idx="203">
                  <c:v>496270</c:v>
                </c:pt>
                <c:pt idx="204">
                  <c:v>560290</c:v>
                </c:pt>
                <c:pt idx="205">
                  <c:v>631440</c:v>
                </c:pt>
                <c:pt idx="206">
                  <c:v>722850</c:v>
                </c:pt>
                <c:pt idx="207">
                  <c:v>813560</c:v>
                </c:pt>
                <c:pt idx="208">
                  <c:v>920900</c:v>
                </c:pt>
                <c:pt idx="209">
                  <c:v>1043650</c:v>
                </c:pt>
                <c:pt idx="210">
                  <c:v>1159320</c:v>
                </c:pt>
                <c:pt idx="211">
                  <c:v>1300440</c:v>
                </c:pt>
                <c:pt idx="212">
                  <c:v>1469910</c:v>
                </c:pt>
                <c:pt idx="213">
                  <c:v>1647720</c:v>
                </c:pt>
                <c:pt idx="214">
                  <c:v>1833020</c:v>
                </c:pt>
                <c:pt idx="215">
                  <c:v>2044510</c:v>
                </c:pt>
                <c:pt idx="216">
                  <c:v>2270140</c:v>
                </c:pt>
                <c:pt idx="217">
                  <c:v>2500410</c:v>
                </c:pt>
                <c:pt idx="218">
                  <c:v>2762800</c:v>
                </c:pt>
                <c:pt idx="219">
                  <c:v>3013770</c:v>
                </c:pt>
                <c:pt idx="220">
                  <c:v>3279110</c:v>
                </c:pt>
                <c:pt idx="221">
                  <c:v>3570790</c:v>
                </c:pt>
                <c:pt idx="222">
                  <c:v>3884330</c:v>
                </c:pt>
                <c:pt idx="223">
                  <c:v>4223210</c:v>
                </c:pt>
                <c:pt idx="224">
                  <c:v>4597520</c:v>
                </c:pt>
                <c:pt idx="225">
                  <c:v>4971360</c:v>
                </c:pt>
                <c:pt idx="226">
                  <c:v>5408840</c:v>
                </c:pt>
                <c:pt idx="227">
                  <c:v>5789990</c:v>
                </c:pt>
                <c:pt idx="228">
                  <c:v>6165380</c:v>
                </c:pt>
                <c:pt idx="229">
                  <c:v>6471970</c:v>
                </c:pt>
                <c:pt idx="230">
                  <c:v>6693860</c:v>
                </c:pt>
                <c:pt idx="231">
                  <c:v>6839910</c:v>
                </c:pt>
                <c:pt idx="232">
                  <c:v>6956590</c:v>
                </c:pt>
                <c:pt idx="233">
                  <c:v>7002860</c:v>
                </c:pt>
                <c:pt idx="234">
                  <c:v>7015540</c:v>
                </c:pt>
                <c:pt idx="235">
                  <c:v>7051210</c:v>
                </c:pt>
                <c:pt idx="236">
                  <c:v>7060330</c:v>
                </c:pt>
                <c:pt idx="237">
                  <c:v>7101000</c:v>
                </c:pt>
                <c:pt idx="238">
                  <c:v>7140670</c:v>
                </c:pt>
                <c:pt idx="239">
                  <c:v>7169730</c:v>
                </c:pt>
                <c:pt idx="240">
                  <c:v>7211120</c:v>
                </c:pt>
                <c:pt idx="241">
                  <c:v>7216190</c:v>
                </c:pt>
                <c:pt idx="242">
                  <c:v>7221670</c:v>
                </c:pt>
                <c:pt idx="243">
                  <c:v>7193940</c:v>
                </c:pt>
                <c:pt idx="244">
                  <c:v>7175040</c:v>
                </c:pt>
                <c:pt idx="245">
                  <c:v>7143870</c:v>
                </c:pt>
                <c:pt idx="246">
                  <c:v>7079700</c:v>
                </c:pt>
                <c:pt idx="247">
                  <c:v>7035770</c:v>
                </c:pt>
                <c:pt idx="248">
                  <c:v>6947420</c:v>
                </c:pt>
                <c:pt idx="249">
                  <c:v>6866920</c:v>
                </c:pt>
                <c:pt idx="250">
                  <c:v>6773440</c:v>
                </c:pt>
                <c:pt idx="251">
                  <c:v>6693520</c:v>
                </c:pt>
                <c:pt idx="252">
                  <c:v>6594810</c:v>
                </c:pt>
                <c:pt idx="253">
                  <c:v>6492940</c:v>
                </c:pt>
                <c:pt idx="254">
                  <c:v>6384050</c:v>
                </c:pt>
                <c:pt idx="255">
                  <c:v>6281640</c:v>
                </c:pt>
                <c:pt idx="256">
                  <c:v>6170990</c:v>
                </c:pt>
                <c:pt idx="257">
                  <c:v>6058950</c:v>
                </c:pt>
                <c:pt idx="258">
                  <c:v>5958060</c:v>
                </c:pt>
                <c:pt idx="259">
                  <c:v>5856430</c:v>
                </c:pt>
                <c:pt idx="260">
                  <c:v>5741350</c:v>
                </c:pt>
                <c:pt idx="261">
                  <c:v>5636720</c:v>
                </c:pt>
                <c:pt idx="262">
                  <c:v>5539960</c:v>
                </c:pt>
                <c:pt idx="263">
                  <c:v>5451630</c:v>
                </c:pt>
                <c:pt idx="264">
                  <c:v>5345960</c:v>
                </c:pt>
                <c:pt idx="265">
                  <c:v>5277700</c:v>
                </c:pt>
                <c:pt idx="266">
                  <c:v>5192540</c:v>
                </c:pt>
                <c:pt idx="267">
                  <c:v>5091950</c:v>
                </c:pt>
                <c:pt idx="268">
                  <c:v>5034650</c:v>
                </c:pt>
                <c:pt idx="269">
                  <c:v>4955390</c:v>
                </c:pt>
                <c:pt idx="270">
                  <c:v>4894050</c:v>
                </c:pt>
                <c:pt idx="271">
                  <c:v>4832530</c:v>
                </c:pt>
                <c:pt idx="272">
                  <c:v>4768490</c:v>
                </c:pt>
                <c:pt idx="273">
                  <c:v>4700860</c:v>
                </c:pt>
                <c:pt idx="274">
                  <c:v>4658250</c:v>
                </c:pt>
                <c:pt idx="275">
                  <c:v>4606810</c:v>
                </c:pt>
                <c:pt idx="276">
                  <c:v>4559240</c:v>
                </c:pt>
                <c:pt idx="277">
                  <c:v>4504720</c:v>
                </c:pt>
                <c:pt idx="278">
                  <c:v>4451080</c:v>
                </c:pt>
                <c:pt idx="279">
                  <c:v>4406620</c:v>
                </c:pt>
                <c:pt idx="280">
                  <c:v>4364330</c:v>
                </c:pt>
                <c:pt idx="281">
                  <c:v>4308590</c:v>
                </c:pt>
                <c:pt idx="282">
                  <c:v>4267860</c:v>
                </c:pt>
                <c:pt idx="283">
                  <c:v>4224370</c:v>
                </c:pt>
                <c:pt idx="284">
                  <c:v>4148880</c:v>
                </c:pt>
                <c:pt idx="285">
                  <c:v>4107600</c:v>
                </c:pt>
                <c:pt idx="286">
                  <c:v>4056360</c:v>
                </c:pt>
                <c:pt idx="287">
                  <c:v>3989740</c:v>
                </c:pt>
                <c:pt idx="288">
                  <c:v>3934120</c:v>
                </c:pt>
                <c:pt idx="289">
                  <c:v>3875210</c:v>
                </c:pt>
                <c:pt idx="290">
                  <c:v>3800580</c:v>
                </c:pt>
                <c:pt idx="291">
                  <c:v>3738860</c:v>
                </c:pt>
                <c:pt idx="292">
                  <c:v>3674970</c:v>
                </c:pt>
                <c:pt idx="293">
                  <c:v>3603110</c:v>
                </c:pt>
                <c:pt idx="294">
                  <c:v>3534920</c:v>
                </c:pt>
                <c:pt idx="295">
                  <c:v>3458240</c:v>
                </c:pt>
                <c:pt idx="296">
                  <c:v>3399130</c:v>
                </c:pt>
                <c:pt idx="297">
                  <c:v>3346860</c:v>
                </c:pt>
                <c:pt idx="298">
                  <c:v>3278460</c:v>
                </c:pt>
                <c:pt idx="299">
                  <c:v>3215610</c:v>
                </c:pt>
                <c:pt idx="300">
                  <c:v>3168610</c:v>
                </c:pt>
                <c:pt idx="301">
                  <c:v>3107850</c:v>
                </c:pt>
                <c:pt idx="302">
                  <c:v>3066880</c:v>
                </c:pt>
                <c:pt idx="303">
                  <c:v>3007320</c:v>
                </c:pt>
                <c:pt idx="304">
                  <c:v>2965220</c:v>
                </c:pt>
                <c:pt idx="305">
                  <c:v>2914480</c:v>
                </c:pt>
                <c:pt idx="306">
                  <c:v>2859550</c:v>
                </c:pt>
                <c:pt idx="307">
                  <c:v>2806700</c:v>
                </c:pt>
                <c:pt idx="308">
                  <c:v>2747460</c:v>
                </c:pt>
                <c:pt idx="309">
                  <c:v>2694700</c:v>
                </c:pt>
                <c:pt idx="310">
                  <c:v>2642980</c:v>
                </c:pt>
                <c:pt idx="311">
                  <c:v>2585850</c:v>
                </c:pt>
                <c:pt idx="312">
                  <c:v>2524680</c:v>
                </c:pt>
                <c:pt idx="313">
                  <c:v>2466300</c:v>
                </c:pt>
                <c:pt idx="314">
                  <c:v>2408650</c:v>
                </c:pt>
                <c:pt idx="315">
                  <c:v>2355470</c:v>
                </c:pt>
                <c:pt idx="316">
                  <c:v>2299540</c:v>
                </c:pt>
                <c:pt idx="317">
                  <c:v>2240940</c:v>
                </c:pt>
                <c:pt idx="318">
                  <c:v>2188710</c:v>
                </c:pt>
                <c:pt idx="319">
                  <c:v>2128740</c:v>
                </c:pt>
                <c:pt idx="320">
                  <c:v>2073940</c:v>
                </c:pt>
                <c:pt idx="321">
                  <c:v>2024150</c:v>
                </c:pt>
                <c:pt idx="322">
                  <c:v>1962350</c:v>
                </c:pt>
                <c:pt idx="323">
                  <c:v>1907920</c:v>
                </c:pt>
                <c:pt idx="324">
                  <c:v>1860110</c:v>
                </c:pt>
                <c:pt idx="325">
                  <c:v>1810980</c:v>
                </c:pt>
                <c:pt idx="326">
                  <c:v>1759220</c:v>
                </c:pt>
                <c:pt idx="327">
                  <c:v>1714050</c:v>
                </c:pt>
                <c:pt idx="328">
                  <c:v>1663730</c:v>
                </c:pt>
                <c:pt idx="329">
                  <c:v>1620080</c:v>
                </c:pt>
                <c:pt idx="330">
                  <c:v>1579890</c:v>
                </c:pt>
                <c:pt idx="331">
                  <c:v>1526010</c:v>
                </c:pt>
                <c:pt idx="332">
                  <c:v>1501500</c:v>
                </c:pt>
                <c:pt idx="333">
                  <c:v>1455180</c:v>
                </c:pt>
                <c:pt idx="334">
                  <c:v>1423440</c:v>
                </c:pt>
                <c:pt idx="335">
                  <c:v>1378780</c:v>
                </c:pt>
                <c:pt idx="336">
                  <c:v>1340830</c:v>
                </c:pt>
                <c:pt idx="337">
                  <c:v>1303280</c:v>
                </c:pt>
                <c:pt idx="338">
                  <c:v>1263840</c:v>
                </c:pt>
                <c:pt idx="339">
                  <c:v>1239360</c:v>
                </c:pt>
                <c:pt idx="340">
                  <c:v>1202860</c:v>
                </c:pt>
                <c:pt idx="341">
                  <c:v>1172400</c:v>
                </c:pt>
                <c:pt idx="342">
                  <c:v>1141850</c:v>
                </c:pt>
                <c:pt idx="343">
                  <c:v>1106560</c:v>
                </c:pt>
                <c:pt idx="344">
                  <c:v>1088180</c:v>
                </c:pt>
                <c:pt idx="345">
                  <c:v>1051550</c:v>
                </c:pt>
                <c:pt idx="346">
                  <c:v>1026380</c:v>
                </c:pt>
                <c:pt idx="347">
                  <c:v>993070</c:v>
                </c:pt>
                <c:pt idx="348">
                  <c:v>970730</c:v>
                </c:pt>
                <c:pt idx="349">
                  <c:v>944870</c:v>
                </c:pt>
                <c:pt idx="350">
                  <c:v>918680</c:v>
                </c:pt>
                <c:pt idx="351">
                  <c:v>893870</c:v>
                </c:pt>
                <c:pt idx="352">
                  <c:v>863910</c:v>
                </c:pt>
                <c:pt idx="353">
                  <c:v>837950</c:v>
                </c:pt>
                <c:pt idx="354">
                  <c:v>820440</c:v>
                </c:pt>
                <c:pt idx="355">
                  <c:v>799420</c:v>
                </c:pt>
                <c:pt idx="356">
                  <c:v>782650</c:v>
                </c:pt>
                <c:pt idx="357">
                  <c:v>753990</c:v>
                </c:pt>
                <c:pt idx="358">
                  <c:v>730300</c:v>
                </c:pt>
                <c:pt idx="359">
                  <c:v>709890</c:v>
                </c:pt>
                <c:pt idx="360">
                  <c:v>692800</c:v>
                </c:pt>
                <c:pt idx="361">
                  <c:v>670360</c:v>
                </c:pt>
                <c:pt idx="362">
                  <c:v>646600</c:v>
                </c:pt>
                <c:pt idx="363">
                  <c:v>630630</c:v>
                </c:pt>
                <c:pt idx="364">
                  <c:v>610870</c:v>
                </c:pt>
                <c:pt idx="365">
                  <c:v>591540</c:v>
                </c:pt>
                <c:pt idx="366">
                  <c:v>576360</c:v>
                </c:pt>
                <c:pt idx="367">
                  <c:v>561960</c:v>
                </c:pt>
                <c:pt idx="368">
                  <c:v>542650</c:v>
                </c:pt>
                <c:pt idx="369">
                  <c:v>523900</c:v>
                </c:pt>
                <c:pt idx="370">
                  <c:v>508720</c:v>
                </c:pt>
                <c:pt idx="371">
                  <c:v>488330</c:v>
                </c:pt>
                <c:pt idx="372">
                  <c:v>478780</c:v>
                </c:pt>
                <c:pt idx="373">
                  <c:v>462160</c:v>
                </c:pt>
                <c:pt idx="374">
                  <c:v>443320</c:v>
                </c:pt>
                <c:pt idx="375">
                  <c:v>433310</c:v>
                </c:pt>
                <c:pt idx="376">
                  <c:v>415100</c:v>
                </c:pt>
                <c:pt idx="377">
                  <c:v>403360</c:v>
                </c:pt>
                <c:pt idx="378">
                  <c:v>396720</c:v>
                </c:pt>
                <c:pt idx="379">
                  <c:v>380840</c:v>
                </c:pt>
                <c:pt idx="380">
                  <c:v>368380</c:v>
                </c:pt>
                <c:pt idx="381">
                  <c:v>350080</c:v>
                </c:pt>
                <c:pt idx="382">
                  <c:v>339190</c:v>
                </c:pt>
                <c:pt idx="383">
                  <c:v>329400</c:v>
                </c:pt>
                <c:pt idx="384">
                  <c:v>320630</c:v>
                </c:pt>
                <c:pt idx="385">
                  <c:v>311470</c:v>
                </c:pt>
                <c:pt idx="386">
                  <c:v>298150</c:v>
                </c:pt>
                <c:pt idx="387">
                  <c:v>290350</c:v>
                </c:pt>
                <c:pt idx="388">
                  <c:v>279840</c:v>
                </c:pt>
                <c:pt idx="389">
                  <c:v>272060</c:v>
                </c:pt>
                <c:pt idx="390">
                  <c:v>265040</c:v>
                </c:pt>
                <c:pt idx="391">
                  <c:v>256970</c:v>
                </c:pt>
                <c:pt idx="392">
                  <c:v>248660</c:v>
                </c:pt>
                <c:pt idx="393">
                  <c:v>238400</c:v>
                </c:pt>
                <c:pt idx="394">
                  <c:v>231280</c:v>
                </c:pt>
                <c:pt idx="395">
                  <c:v>226670</c:v>
                </c:pt>
                <c:pt idx="396">
                  <c:v>217500</c:v>
                </c:pt>
                <c:pt idx="397">
                  <c:v>211690</c:v>
                </c:pt>
                <c:pt idx="398">
                  <c:v>205030</c:v>
                </c:pt>
                <c:pt idx="399">
                  <c:v>197280</c:v>
                </c:pt>
                <c:pt idx="400">
                  <c:v>190840</c:v>
                </c:pt>
              </c:numCache>
            </c:numRef>
          </c:yVal>
          <c:smooth val="1"/>
        </c:ser>
        <c:ser>
          <c:idx val="3"/>
          <c:order val="3"/>
          <c:tx>
            <c:v>Resin</c:v>
          </c:tx>
          <c:marker>
            <c:symbol val="none"/>
          </c:marker>
          <c:xVal>
            <c:numRef>
              <c:f>'580'!$J$2:$J$452</c:f>
              <c:numCache>
                <c:formatCode>General</c:formatCode>
                <c:ptCount val="451"/>
                <c:pt idx="0">
                  <c:v>350</c:v>
                </c:pt>
                <c:pt idx="1">
                  <c:v>351</c:v>
                </c:pt>
                <c:pt idx="2">
                  <c:v>352</c:v>
                </c:pt>
                <c:pt idx="3">
                  <c:v>353</c:v>
                </c:pt>
                <c:pt idx="4">
                  <c:v>354</c:v>
                </c:pt>
                <c:pt idx="5">
                  <c:v>355</c:v>
                </c:pt>
                <c:pt idx="6">
                  <c:v>356</c:v>
                </c:pt>
                <c:pt idx="7">
                  <c:v>357</c:v>
                </c:pt>
                <c:pt idx="8">
                  <c:v>358</c:v>
                </c:pt>
                <c:pt idx="9">
                  <c:v>359</c:v>
                </c:pt>
                <c:pt idx="10">
                  <c:v>360</c:v>
                </c:pt>
                <c:pt idx="11">
                  <c:v>361</c:v>
                </c:pt>
                <c:pt idx="12">
                  <c:v>362</c:v>
                </c:pt>
                <c:pt idx="13">
                  <c:v>363</c:v>
                </c:pt>
                <c:pt idx="14">
                  <c:v>364</c:v>
                </c:pt>
                <c:pt idx="15">
                  <c:v>365</c:v>
                </c:pt>
                <c:pt idx="16">
                  <c:v>366</c:v>
                </c:pt>
                <c:pt idx="17">
                  <c:v>367</c:v>
                </c:pt>
                <c:pt idx="18">
                  <c:v>368</c:v>
                </c:pt>
                <c:pt idx="19">
                  <c:v>369</c:v>
                </c:pt>
                <c:pt idx="20">
                  <c:v>370</c:v>
                </c:pt>
                <c:pt idx="21">
                  <c:v>371</c:v>
                </c:pt>
                <c:pt idx="22">
                  <c:v>372</c:v>
                </c:pt>
                <c:pt idx="23">
                  <c:v>373</c:v>
                </c:pt>
                <c:pt idx="24">
                  <c:v>374</c:v>
                </c:pt>
                <c:pt idx="25">
                  <c:v>375</c:v>
                </c:pt>
                <c:pt idx="26">
                  <c:v>376</c:v>
                </c:pt>
                <c:pt idx="27">
                  <c:v>377</c:v>
                </c:pt>
                <c:pt idx="28">
                  <c:v>378</c:v>
                </c:pt>
                <c:pt idx="29">
                  <c:v>379</c:v>
                </c:pt>
                <c:pt idx="30">
                  <c:v>380</c:v>
                </c:pt>
                <c:pt idx="31">
                  <c:v>381</c:v>
                </c:pt>
                <c:pt idx="32">
                  <c:v>382</c:v>
                </c:pt>
                <c:pt idx="33">
                  <c:v>383</c:v>
                </c:pt>
                <c:pt idx="34">
                  <c:v>384</c:v>
                </c:pt>
                <c:pt idx="35">
                  <c:v>385</c:v>
                </c:pt>
                <c:pt idx="36">
                  <c:v>386</c:v>
                </c:pt>
                <c:pt idx="37">
                  <c:v>387</c:v>
                </c:pt>
                <c:pt idx="38">
                  <c:v>388</c:v>
                </c:pt>
                <c:pt idx="39">
                  <c:v>389</c:v>
                </c:pt>
                <c:pt idx="40">
                  <c:v>390</c:v>
                </c:pt>
                <c:pt idx="41">
                  <c:v>391</c:v>
                </c:pt>
                <c:pt idx="42">
                  <c:v>392</c:v>
                </c:pt>
                <c:pt idx="43">
                  <c:v>393</c:v>
                </c:pt>
                <c:pt idx="44">
                  <c:v>394</c:v>
                </c:pt>
                <c:pt idx="45">
                  <c:v>395</c:v>
                </c:pt>
                <c:pt idx="46">
                  <c:v>396</c:v>
                </c:pt>
                <c:pt idx="47">
                  <c:v>397</c:v>
                </c:pt>
                <c:pt idx="48">
                  <c:v>398</c:v>
                </c:pt>
                <c:pt idx="49">
                  <c:v>399</c:v>
                </c:pt>
                <c:pt idx="50">
                  <c:v>400</c:v>
                </c:pt>
                <c:pt idx="51">
                  <c:v>401</c:v>
                </c:pt>
                <c:pt idx="52">
                  <c:v>402</c:v>
                </c:pt>
                <c:pt idx="53">
                  <c:v>403</c:v>
                </c:pt>
                <c:pt idx="54">
                  <c:v>404</c:v>
                </c:pt>
                <c:pt idx="55">
                  <c:v>405</c:v>
                </c:pt>
                <c:pt idx="56">
                  <c:v>406</c:v>
                </c:pt>
                <c:pt idx="57">
                  <c:v>407</c:v>
                </c:pt>
                <c:pt idx="58">
                  <c:v>408</c:v>
                </c:pt>
                <c:pt idx="59">
                  <c:v>409</c:v>
                </c:pt>
                <c:pt idx="60">
                  <c:v>410</c:v>
                </c:pt>
                <c:pt idx="61">
                  <c:v>411</c:v>
                </c:pt>
                <c:pt idx="62">
                  <c:v>412</c:v>
                </c:pt>
                <c:pt idx="63">
                  <c:v>413</c:v>
                </c:pt>
                <c:pt idx="64">
                  <c:v>414</c:v>
                </c:pt>
                <c:pt idx="65">
                  <c:v>415</c:v>
                </c:pt>
                <c:pt idx="66">
                  <c:v>416</c:v>
                </c:pt>
                <c:pt idx="67">
                  <c:v>417</c:v>
                </c:pt>
                <c:pt idx="68">
                  <c:v>418</c:v>
                </c:pt>
                <c:pt idx="69">
                  <c:v>419</c:v>
                </c:pt>
                <c:pt idx="70">
                  <c:v>420</c:v>
                </c:pt>
                <c:pt idx="71">
                  <c:v>421</c:v>
                </c:pt>
                <c:pt idx="72">
                  <c:v>422</c:v>
                </c:pt>
                <c:pt idx="73">
                  <c:v>423</c:v>
                </c:pt>
                <c:pt idx="74">
                  <c:v>424</c:v>
                </c:pt>
                <c:pt idx="75">
                  <c:v>425</c:v>
                </c:pt>
                <c:pt idx="76">
                  <c:v>426</c:v>
                </c:pt>
                <c:pt idx="77">
                  <c:v>427</c:v>
                </c:pt>
                <c:pt idx="78">
                  <c:v>428</c:v>
                </c:pt>
                <c:pt idx="79">
                  <c:v>429</c:v>
                </c:pt>
                <c:pt idx="80">
                  <c:v>430</c:v>
                </c:pt>
                <c:pt idx="81">
                  <c:v>431</c:v>
                </c:pt>
                <c:pt idx="82">
                  <c:v>432</c:v>
                </c:pt>
                <c:pt idx="83">
                  <c:v>433</c:v>
                </c:pt>
                <c:pt idx="84">
                  <c:v>434</c:v>
                </c:pt>
                <c:pt idx="85">
                  <c:v>435</c:v>
                </c:pt>
                <c:pt idx="86">
                  <c:v>436</c:v>
                </c:pt>
                <c:pt idx="87">
                  <c:v>437</c:v>
                </c:pt>
                <c:pt idx="88">
                  <c:v>438</c:v>
                </c:pt>
                <c:pt idx="89">
                  <c:v>439</c:v>
                </c:pt>
                <c:pt idx="90">
                  <c:v>440</c:v>
                </c:pt>
                <c:pt idx="91">
                  <c:v>441</c:v>
                </c:pt>
                <c:pt idx="92">
                  <c:v>442</c:v>
                </c:pt>
                <c:pt idx="93">
                  <c:v>443</c:v>
                </c:pt>
                <c:pt idx="94">
                  <c:v>444</c:v>
                </c:pt>
                <c:pt idx="95">
                  <c:v>445</c:v>
                </c:pt>
                <c:pt idx="96">
                  <c:v>446</c:v>
                </c:pt>
                <c:pt idx="97">
                  <c:v>447</c:v>
                </c:pt>
                <c:pt idx="98">
                  <c:v>448</c:v>
                </c:pt>
                <c:pt idx="99">
                  <c:v>449</c:v>
                </c:pt>
                <c:pt idx="100">
                  <c:v>450</c:v>
                </c:pt>
                <c:pt idx="101">
                  <c:v>451</c:v>
                </c:pt>
                <c:pt idx="102">
                  <c:v>452</c:v>
                </c:pt>
                <c:pt idx="103">
                  <c:v>453</c:v>
                </c:pt>
                <c:pt idx="104">
                  <c:v>454</c:v>
                </c:pt>
                <c:pt idx="105">
                  <c:v>455</c:v>
                </c:pt>
                <c:pt idx="106">
                  <c:v>456</c:v>
                </c:pt>
                <c:pt idx="107">
                  <c:v>457</c:v>
                </c:pt>
                <c:pt idx="108">
                  <c:v>458</c:v>
                </c:pt>
                <c:pt idx="109">
                  <c:v>459</c:v>
                </c:pt>
                <c:pt idx="110">
                  <c:v>460</c:v>
                </c:pt>
                <c:pt idx="111">
                  <c:v>461</c:v>
                </c:pt>
                <c:pt idx="112">
                  <c:v>462</c:v>
                </c:pt>
                <c:pt idx="113">
                  <c:v>463</c:v>
                </c:pt>
                <c:pt idx="114">
                  <c:v>464</c:v>
                </c:pt>
                <c:pt idx="115">
                  <c:v>465</c:v>
                </c:pt>
                <c:pt idx="116">
                  <c:v>466</c:v>
                </c:pt>
                <c:pt idx="117">
                  <c:v>467</c:v>
                </c:pt>
                <c:pt idx="118">
                  <c:v>468</c:v>
                </c:pt>
                <c:pt idx="119">
                  <c:v>469</c:v>
                </c:pt>
                <c:pt idx="120">
                  <c:v>470</c:v>
                </c:pt>
                <c:pt idx="121">
                  <c:v>471</c:v>
                </c:pt>
                <c:pt idx="122">
                  <c:v>472</c:v>
                </c:pt>
                <c:pt idx="123">
                  <c:v>473</c:v>
                </c:pt>
                <c:pt idx="124">
                  <c:v>474</c:v>
                </c:pt>
                <c:pt idx="125">
                  <c:v>475</c:v>
                </c:pt>
                <c:pt idx="126">
                  <c:v>476</c:v>
                </c:pt>
                <c:pt idx="127">
                  <c:v>477</c:v>
                </c:pt>
                <c:pt idx="128">
                  <c:v>478</c:v>
                </c:pt>
                <c:pt idx="129">
                  <c:v>479</c:v>
                </c:pt>
                <c:pt idx="130">
                  <c:v>480</c:v>
                </c:pt>
                <c:pt idx="131">
                  <c:v>481</c:v>
                </c:pt>
                <c:pt idx="132">
                  <c:v>482</c:v>
                </c:pt>
                <c:pt idx="133">
                  <c:v>483</c:v>
                </c:pt>
                <c:pt idx="134">
                  <c:v>484</c:v>
                </c:pt>
                <c:pt idx="135">
                  <c:v>485</c:v>
                </c:pt>
                <c:pt idx="136">
                  <c:v>486</c:v>
                </c:pt>
                <c:pt idx="137">
                  <c:v>487</c:v>
                </c:pt>
                <c:pt idx="138">
                  <c:v>488</c:v>
                </c:pt>
                <c:pt idx="139">
                  <c:v>489</c:v>
                </c:pt>
                <c:pt idx="140">
                  <c:v>490</c:v>
                </c:pt>
                <c:pt idx="141">
                  <c:v>491</c:v>
                </c:pt>
                <c:pt idx="142">
                  <c:v>492</c:v>
                </c:pt>
                <c:pt idx="143">
                  <c:v>493</c:v>
                </c:pt>
                <c:pt idx="144">
                  <c:v>494</c:v>
                </c:pt>
                <c:pt idx="145">
                  <c:v>495</c:v>
                </c:pt>
                <c:pt idx="146">
                  <c:v>496</c:v>
                </c:pt>
                <c:pt idx="147">
                  <c:v>497</c:v>
                </c:pt>
                <c:pt idx="148">
                  <c:v>498</c:v>
                </c:pt>
                <c:pt idx="149">
                  <c:v>499</c:v>
                </c:pt>
                <c:pt idx="150">
                  <c:v>500</c:v>
                </c:pt>
                <c:pt idx="151">
                  <c:v>501</c:v>
                </c:pt>
                <c:pt idx="152">
                  <c:v>502</c:v>
                </c:pt>
                <c:pt idx="153">
                  <c:v>503</c:v>
                </c:pt>
                <c:pt idx="154">
                  <c:v>504</c:v>
                </c:pt>
                <c:pt idx="155">
                  <c:v>505</c:v>
                </c:pt>
                <c:pt idx="156">
                  <c:v>506</c:v>
                </c:pt>
                <c:pt idx="157">
                  <c:v>507</c:v>
                </c:pt>
                <c:pt idx="158">
                  <c:v>508</c:v>
                </c:pt>
                <c:pt idx="159">
                  <c:v>509</c:v>
                </c:pt>
                <c:pt idx="160">
                  <c:v>510</c:v>
                </c:pt>
                <c:pt idx="161">
                  <c:v>511</c:v>
                </c:pt>
                <c:pt idx="162">
                  <c:v>512</c:v>
                </c:pt>
                <c:pt idx="163">
                  <c:v>513</c:v>
                </c:pt>
                <c:pt idx="164">
                  <c:v>514</c:v>
                </c:pt>
                <c:pt idx="165">
                  <c:v>515</c:v>
                </c:pt>
                <c:pt idx="166">
                  <c:v>516</c:v>
                </c:pt>
                <c:pt idx="167">
                  <c:v>517</c:v>
                </c:pt>
                <c:pt idx="168">
                  <c:v>518</c:v>
                </c:pt>
                <c:pt idx="169">
                  <c:v>519</c:v>
                </c:pt>
                <c:pt idx="170">
                  <c:v>520</c:v>
                </c:pt>
                <c:pt idx="171">
                  <c:v>521</c:v>
                </c:pt>
                <c:pt idx="172">
                  <c:v>522</c:v>
                </c:pt>
                <c:pt idx="173">
                  <c:v>523</c:v>
                </c:pt>
                <c:pt idx="174">
                  <c:v>524</c:v>
                </c:pt>
                <c:pt idx="175">
                  <c:v>525</c:v>
                </c:pt>
                <c:pt idx="176">
                  <c:v>526</c:v>
                </c:pt>
                <c:pt idx="177">
                  <c:v>527</c:v>
                </c:pt>
                <c:pt idx="178">
                  <c:v>528</c:v>
                </c:pt>
                <c:pt idx="179">
                  <c:v>529</c:v>
                </c:pt>
                <c:pt idx="180">
                  <c:v>530</c:v>
                </c:pt>
                <c:pt idx="181">
                  <c:v>531</c:v>
                </c:pt>
                <c:pt idx="182">
                  <c:v>532</c:v>
                </c:pt>
                <c:pt idx="183">
                  <c:v>533</c:v>
                </c:pt>
                <c:pt idx="184">
                  <c:v>534</c:v>
                </c:pt>
                <c:pt idx="185">
                  <c:v>535</c:v>
                </c:pt>
                <c:pt idx="186">
                  <c:v>536</c:v>
                </c:pt>
                <c:pt idx="187">
                  <c:v>537</c:v>
                </c:pt>
                <c:pt idx="188">
                  <c:v>538</c:v>
                </c:pt>
                <c:pt idx="189">
                  <c:v>539</c:v>
                </c:pt>
                <c:pt idx="190">
                  <c:v>540</c:v>
                </c:pt>
                <c:pt idx="191">
                  <c:v>541</c:v>
                </c:pt>
                <c:pt idx="192">
                  <c:v>542</c:v>
                </c:pt>
                <c:pt idx="193">
                  <c:v>543</c:v>
                </c:pt>
                <c:pt idx="194">
                  <c:v>544</c:v>
                </c:pt>
                <c:pt idx="195">
                  <c:v>545</c:v>
                </c:pt>
                <c:pt idx="196">
                  <c:v>546</c:v>
                </c:pt>
                <c:pt idx="197">
                  <c:v>547</c:v>
                </c:pt>
                <c:pt idx="198">
                  <c:v>548</c:v>
                </c:pt>
                <c:pt idx="199">
                  <c:v>549</c:v>
                </c:pt>
                <c:pt idx="200">
                  <c:v>550</c:v>
                </c:pt>
                <c:pt idx="201">
                  <c:v>551</c:v>
                </c:pt>
                <c:pt idx="202">
                  <c:v>552</c:v>
                </c:pt>
                <c:pt idx="203">
                  <c:v>553</c:v>
                </c:pt>
                <c:pt idx="204">
                  <c:v>554</c:v>
                </c:pt>
                <c:pt idx="205">
                  <c:v>555</c:v>
                </c:pt>
                <c:pt idx="206">
                  <c:v>556</c:v>
                </c:pt>
                <c:pt idx="207">
                  <c:v>557</c:v>
                </c:pt>
                <c:pt idx="208">
                  <c:v>558</c:v>
                </c:pt>
                <c:pt idx="209">
                  <c:v>559</c:v>
                </c:pt>
                <c:pt idx="210">
                  <c:v>560</c:v>
                </c:pt>
                <c:pt idx="211">
                  <c:v>561</c:v>
                </c:pt>
                <c:pt idx="212">
                  <c:v>562</c:v>
                </c:pt>
                <c:pt idx="213">
                  <c:v>563</c:v>
                </c:pt>
                <c:pt idx="214">
                  <c:v>564</c:v>
                </c:pt>
                <c:pt idx="215">
                  <c:v>565</c:v>
                </c:pt>
                <c:pt idx="216">
                  <c:v>566</c:v>
                </c:pt>
                <c:pt idx="217">
                  <c:v>567</c:v>
                </c:pt>
                <c:pt idx="218">
                  <c:v>568</c:v>
                </c:pt>
                <c:pt idx="219">
                  <c:v>569</c:v>
                </c:pt>
                <c:pt idx="220">
                  <c:v>570</c:v>
                </c:pt>
                <c:pt idx="221">
                  <c:v>571</c:v>
                </c:pt>
                <c:pt idx="222">
                  <c:v>572</c:v>
                </c:pt>
                <c:pt idx="223">
                  <c:v>573</c:v>
                </c:pt>
                <c:pt idx="224">
                  <c:v>574</c:v>
                </c:pt>
                <c:pt idx="225">
                  <c:v>575</c:v>
                </c:pt>
                <c:pt idx="226">
                  <c:v>576</c:v>
                </c:pt>
                <c:pt idx="227">
                  <c:v>577</c:v>
                </c:pt>
                <c:pt idx="228">
                  <c:v>578</c:v>
                </c:pt>
                <c:pt idx="229">
                  <c:v>579</c:v>
                </c:pt>
                <c:pt idx="230">
                  <c:v>580</c:v>
                </c:pt>
                <c:pt idx="231">
                  <c:v>581</c:v>
                </c:pt>
                <c:pt idx="232">
                  <c:v>582</c:v>
                </c:pt>
                <c:pt idx="233">
                  <c:v>583</c:v>
                </c:pt>
                <c:pt idx="234">
                  <c:v>584</c:v>
                </c:pt>
                <c:pt idx="235">
                  <c:v>585</c:v>
                </c:pt>
                <c:pt idx="236">
                  <c:v>586</c:v>
                </c:pt>
                <c:pt idx="237">
                  <c:v>587</c:v>
                </c:pt>
                <c:pt idx="238">
                  <c:v>588</c:v>
                </c:pt>
                <c:pt idx="239">
                  <c:v>589</c:v>
                </c:pt>
                <c:pt idx="240">
                  <c:v>590</c:v>
                </c:pt>
                <c:pt idx="241">
                  <c:v>591</c:v>
                </c:pt>
                <c:pt idx="242">
                  <c:v>592</c:v>
                </c:pt>
                <c:pt idx="243">
                  <c:v>593</c:v>
                </c:pt>
                <c:pt idx="244">
                  <c:v>594</c:v>
                </c:pt>
                <c:pt idx="245">
                  <c:v>595</c:v>
                </c:pt>
                <c:pt idx="246">
                  <c:v>596</c:v>
                </c:pt>
                <c:pt idx="247">
                  <c:v>597</c:v>
                </c:pt>
                <c:pt idx="248">
                  <c:v>598</c:v>
                </c:pt>
                <c:pt idx="249">
                  <c:v>599</c:v>
                </c:pt>
                <c:pt idx="250">
                  <c:v>600</c:v>
                </c:pt>
                <c:pt idx="251">
                  <c:v>601</c:v>
                </c:pt>
                <c:pt idx="252">
                  <c:v>602</c:v>
                </c:pt>
                <c:pt idx="253">
                  <c:v>603</c:v>
                </c:pt>
                <c:pt idx="254">
                  <c:v>604</c:v>
                </c:pt>
                <c:pt idx="255">
                  <c:v>605</c:v>
                </c:pt>
                <c:pt idx="256">
                  <c:v>606</c:v>
                </c:pt>
                <c:pt idx="257">
                  <c:v>607</c:v>
                </c:pt>
                <c:pt idx="258">
                  <c:v>608</c:v>
                </c:pt>
                <c:pt idx="259">
                  <c:v>609</c:v>
                </c:pt>
                <c:pt idx="260">
                  <c:v>610</c:v>
                </c:pt>
                <c:pt idx="261">
                  <c:v>611</c:v>
                </c:pt>
                <c:pt idx="262">
                  <c:v>612</c:v>
                </c:pt>
                <c:pt idx="263">
                  <c:v>613</c:v>
                </c:pt>
                <c:pt idx="264">
                  <c:v>614</c:v>
                </c:pt>
                <c:pt idx="265">
                  <c:v>615</c:v>
                </c:pt>
                <c:pt idx="266">
                  <c:v>616</c:v>
                </c:pt>
                <c:pt idx="267">
                  <c:v>617</c:v>
                </c:pt>
                <c:pt idx="268">
                  <c:v>618</c:v>
                </c:pt>
                <c:pt idx="269">
                  <c:v>619</c:v>
                </c:pt>
                <c:pt idx="270">
                  <c:v>620</c:v>
                </c:pt>
                <c:pt idx="271">
                  <c:v>621</c:v>
                </c:pt>
                <c:pt idx="272">
                  <c:v>622</c:v>
                </c:pt>
                <c:pt idx="273">
                  <c:v>623</c:v>
                </c:pt>
                <c:pt idx="274">
                  <c:v>624</c:v>
                </c:pt>
                <c:pt idx="275">
                  <c:v>625</c:v>
                </c:pt>
                <c:pt idx="276">
                  <c:v>626</c:v>
                </c:pt>
                <c:pt idx="277">
                  <c:v>627</c:v>
                </c:pt>
                <c:pt idx="278">
                  <c:v>628</c:v>
                </c:pt>
                <c:pt idx="279">
                  <c:v>629</c:v>
                </c:pt>
                <c:pt idx="280">
                  <c:v>630</c:v>
                </c:pt>
                <c:pt idx="281">
                  <c:v>631</c:v>
                </c:pt>
                <c:pt idx="282">
                  <c:v>632</c:v>
                </c:pt>
                <c:pt idx="283">
                  <c:v>633</c:v>
                </c:pt>
                <c:pt idx="284">
                  <c:v>634</c:v>
                </c:pt>
                <c:pt idx="285">
                  <c:v>635</c:v>
                </c:pt>
                <c:pt idx="286">
                  <c:v>636</c:v>
                </c:pt>
                <c:pt idx="287">
                  <c:v>637</c:v>
                </c:pt>
                <c:pt idx="288">
                  <c:v>638</c:v>
                </c:pt>
                <c:pt idx="289">
                  <c:v>639</c:v>
                </c:pt>
                <c:pt idx="290">
                  <c:v>640</c:v>
                </c:pt>
                <c:pt idx="291">
                  <c:v>641</c:v>
                </c:pt>
                <c:pt idx="292">
                  <c:v>642</c:v>
                </c:pt>
                <c:pt idx="293">
                  <c:v>643</c:v>
                </c:pt>
                <c:pt idx="294">
                  <c:v>644</c:v>
                </c:pt>
                <c:pt idx="295">
                  <c:v>645</c:v>
                </c:pt>
                <c:pt idx="296">
                  <c:v>646</c:v>
                </c:pt>
                <c:pt idx="297">
                  <c:v>647</c:v>
                </c:pt>
                <c:pt idx="298">
                  <c:v>648</c:v>
                </c:pt>
                <c:pt idx="299">
                  <c:v>649</c:v>
                </c:pt>
                <c:pt idx="300">
                  <c:v>650</c:v>
                </c:pt>
                <c:pt idx="301">
                  <c:v>651</c:v>
                </c:pt>
                <c:pt idx="302">
                  <c:v>652</c:v>
                </c:pt>
                <c:pt idx="303">
                  <c:v>653</c:v>
                </c:pt>
                <c:pt idx="304">
                  <c:v>654</c:v>
                </c:pt>
                <c:pt idx="305">
                  <c:v>655</c:v>
                </c:pt>
                <c:pt idx="306">
                  <c:v>656</c:v>
                </c:pt>
                <c:pt idx="307">
                  <c:v>657</c:v>
                </c:pt>
                <c:pt idx="308">
                  <c:v>658</c:v>
                </c:pt>
                <c:pt idx="309">
                  <c:v>659</c:v>
                </c:pt>
                <c:pt idx="310">
                  <c:v>660</c:v>
                </c:pt>
                <c:pt idx="311">
                  <c:v>661</c:v>
                </c:pt>
                <c:pt idx="312">
                  <c:v>662</c:v>
                </c:pt>
                <c:pt idx="313">
                  <c:v>663</c:v>
                </c:pt>
                <c:pt idx="314">
                  <c:v>664</c:v>
                </c:pt>
                <c:pt idx="315">
                  <c:v>665</c:v>
                </c:pt>
                <c:pt idx="316">
                  <c:v>666</c:v>
                </c:pt>
                <c:pt idx="317">
                  <c:v>667</c:v>
                </c:pt>
                <c:pt idx="318">
                  <c:v>668</c:v>
                </c:pt>
                <c:pt idx="319">
                  <c:v>669</c:v>
                </c:pt>
                <c:pt idx="320">
                  <c:v>670</c:v>
                </c:pt>
                <c:pt idx="321">
                  <c:v>671</c:v>
                </c:pt>
                <c:pt idx="322">
                  <c:v>672</c:v>
                </c:pt>
                <c:pt idx="323">
                  <c:v>673</c:v>
                </c:pt>
                <c:pt idx="324">
                  <c:v>674</c:v>
                </c:pt>
                <c:pt idx="325">
                  <c:v>675</c:v>
                </c:pt>
                <c:pt idx="326">
                  <c:v>676</c:v>
                </c:pt>
                <c:pt idx="327">
                  <c:v>677</c:v>
                </c:pt>
                <c:pt idx="328">
                  <c:v>678</c:v>
                </c:pt>
                <c:pt idx="329">
                  <c:v>679</c:v>
                </c:pt>
                <c:pt idx="330">
                  <c:v>680</c:v>
                </c:pt>
                <c:pt idx="331">
                  <c:v>681</c:v>
                </c:pt>
                <c:pt idx="332">
                  <c:v>682</c:v>
                </c:pt>
                <c:pt idx="333">
                  <c:v>683</c:v>
                </c:pt>
                <c:pt idx="334">
                  <c:v>684</c:v>
                </c:pt>
                <c:pt idx="335">
                  <c:v>685</c:v>
                </c:pt>
                <c:pt idx="336">
                  <c:v>686</c:v>
                </c:pt>
                <c:pt idx="337">
                  <c:v>687</c:v>
                </c:pt>
                <c:pt idx="338">
                  <c:v>688</c:v>
                </c:pt>
                <c:pt idx="339">
                  <c:v>689</c:v>
                </c:pt>
                <c:pt idx="340">
                  <c:v>690</c:v>
                </c:pt>
                <c:pt idx="341">
                  <c:v>691</c:v>
                </c:pt>
                <c:pt idx="342">
                  <c:v>692</c:v>
                </c:pt>
                <c:pt idx="343">
                  <c:v>693</c:v>
                </c:pt>
                <c:pt idx="344">
                  <c:v>694</c:v>
                </c:pt>
                <c:pt idx="345">
                  <c:v>695</c:v>
                </c:pt>
                <c:pt idx="346">
                  <c:v>696</c:v>
                </c:pt>
                <c:pt idx="347">
                  <c:v>697</c:v>
                </c:pt>
                <c:pt idx="348">
                  <c:v>698</c:v>
                </c:pt>
                <c:pt idx="349">
                  <c:v>699</c:v>
                </c:pt>
                <c:pt idx="350">
                  <c:v>700</c:v>
                </c:pt>
                <c:pt idx="351">
                  <c:v>701</c:v>
                </c:pt>
                <c:pt idx="352">
                  <c:v>702</c:v>
                </c:pt>
                <c:pt idx="353">
                  <c:v>703</c:v>
                </c:pt>
                <c:pt idx="354">
                  <c:v>704</c:v>
                </c:pt>
                <c:pt idx="355">
                  <c:v>705</c:v>
                </c:pt>
                <c:pt idx="356">
                  <c:v>706</c:v>
                </c:pt>
                <c:pt idx="357">
                  <c:v>707</c:v>
                </c:pt>
                <c:pt idx="358">
                  <c:v>708</c:v>
                </c:pt>
                <c:pt idx="359">
                  <c:v>709</c:v>
                </c:pt>
                <c:pt idx="360">
                  <c:v>710</c:v>
                </c:pt>
                <c:pt idx="361">
                  <c:v>711</c:v>
                </c:pt>
                <c:pt idx="362">
                  <c:v>712</c:v>
                </c:pt>
                <c:pt idx="363">
                  <c:v>713</c:v>
                </c:pt>
                <c:pt idx="364">
                  <c:v>714</c:v>
                </c:pt>
                <c:pt idx="365">
                  <c:v>715</c:v>
                </c:pt>
                <c:pt idx="366">
                  <c:v>716</c:v>
                </c:pt>
                <c:pt idx="367">
                  <c:v>717</c:v>
                </c:pt>
                <c:pt idx="368">
                  <c:v>718</c:v>
                </c:pt>
                <c:pt idx="369">
                  <c:v>719</c:v>
                </c:pt>
                <c:pt idx="370">
                  <c:v>720</c:v>
                </c:pt>
                <c:pt idx="371">
                  <c:v>721</c:v>
                </c:pt>
                <c:pt idx="372">
                  <c:v>722</c:v>
                </c:pt>
                <c:pt idx="373">
                  <c:v>723</c:v>
                </c:pt>
                <c:pt idx="374">
                  <c:v>724</c:v>
                </c:pt>
                <c:pt idx="375">
                  <c:v>725</c:v>
                </c:pt>
                <c:pt idx="376">
                  <c:v>726</c:v>
                </c:pt>
                <c:pt idx="377">
                  <c:v>727</c:v>
                </c:pt>
                <c:pt idx="378">
                  <c:v>728</c:v>
                </c:pt>
                <c:pt idx="379">
                  <c:v>729</c:v>
                </c:pt>
                <c:pt idx="380">
                  <c:v>730</c:v>
                </c:pt>
                <c:pt idx="381">
                  <c:v>731</c:v>
                </c:pt>
                <c:pt idx="382">
                  <c:v>732</c:v>
                </c:pt>
                <c:pt idx="383">
                  <c:v>733</c:v>
                </c:pt>
                <c:pt idx="384">
                  <c:v>734</c:v>
                </c:pt>
                <c:pt idx="385">
                  <c:v>735</c:v>
                </c:pt>
                <c:pt idx="386">
                  <c:v>736</c:v>
                </c:pt>
                <c:pt idx="387">
                  <c:v>737</c:v>
                </c:pt>
                <c:pt idx="388">
                  <c:v>738</c:v>
                </c:pt>
                <c:pt idx="389">
                  <c:v>739</c:v>
                </c:pt>
                <c:pt idx="390">
                  <c:v>740</c:v>
                </c:pt>
                <c:pt idx="391">
                  <c:v>741</c:v>
                </c:pt>
                <c:pt idx="392">
                  <c:v>742</c:v>
                </c:pt>
                <c:pt idx="393">
                  <c:v>743</c:v>
                </c:pt>
                <c:pt idx="394">
                  <c:v>744</c:v>
                </c:pt>
                <c:pt idx="395">
                  <c:v>745</c:v>
                </c:pt>
                <c:pt idx="396">
                  <c:v>746</c:v>
                </c:pt>
                <c:pt idx="397">
                  <c:v>747</c:v>
                </c:pt>
                <c:pt idx="398">
                  <c:v>748</c:v>
                </c:pt>
                <c:pt idx="399">
                  <c:v>749</c:v>
                </c:pt>
                <c:pt idx="400">
                  <c:v>750</c:v>
                </c:pt>
                <c:pt idx="401">
                  <c:v>751</c:v>
                </c:pt>
                <c:pt idx="402">
                  <c:v>752</c:v>
                </c:pt>
                <c:pt idx="403">
                  <c:v>753</c:v>
                </c:pt>
                <c:pt idx="404">
                  <c:v>754</c:v>
                </c:pt>
                <c:pt idx="405">
                  <c:v>755</c:v>
                </c:pt>
                <c:pt idx="406">
                  <c:v>756</c:v>
                </c:pt>
                <c:pt idx="407">
                  <c:v>757</c:v>
                </c:pt>
                <c:pt idx="408">
                  <c:v>758</c:v>
                </c:pt>
                <c:pt idx="409">
                  <c:v>759</c:v>
                </c:pt>
                <c:pt idx="410">
                  <c:v>760</c:v>
                </c:pt>
                <c:pt idx="411">
                  <c:v>761</c:v>
                </c:pt>
                <c:pt idx="412">
                  <c:v>762</c:v>
                </c:pt>
                <c:pt idx="413">
                  <c:v>763</c:v>
                </c:pt>
                <c:pt idx="414">
                  <c:v>764</c:v>
                </c:pt>
                <c:pt idx="415">
                  <c:v>765</c:v>
                </c:pt>
                <c:pt idx="416">
                  <c:v>766</c:v>
                </c:pt>
                <c:pt idx="417">
                  <c:v>767</c:v>
                </c:pt>
                <c:pt idx="418">
                  <c:v>768</c:v>
                </c:pt>
                <c:pt idx="419">
                  <c:v>769</c:v>
                </c:pt>
                <c:pt idx="420">
                  <c:v>770</c:v>
                </c:pt>
                <c:pt idx="421">
                  <c:v>771</c:v>
                </c:pt>
                <c:pt idx="422">
                  <c:v>772</c:v>
                </c:pt>
                <c:pt idx="423">
                  <c:v>773</c:v>
                </c:pt>
                <c:pt idx="424">
                  <c:v>774</c:v>
                </c:pt>
                <c:pt idx="425">
                  <c:v>775</c:v>
                </c:pt>
                <c:pt idx="426">
                  <c:v>776</c:v>
                </c:pt>
                <c:pt idx="427">
                  <c:v>777</c:v>
                </c:pt>
                <c:pt idx="428">
                  <c:v>778</c:v>
                </c:pt>
                <c:pt idx="429">
                  <c:v>779</c:v>
                </c:pt>
                <c:pt idx="430">
                  <c:v>780</c:v>
                </c:pt>
                <c:pt idx="431">
                  <c:v>781</c:v>
                </c:pt>
                <c:pt idx="432">
                  <c:v>782</c:v>
                </c:pt>
                <c:pt idx="433">
                  <c:v>783</c:v>
                </c:pt>
                <c:pt idx="434">
                  <c:v>784</c:v>
                </c:pt>
                <c:pt idx="435">
                  <c:v>785</c:v>
                </c:pt>
                <c:pt idx="436">
                  <c:v>786</c:v>
                </c:pt>
                <c:pt idx="437">
                  <c:v>787</c:v>
                </c:pt>
                <c:pt idx="438">
                  <c:v>788</c:v>
                </c:pt>
                <c:pt idx="439">
                  <c:v>789</c:v>
                </c:pt>
                <c:pt idx="440">
                  <c:v>790</c:v>
                </c:pt>
                <c:pt idx="441">
                  <c:v>791</c:v>
                </c:pt>
                <c:pt idx="442">
                  <c:v>792</c:v>
                </c:pt>
                <c:pt idx="443">
                  <c:v>793</c:v>
                </c:pt>
                <c:pt idx="444">
                  <c:v>794</c:v>
                </c:pt>
                <c:pt idx="445">
                  <c:v>795</c:v>
                </c:pt>
                <c:pt idx="446">
                  <c:v>796</c:v>
                </c:pt>
                <c:pt idx="447">
                  <c:v>797</c:v>
                </c:pt>
                <c:pt idx="448">
                  <c:v>798</c:v>
                </c:pt>
                <c:pt idx="449">
                  <c:v>799</c:v>
                </c:pt>
                <c:pt idx="450">
                  <c:v>800</c:v>
                </c:pt>
              </c:numCache>
            </c:numRef>
          </c:xVal>
          <c:yVal>
            <c:numRef>
              <c:f>'580'!$K$2:$K$452</c:f>
              <c:numCache>
                <c:formatCode>General</c:formatCode>
                <c:ptCount val="451"/>
                <c:pt idx="0">
                  <c:v>13</c:v>
                </c:pt>
                <c:pt idx="1">
                  <c:v>-47</c:v>
                </c:pt>
                <c:pt idx="2">
                  <c:v>-7</c:v>
                </c:pt>
                <c:pt idx="3">
                  <c:v>-57</c:v>
                </c:pt>
                <c:pt idx="4">
                  <c:v>33</c:v>
                </c:pt>
                <c:pt idx="5">
                  <c:v>103</c:v>
                </c:pt>
                <c:pt idx="6">
                  <c:v>53</c:v>
                </c:pt>
                <c:pt idx="7">
                  <c:v>73</c:v>
                </c:pt>
                <c:pt idx="8">
                  <c:v>-27</c:v>
                </c:pt>
                <c:pt idx="9">
                  <c:v>53</c:v>
                </c:pt>
                <c:pt idx="10">
                  <c:v>-97</c:v>
                </c:pt>
                <c:pt idx="11">
                  <c:v>-37</c:v>
                </c:pt>
                <c:pt idx="12">
                  <c:v>33</c:v>
                </c:pt>
                <c:pt idx="13">
                  <c:v>-37</c:v>
                </c:pt>
                <c:pt idx="14">
                  <c:v>-27</c:v>
                </c:pt>
                <c:pt idx="15">
                  <c:v>133</c:v>
                </c:pt>
                <c:pt idx="16">
                  <c:v>73</c:v>
                </c:pt>
                <c:pt idx="17">
                  <c:v>23</c:v>
                </c:pt>
                <c:pt idx="18">
                  <c:v>-37</c:v>
                </c:pt>
                <c:pt idx="19">
                  <c:v>-137</c:v>
                </c:pt>
                <c:pt idx="20">
                  <c:v>3</c:v>
                </c:pt>
                <c:pt idx="21">
                  <c:v>53</c:v>
                </c:pt>
                <c:pt idx="22">
                  <c:v>-57</c:v>
                </c:pt>
                <c:pt idx="23">
                  <c:v>-27</c:v>
                </c:pt>
                <c:pt idx="24">
                  <c:v>-47</c:v>
                </c:pt>
                <c:pt idx="25">
                  <c:v>43</c:v>
                </c:pt>
                <c:pt idx="26">
                  <c:v>-57</c:v>
                </c:pt>
                <c:pt idx="27">
                  <c:v>-17</c:v>
                </c:pt>
                <c:pt idx="28">
                  <c:v>-17</c:v>
                </c:pt>
                <c:pt idx="29">
                  <c:v>163</c:v>
                </c:pt>
                <c:pt idx="30">
                  <c:v>23</c:v>
                </c:pt>
                <c:pt idx="31">
                  <c:v>-47</c:v>
                </c:pt>
                <c:pt idx="32">
                  <c:v>13</c:v>
                </c:pt>
                <c:pt idx="33">
                  <c:v>23</c:v>
                </c:pt>
                <c:pt idx="34">
                  <c:v>-27</c:v>
                </c:pt>
                <c:pt idx="35">
                  <c:v>93</c:v>
                </c:pt>
                <c:pt idx="36">
                  <c:v>33</c:v>
                </c:pt>
                <c:pt idx="37">
                  <c:v>-27</c:v>
                </c:pt>
                <c:pt idx="38">
                  <c:v>83</c:v>
                </c:pt>
                <c:pt idx="39">
                  <c:v>-17</c:v>
                </c:pt>
                <c:pt idx="40">
                  <c:v>3</c:v>
                </c:pt>
                <c:pt idx="41">
                  <c:v>23</c:v>
                </c:pt>
                <c:pt idx="42">
                  <c:v>3</c:v>
                </c:pt>
                <c:pt idx="43">
                  <c:v>43</c:v>
                </c:pt>
                <c:pt idx="44">
                  <c:v>-57</c:v>
                </c:pt>
                <c:pt idx="45">
                  <c:v>173</c:v>
                </c:pt>
                <c:pt idx="46">
                  <c:v>63</c:v>
                </c:pt>
                <c:pt idx="47">
                  <c:v>23</c:v>
                </c:pt>
                <c:pt idx="48">
                  <c:v>23</c:v>
                </c:pt>
                <c:pt idx="49">
                  <c:v>13</c:v>
                </c:pt>
                <c:pt idx="50">
                  <c:v>-57</c:v>
                </c:pt>
                <c:pt idx="51">
                  <c:v>-7</c:v>
                </c:pt>
                <c:pt idx="52">
                  <c:v>83</c:v>
                </c:pt>
                <c:pt idx="53">
                  <c:v>53</c:v>
                </c:pt>
                <c:pt idx="54">
                  <c:v>23</c:v>
                </c:pt>
                <c:pt idx="55">
                  <c:v>153</c:v>
                </c:pt>
                <c:pt idx="56">
                  <c:v>133</c:v>
                </c:pt>
                <c:pt idx="57">
                  <c:v>-17</c:v>
                </c:pt>
                <c:pt idx="58">
                  <c:v>203</c:v>
                </c:pt>
                <c:pt idx="59">
                  <c:v>133</c:v>
                </c:pt>
                <c:pt idx="60">
                  <c:v>73</c:v>
                </c:pt>
                <c:pt idx="61">
                  <c:v>-7</c:v>
                </c:pt>
                <c:pt idx="62">
                  <c:v>-27</c:v>
                </c:pt>
                <c:pt idx="63">
                  <c:v>33</c:v>
                </c:pt>
                <c:pt idx="64">
                  <c:v>123</c:v>
                </c:pt>
                <c:pt idx="65">
                  <c:v>73</c:v>
                </c:pt>
                <c:pt idx="66">
                  <c:v>73</c:v>
                </c:pt>
                <c:pt idx="67">
                  <c:v>133</c:v>
                </c:pt>
                <c:pt idx="68">
                  <c:v>223</c:v>
                </c:pt>
                <c:pt idx="69">
                  <c:v>143</c:v>
                </c:pt>
                <c:pt idx="70">
                  <c:v>213</c:v>
                </c:pt>
                <c:pt idx="71">
                  <c:v>93</c:v>
                </c:pt>
                <c:pt idx="72">
                  <c:v>63</c:v>
                </c:pt>
                <c:pt idx="73">
                  <c:v>203</c:v>
                </c:pt>
                <c:pt idx="74">
                  <c:v>183</c:v>
                </c:pt>
                <c:pt idx="75">
                  <c:v>63</c:v>
                </c:pt>
                <c:pt idx="76">
                  <c:v>253</c:v>
                </c:pt>
                <c:pt idx="77">
                  <c:v>163</c:v>
                </c:pt>
                <c:pt idx="78">
                  <c:v>163</c:v>
                </c:pt>
                <c:pt idx="79">
                  <c:v>133</c:v>
                </c:pt>
                <c:pt idx="80">
                  <c:v>123</c:v>
                </c:pt>
                <c:pt idx="81">
                  <c:v>113</c:v>
                </c:pt>
                <c:pt idx="82">
                  <c:v>103</c:v>
                </c:pt>
                <c:pt idx="83">
                  <c:v>213</c:v>
                </c:pt>
                <c:pt idx="84">
                  <c:v>143</c:v>
                </c:pt>
                <c:pt idx="85">
                  <c:v>213</c:v>
                </c:pt>
                <c:pt idx="86">
                  <c:v>193</c:v>
                </c:pt>
                <c:pt idx="87">
                  <c:v>393</c:v>
                </c:pt>
                <c:pt idx="88">
                  <c:v>303</c:v>
                </c:pt>
                <c:pt idx="89">
                  <c:v>163</c:v>
                </c:pt>
                <c:pt idx="90">
                  <c:v>263</c:v>
                </c:pt>
                <c:pt idx="91">
                  <c:v>423</c:v>
                </c:pt>
                <c:pt idx="92">
                  <c:v>183</c:v>
                </c:pt>
                <c:pt idx="93">
                  <c:v>233</c:v>
                </c:pt>
                <c:pt idx="94">
                  <c:v>223</c:v>
                </c:pt>
                <c:pt idx="95">
                  <c:v>303</c:v>
                </c:pt>
                <c:pt idx="96">
                  <c:v>213</c:v>
                </c:pt>
                <c:pt idx="97">
                  <c:v>363</c:v>
                </c:pt>
                <c:pt idx="98">
                  <c:v>393</c:v>
                </c:pt>
                <c:pt idx="99">
                  <c:v>303</c:v>
                </c:pt>
                <c:pt idx="100">
                  <c:v>513</c:v>
                </c:pt>
                <c:pt idx="101">
                  <c:v>463</c:v>
                </c:pt>
                <c:pt idx="102">
                  <c:v>333</c:v>
                </c:pt>
                <c:pt idx="103">
                  <c:v>443</c:v>
                </c:pt>
                <c:pt idx="104">
                  <c:v>213</c:v>
                </c:pt>
                <c:pt idx="105">
                  <c:v>383</c:v>
                </c:pt>
                <c:pt idx="106">
                  <c:v>323</c:v>
                </c:pt>
                <c:pt idx="107">
                  <c:v>463</c:v>
                </c:pt>
                <c:pt idx="108">
                  <c:v>333</c:v>
                </c:pt>
                <c:pt idx="109">
                  <c:v>513</c:v>
                </c:pt>
                <c:pt idx="110">
                  <c:v>353</c:v>
                </c:pt>
                <c:pt idx="111">
                  <c:v>373</c:v>
                </c:pt>
                <c:pt idx="112">
                  <c:v>223</c:v>
                </c:pt>
                <c:pt idx="113">
                  <c:v>413</c:v>
                </c:pt>
                <c:pt idx="114">
                  <c:v>503</c:v>
                </c:pt>
                <c:pt idx="115">
                  <c:v>493</c:v>
                </c:pt>
                <c:pt idx="116">
                  <c:v>443</c:v>
                </c:pt>
                <c:pt idx="117">
                  <c:v>323</c:v>
                </c:pt>
                <c:pt idx="118">
                  <c:v>343</c:v>
                </c:pt>
                <c:pt idx="119">
                  <c:v>483</c:v>
                </c:pt>
                <c:pt idx="120">
                  <c:v>743</c:v>
                </c:pt>
                <c:pt idx="121">
                  <c:v>523</c:v>
                </c:pt>
                <c:pt idx="122">
                  <c:v>563</c:v>
                </c:pt>
                <c:pt idx="123">
                  <c:v>423</c:v>
                </c:pt>
                <c:pt idx="124">
                  <c:v>603</c:v>
                </c:pt>
                <c:pt idx="125">
                  <c:v>433</c:v>
                </c:pt>
                <c:pt idx="126">
                  <c:v>453</c:v>
                </c:pt>
                <c:pt idx="127">
                  <c:v>493</c:v>
                </c:pt>
                <c:pt idx="128">
                  <c:v>563</c:v>
                </c:pt>
                <c:pt idx="129">
                  <c:v>683</c:v>
                </c:pt>
                <c:pt idx="130">
                  <c:v>453</c:v>
                </c:pt>
                <c:pt idx="131">
                  <c:v>573</c:v>
                </c:pt>
                <c:pt idx="132">
                  <c:v>433</c:v>
                </c:pt>
                <c:pt idx="133">
                  <c:v>613</c:v>
                </c:pt>
                <c:pt idx="134">
                  <c:v>633</c:v>
                </c:pt>
                <c:pt idx="135">
                  <c:v>743</c:v>
                </c:pt>
                <c:pt idx="136">
                  <c:v>543</c:v>
                </c:pt>
                <c:pt idx="137">
                  <c:v>403</c:v>
                </c:pt>
                <c:pt idx="138">
                  <c:v>613</c:v>
                </c:pt>
                <c:pt idx="139">
                  <c:v>533</c:v>
                </c:pt>
                <c:pt idx="140">
                  <c:v>553</c:v>
                </c:pt>
                <c:pt idx="141">
                  <c:v>623</c:v>
                </c:pt>
                <c:pt idx="142">
                  <c:v>763</c:v>
                </c:pt>
                <c:pt idx="143">
                  <c:v>733</c:v>
                </c:pt>
                <c:pt idx="144">
                  <c:v>693</c:v>
                </c:pt>
                <c:pt idx="145">
                  <c:v>733</c:v>
                </c:pt>
                <c:pt idx="146">
                  <c:v>753</c:v>
                </c:pt>
                <c:pt idx="147">
                  <c:v>803</c:v>
                </c:pt>
                <c:pt idx="148">
                  <c:v>563</c:v>
                </c:pt>
                <c:pt idx="149">
                  <c:v>863</c:v>
                </c:pt>
                <c:pt idx="150">
                  <c:v>843</c:v>
                </c:pt>
                <c:pt idx="151">
                  <c:v>793</c:v>
                </c:pt>
                <c:pt idx="152">
                  <c:v>893</c:v>
                </c:pt>
                <c:pt idx="153">
                  <c:v>783</c:v>
                </c:pt>
                <c:pt idx="154">
                  <c:v>1153</c:v>
                </c:pt>
                <c:pt idx="155">
                  <c:v>1003</c:v>
                </c:pt>
                <c:pt idx="156">
                  <c:v>1193</c:v>
                </c:pt>
                <c:pt idx="157">
                  <c:v>1533</c:v>
                </c:pt>
                <c:pt idx="158">
                  <c:v>1573</c:v>
                </c:pt>
                <c:pt idx="159">
                  <c:v>1593</c:v>
                </c:pt>
                <c:pt idx="160">
                  <c:v>2033</c:v>
                </c:pt>
                <c:pt idx="161">
                  <c:v>2013</c:v>
                </c:pt>
                <c:pt idx="162">
                  <c:v>2663</c:v>
                </c:pt>
                <c:pt idx="163">
                  <c:v>3013</c:v>
                </c:pt>
                <c:pt idx="164">
                  <c:v>3293</c:v>
                </c:pt>
                <c:pt idx="165">
                  <c:v>4293</c:v>
                </c:pt>
                <c:pt idx="166">
                  <c:v>4573</c:v>
                </c:pt>
                <c:pt idx="167">
                  <c:v>5583</c:v>
                </c:pt>
                <c:pt idx="168">
                  <c:v>6363</c:v>
                </c:pt>
                <c:pt idx="169">
                  <c:v>7013</c:v>
                </c:pt>
                <c:pt idx="170">
                  <c:v>8363</c:v>
                </c:pt>
                <c:pt idx="171">
                  <c:v>9463</c:v>
                </c:pt>
                <c:pt idx="172">
                  <c:v>10773</c:v>
                </c:pt>
                <c:pt idx="173">
                  <c:v>11813</c:v>
                </c:pt>
                <c:pt idx="174">
                  <c:v>13953</c:v>
                </c:pt>
                <c:pt idx="175">
                  <c:v>16613</c:v>
                </c:pt>
                <c:pt idx="176">
                  <c:v>19033</c:v>
                </c:pt>
                <c:pt idx="177">
                  <c:v>21233</c:v>
                </c:pt>
                <c:pt idx="178">
                  <c:v>25023</c:v>
                </c:pt>
                <c:pt idx="179">
                  <c:v>26813</c:v>
                </c:pt>
                <c:pt idx="180">
                  <c:v>30883</c:v>
                </c:pt>
                <c:pt idx="181">
                  <c:v>34213</c:v>
                </c:pt>
                <c:pt idx="182">
                  <c:v>40883</c:v>
                </c:pt>
                <c:pt idx="183">
                  <c:v>46333</c:v>
                </c:pt>
                <c:pt idx="184">
                  <c:v>51383</c:v>
                </c:pt>
                <c:pt idx="185">
                  <c:v>58243</c:v>
                </c:pt>
                <c:pt idx="186">
                  <c:v>65053</c:v>
                </c:pt>
                <c:pt idx="187">
                  <c:v>73273</c:v>
                </c:pt>
                <c:pt idx="188">
                  <c:v>81383</c:v>
                </c:pt>
                <c:pt idx="189">
                  <c:v>91873</c:v>
                </c:pt>
                <c:pt idx="190">
                  <c:v>105113</c:v>
                </c:pt>
                <c:pt idx="191">
                  <c:v>114203</c:v>
                </c:pt>
                <c:pt idx="192">
                  <c:v>131283</c:v>
                </c:pt>
                <c:pt idx="193">
                  <c:v>147213</c:v>
                </c:pt>
                <c:pt idx="194">
                  <c:v>164153</c:v>
                </c:pt>
                <c:pt idx="195">
                  <c:v>187593</c:v>
                </c:pt>
                <c:pt idx="196">
                  <c:v>211343</c:v>
                </c:pt>
                <c:pt idx="197">
                  <c:v>238473</c:v>
                </c:pt>
                <c:pt idx="198">
                  <c:v>268173</c:v>
                </c:pt>
                <c:pt idx="199">
                  <c:v>300343</c:v>
                </c:pt>
                <c:pt idx="200">
                  <c:v>345973</c:v>
                </c:pt>
                <c:pt idx="201">
                  <c:v>393113</c:v>
                </c:pt>
                <c:pt idx="202">
                  <c:v>441023</c:v>
                </c:pt>
                <c:pt idx="203">
                  <c:v>499073</c:v>
                </c:pt>
                <c:pt idx="204">
                  <c:v>562933</c:v>
                </c:pt>
                <c:pt idx="205">
                  <c:v>638873</c:v>
                </c:pt>
                <c:pt idx="206">
                  <c:v>724393</c:v>
                </c:pt>
                <c:pt idx="207">
                  <c:v>812373</c:v>
                </c:pt>
                <c:pt idx="208">
                  <c:v>924113</c:v>
                </c:pt>
                <c:pt idx="209">
                  <c:v>1038093</c:v>
                </c:pt>
                <c:pt idx="210">
                  <c:v>1166253</c:v>
                </c:pt>
                <c:pt idx="211">
                  <c:v>1313253</c:v>
                </c:pt>
                <c:pt idx="212">
                  <c:v>1469253</c:v>
                </c:pt>
                <c:pt idx="213">
                  <c:v>1654413</c:v>
                </c:pt>
                <c:pt idx="214">
                  <c:v>1845363</c:v>
                </c:pt>
                <c:pt idx="215">
                  <c:v>2044963</c:v>
                </c:pt>
                <c:pt idx="216">
                  <c:v>2270183</c:v>
                </c:pt>
                <c:pt idx="217">
                  <c:v>2522293</c:v>
                </c:pt>
                <c:pt idx="218">
                  <c:v>2765123</c:v>
                </c:pt>
                <c:pt idx="219">
                  <c:v>3015903</c:v>
                </c:pt>
                <c:pt idx="220">
                  <c:v>3279493</c:v>
                </c:pt>
                <c:pt idx="221">
                  <c:v>3578263</c:v>
                </c:pt>
                <c:pt idx="222">
                  <c:v>3876343</c:v>
                </c:pt>
                <c:pt idx="223">
                  <c:v>4224723</c:v>
                </c:pt>
                <c:pt idx="224">
                  <c:v>4574503</c:v>
                </c:pt>
                <c:pt idx="225">
                  <c:v>4953943</c:v>
                </c:pt>
                <c:pt idx="226">
                  <c:v>5361303</c:v>
                </c:pt>
                <c:pt idx="227">
                  <c:v>5758413</c:v>
                </c:pt>
                <c:pt idx="228">
                  <c:v>6107273</c:v>
                </c:pt>
                <c:pt idx="229">
                  <c:v>6420423</c:v>
                </c:pt>
                <c:pt idx="230">
                  <c:v>6657303</c:v>
                </c:pt>
                <c:pt idx="231">
                  <c:v>6806953</c:v>
                </c:pt>
                <c:pt idx="232">
                  <c:v>6902753</c:v>
                </c:pt>
                <c:pt idx="233">
                  <c:v>6974763</c:v>
                </c:pt>
                <c:pt idx="234">
                  <c:v>6993673</c:v>
                </c:pt>
                <c:pt idx="235">
                  <c:v>7027863</c:v>
                </c:pt>
                <c:pt idx="236">
                  <c:v>7067623</c:v>
                </c:pt>
                <c:pt idx="237">
                  <c:v>7099513</c:v>
                </c:pt>
                <c:pt idx="238">
                  <c:v>7146203</c:v>
                </c:pt>
                <c:pt idx="239">
                  <c:v>7192333</c:v>
                </c:pt>
                <c:pt idx="240">
                  <c:v>7221103</c:v>
                </c:pt>
                <c:pt idx="241">
                  <c:v>7228483</c:v>
                </c:pt>
                <c:pt idx="242">
                  <c:v>7239863</c:v>
                </c:pt>
                <c:pt idx="243">
                  <c:v>7225693</c:v>
                </c:pt>
                <c:pt idx="244">
                  <c:v>7212233</c:v>
                </c:pt>
                <c:pt idx="245">
                  <c:v>7158673</c:v>
                </c:pt>
                <c:pt idx="246">
                  <c:v>7115223</c:v>
                </c:pt>
                <c:pt idx="247">
                  <c:v>7071343</c:v>
                </c:pt>
                <c:pt idx="248">
                  <c:v>6978693</c:v>
                </c:pt>
                <c:pt idx="249">
                  <c:v>6908753</c:v>
                </c:pt>
                <c:pt idx="250">
                  <c:v>6822123</c:v>
                </c:pt>
                <c:pt idx="251">
                  <c:v>6720063</c:v>
                </c:pt>
                <c:pt idx="252">
                  <c:v>6630733</c:v>
                </c:pt>
                <c:pt idx="253">
                  <c:v>6524843</c:v>
                </c:pt>
                <c:pt idx="254">
                  <c:v>6425753</c:v>
                </c:pt>
                <c:pt idx="255">
                  <c:v>6317563</c:v>
                </c:pt>
                <c:pt idx="256">
                  <c:v>6225583</c:v>
                </c:pt>
                <c:pt idx="257">
                  <c:v>6127213</c:v>
                </c:pt>
                <c:pt idx="258">
                  <c:v>6012853</c:v>
                </c:pt>
                <c:pt idx="259">
                  <c:v>5910733</c:v>
                </c:pt>
                <c:pt idx="260">
                  <c:v>5804313</c:v>
                </c:pt>
                <c:pt idx="261">
                  <c:v>5702113</c:v>
                </c:pt>
                <c:pt idx="262">
                  <c:v>5619383</c:v>
                </c:pt>
                <c:pt idx="263">
                  <c:v>5514893</c:v>
                </c:pt>
                <c:pt idx="264">
                  <c:v>5426523</c:v>
                </c:pt>
                <c:pt idx="265">
                  <c:v>5340023</c:v>
                </c:pt>
                <c:pt idx="266">
                  <c:v>5255963</c:v>
                </c:pt>
                <c:pt idx="267">
                  <c:v>5175563</c:v>
                </c:pt>
                <c:pt idx="268">
                  <c:v>5095193</c:v>
                </c:pt>
                <c:pt idx="269">
                  <c:v>5027013</c:v>
                </c:pt>
                <c:pt idx="270">
                  <c:v>4966453</c:v>
                </c:pt>
                <c:pt idx="271">
                  <c:v>4899173</c:v>
                </c:pt>
                <c:pt idx="272">
                  <c:v>4856093</c:v>
                </c:pt>
                <c:pt idx="273">
                  <c:v>4782293</c:v>
                </c:pt>
                <c:pt idx="274">
                  <c:v>4735623</c:v>
                </c:pt>
                <c:pt idx="275">
                  <c:v>4686023</c:v>
                </c:pt>
                <c:pt idx="276">
                  <c:v>4633293</c:v>
                </c:pt>
                <c:pt idx="277">
                  <c:v>4594513</c:v>
                </c:pt>
                <c:pt idx="278">
                  <c:v>4535303</c:v>
                </c:pt>
                <c:pt idx="279">
                  <c:v>4487143</c:v>
                </c:pt>
                <c:pt idx="280">
                  <c:v>4450753</c:v>
                </c:pt>
                <c:pt idx="281">
                  <c:v>4402063</c:v>
                </c:pt>
                <c:pt idx="282">
                  <c:v>4357213</c:v>
                </c:pt>
                <c:pt idx="283">
                  <c:v>4300013</c:v>
                </c:pt>
                <c:pt idx="284">
                  <c:v>4245543</c:v>
                </c:pt>
                <c:pt idx="285">
                  <c:v>4197323</c:v>
                </c:pt>
                <c:pt idx="286">
                  <c:v>4136153</c:v>
                </c:pt>
                <c:pt idx="287">
                  <c:v>4087803</c:v>
                </c:pt>
                <c:pt idx="288">
                  <c:v>4033313</c:v>
                </c:pt>
                <c:pt idx="289">
                  <c:v>3979743</c:v>
                </c:pt>
                <c:pt idx="290">
                  <c:v>3896333</c:v>
                </c:pt>
                <c:pt idx="291">
                  <c:v>3821743</c:v>
                </c:pt>
                <c:pt idx="292">
                  <c:v>3763063</c:v>
                </c:pt>
                <c:pt idx="293">
                  <c:v>3697713</c:v>
                </c:pt>
                <c:pt idx="294">
                  <c:v>3624173</c:v>
                </c:pt>
                <c:pt idx="295">
                  <c:v>3569013</c:v>
                </c:pt>
                <c:pt idx="296">
                  <c:v>3489463</c:v>
                </c:pt>
                <c:pt idx="297">
                  <c:v>3430443</c:v>
                </c:pt>
                <c:pt idx="298">
                  <c:v>3384503</c:v>
                </c:pt>
                <c:pt idx="299">
                  <c:v>3311633</c:v>
                </c:pt>
                <c:pt idx="300">
                  <c:v>3254843</c:v>
                </c:pt>
                <c:pt idx="301">
                  <c:v>3209703</c:v>
                </c:pt>
                <c:pt idx="302">
                  <c:v>3149263</c:v>
                </c:pt>
                <c:pt idx="303">
                  <c:v>3109283</c:v>
                </c:pt>
                <c:pt idx="304">
                  <c:v>3058763</c:v>
                </c:pt>
                <c:pt idx="305">
                  <c:v>2995273</c:v>
                </c:pt>
                <c:pt idx="306">
                  <c:v>2942653</c:v>
                </c:pt>
                <c:pt idx="307">
                  <c:v>2885243</c:v>
                </c:pt>
                <c:pt idx="308">
                  <c:v>2833693</c:v>
                </c:pt>
                <c:pt idx="309">
                  <c:v>2788843</c:v>
                </c:pt>
                <c:pt idx="310">
                  <c:v>2724293</c:v>
                </c:pt>
                <c:pt idx="311">
                  <c:v>2668183</c:v>
                </c:pt>
                <c:pt idx="312">
                  <c:v>2612253</c:v>
                </c:pt>
                <c:pt idx="313">
                  <c:v>2559923</c:v>
                </c:pt>
                <c:pt idx="314">
                  <c:v>2498453</c:v>
                </c:pt>
                <c:pt idx="315">
                  <c:v>2435733</c:v>
                </c:pt>
                <c:pt idx="316">
                  <c:v>2375793</c:v>
                </c:pt>
                <c:pt idx="317">
                  <c:v>2314403</c:v>
                </c:pt>
                <c:pt idx="318">
                  <c:v>2268293</c:v>
                </c:pt>
                <c:pt idx="319">
                  <c:v>2213143</c:v>
                </c:pt>
                <c:pt idx="320">
                  <c:v>2153513</c:v>
                </c:pt>
                <c:pt idx="321">
                  <c:v>2087283</c:v>
                </c:pt>
                <c:pt idx="322">
                  <c:v>2042033</c:v>
                </c:pt>
                <c:pt idx="323">
                  <c:v>1978973</c:v>
                </c:pt>
                <c:pt idx="324">
                  <c:v>1932833</c:v>
                </c:pt>
                <c:pt idx="325">
                  <c:v>1883423</c:v>
                </c:pt>
                <c:pt idx="326">
                  <c:v>1838253</c:v>
                </c:pt>
                <c:pt idx="327">
                  <c:v>1778003</c:v>
                </c:pt>
                <c:pt idx="328">
                  <c:v>1739773</c:v>
                </c:pt>
                <c:pt idx="329">
                  <c:v>1691323</c:v>
                </c:pt>
                <c:pt idx="330">
                  <c:v>1643403</c:v>
                </c:pt>
                <c:pt idx="331">
                  <c:v>1606033</c:v>
                </c:pt>
                <c:pt idx="332">
                  <c:v>1557703</c:v>
                </c:pt>
                <c:pt idx="333">
                  <c:v>1512113</c:v>
                </c:pt>
                <c:pt idx="334">
                  <c:v>1480343</c:v>
                </c:pt>
                <c:pt idx="335">
                  <c:v>1442403</c:v>
                </c:pt>
                <c:pt idx="336">
                  <c:v>1403433</c:v>
                </c:pt>
                <c:pt idx="337">
                  <c:v>1371873</c:v>
                </c:pt>
                <c:pt idx="338">
                  <c:v>1334643</c:v>
                </c:pt>
                <c:pt idx="339">
                  <c:v>1291633</c:v>
                </c:pt>
                <c:pt idx="340">
                  <c:v>1263813</c:v>
                </c:pt>
                <c:pt idx="341">
                  <c:v>1232233</c:v>
                </c:pt>
                <c:pt idx="342">
                  <c:v>1206953</c:v>
                </c:pt>
                <c:pt idx="343">
                  <c:v>1169413</c:v>
                </c:pt>
                <c:pt idx="344">
                  <c:v>1131743</c:v>
                </c:pt>
                <c:pt idx="345">
                  <c:v>1104773</c:v>
                </c:pt>
                <c:pt idx="346">
                  <c:v>1078523</c:v>
                </c:pt>
                <c:pt idx="347">
                  <c:v>1049193</c:v>
                </c:pt>
                <c:pt idx="348">
                  <c:v>1019383</c:v>
                </c:pt>
                <c:pt idx="349">
                  <c:v>992583</c:v>
                </c:pt>
                <c:pt idx="350">
                  <c:v>968853</c:v>
                </c:pt>
                <c:pt idx="351">
                  <c:v>945243</c:v>
                </c:pt>
                <c:pt idx="352">
                  <c:v>912273</c:v>
                </c:pt>
                <c:pt idx="353">
                  <c:v>896273</c:v>
                </c:pt>
                <c:pt idx="354">
                  <c:v>864793</c:v>
                </c:pt>
                <c:pt idx="355">
                  <c:v>846503</c:v>
                </c:pt>
                <c:pt idx="356">
                  <c:v>821283</c:v>
                </c:pt>
                <c:pt idx="357">
                  <c:v>799963</c:v>
                </c:pt>
                <c:pt idx="358">
                  <c:v>773383</c:v>
                </c:pt>
                <c:pt idx="359">
                  <c:v>754343</c:v>
                </c:pt>
                <c:pt idx="360">
                  <c:v>726773</c:v>
                </c:pt>
                <c:pt idx="361">
                  <c:v>708643</c:v>
                </c:pt>
                <c:pt idx="362">
                  <c:v>687203</c:v>
                </c:pt>
                <c:pt idx="363">
                  <c:v>667913</c:v>
                </c:pt>
                <c:pt idx="364">
                  <c:v>649393</c:v>
                </c:pt>
                <c:pt idx="365">
                  <c:v>632893</c:v>
                </c:pt>
                <c:pt idx="366">
                  <c:v>617073</c:v>
                </c:pt>
                <c:pt idx="367">
                  <c:v>592683</c:v>
                </c:pt>
                <c:pt idx="368">
                  <c:v>573203</c:v>
                </c:pt>
                <c:pt idx="369">
                  <c:v>557103</c:v>
                </c:pt>
                <c:pt idx="370">
                  <c:v>542933</c:v>
                </c:pt>
                <c:pt idx="371">
                  <c:v>522943</c:v>
                </c:pt>
                <c:pt idx="372">
                  <c:v>511083</c:v>
                </c:pt>
                <c:pt idx="373">
                  <c:v>491923</c:v>
                </c:pt>
                <c:pt idx="374">
                  <c:v>478683</c:v>
                </c:pt>
                <c:pt idx="375">
                  <c:v>461913</c:v>
                </c:pt>
                <c:pt idx="376">
                  <c:v>447053</c:v>
                </c:pt>
                <c:pt idx="377">
                  <c:v>430713</c:v>
                </c:pt>
                <c:pt idx="378">
                  <c:v>419493</c:v>
                </c:pt>
                <c:pt idx="379">
                  <c:v>404673</c:v>
                </c:pt>
                <c:pt idx="380">
                  <c:v>391933</c:v>
                </c:pt>
                <c:pt idx="381">
                  <c:v>377703</c:v>
                </c:pt>
                <c:pt idx="382">
                  <c:v>368433</c:v>
                </c:pt>
                <c:pt idx="383">
                  <c:v>351573</c:v>
                </c:pt>
                <c:pt idx="384">
                  <c:v>342383</c:v>
                </c:pt>
                <c:pt idx="385">
                  <c:v>335893</c:v>
                </c:pt>
                <c:pt idx="386">
                  <c:v>320453</c:v>
                </c:pt>
                <c:pt idx="387">
                  <c:v>307743</c:v>
                </c:pt>
                <c:pt idx="388">
                  <c:v>302003</c:v>
                </c:pt>
                <c:pt idx="389">
                  <c:v>288753</c:v>
                </c:pt>
                <c:pt idx="390">
                  <c:v>284573</c:v>
                </c:pt>
                <c:pt idx="391">
                  <c:v>275033</c:v>
                </c:pt>
                <c:pt idx="392">
                  <c:v>269983</c:v>
                </c:pt>
                <c:pt idx="393">
                  <c:v>259873</c:v>
                </c:pt>
                <c:pt idx="394">
                  <c:v>248203</c:v>
                </c:pt>
                <c:pt idx="395">
                  <c:v>242873</c:v>
                </c:pt>
                <c:pt idx="396">
                  <c:v>230573</c:v>
                </c:pt>
                <c:pt idx="397">
                  <c:v>229733</c:v>
                </c:pt>
                <c:pt idx="398">
                  <c:v>223243</c:v>
                </c:pt>
                <c:pt idx="399">
                  <c:v>214823</c:v>
                </c:pt>
                <c:pt idx="400">
                  <c:v>210873</c:v>
                </c:pt>
                <c:pt idx="401">
                  <c:v>201363</c:v>
                </c:pt>
                <c:pt idx="402">
                  <c:v>196223</c:v>
                </c:pt>
                <c:pt idx="403">
                  <c:v>187463</c:v>
                </c:pt>
                <c:pt idx="404">
                  <c:v>183933</c:v>
                </c:pt>
                <c:pt idx="405">
                  <c:v>177653</c:v>
                </c:pt>
                <c:pt idx="406">
                  <c:v>173473</c:v>
                </c:pt>
                <c:pt idx="407">
                  <c:v>168343</c:v>
                </c:pt>
                <c:pt idx="408">
                  <c:v>164463</c:v>
                </c:pt>
                <c:pt idx="409">
                  <c:v>158273</c:v>
                </c:pt>
                <c:pt idx="410">
                  <c:v>155763</c:v>
                </c:pt>
                <c:pt idx="411">
                  <c:v>148393</c:v>
                </c:pt>
                <c:pt idx="412">
                  <c:v>146363</c:v>
                </c:pt>
                <c:pt idx="413">
                  <c:v>141833</c:v>
                </c:pt>
                <c:pt idx="414">
                  <c:v>137213</c:v>
                </c:pt>
                <c:pt idx="415">
                  <c:v>133263</c:v>
                </c:pt>
                <c:pt idx="416">
                  <c:v>130083</c:v>
                </c:pt>
                <c:pt idx="417">
                  <c:v>126833</c:v>
                </c:pt>
                <c:pt idx="418">
                  <c:v>122413</c:v>
                </c:pt>
                <c:pt idx="419">
                  <c:v>119753</c:v>
                </c:pt>
                <c:pt idx="420">
                  <c:v>116593</c:v>
                </c:pt>
                <c:pt idx="421">
                  <c:v>112823</c:v>
                </c:pt>
                <c:pt idx="422">
                  <c:v>109573</c:v>
                </c:pt>
                <c:pt idx="423">
                  <c:v>106273</c:v>
                </c:pt>
                <c:pt idx="424">
                  <c:v>102323</c:v>
                </c:pt>
                <c:pt idx="425">
                  <c:v>102763</c:v>
                </c:pt>
                <c:pt idx="426">
                  <c:v>97223</c:v>
                </c:pt>
                <c:pt idx="427">
                  <c:v>94123</c:v>
                </c:pt>
                <c:pt idx="428">
                  <c:v>91063</c:v>
                </c:pt>
                <c:pt idx="429">
                  <c:v>88633</c:v>
                </c:pt>
                <c:pt idx="430">
                  <c:v>86073</c:v>
                </c:pt>
                <c:pt idx="431">
                  <c:v>82953</c:v>
                </c:pt>
                <c:pt idx="432">
                  <c:v>81723</c:v>
                </c:pt>
                <c:pt idx="433">
                  <c:v>80313</c:v>
                </c:pt>
                <c:pt idx="434">
                  <c:v>75663</c:v>
                </c:pt>
                <c:pt idx="435">
                  <c:v>76703</c:v>
                </c:pt>
                <c:pt idx="436">
                  <c:v>74463</c:v>
                </c:pt>
                <c:pt idx="437">
                  <c:v>70903</c:v>
                </c:pt>
                <c:pt idx="438">
                  <c:v>68853</c:v>
                </c:pt>
                <c:pt idx="439">
                  <c:v>67623</c:v>
                </c:pt>
                <c:pt idx="440">
                  <c:v>64713</c:v>
                </c:pt>
                <c:pt idx="441">
                  <c:v>63883</c:v>
                </c:pt>
                <c:pt idx="442">
                  <c:v>62943</c:v>
                </c:pt>
                <c:pt idx="443">
                  <c:v>61333</c:v>
                </c:pt>
                <c:pt idx="444">
                  <c:v>59223</c:v>
                </c:pt>
                <c:pt idx="445">
                  <c:v>58453</c:v>
                </c:pt>
                <c:pt idx="446">
                  <c:v>55943</c:v>
                </c:pt>
                <c:pt idx="447">
                  <c:v>54023</c:v>
                </c:pt>
                <c:pt idx="448">
                  <c:v>52163</c:v>
                </c:pt>
                <c:pt idx="449">
                  <c:v>51563</c:v>
                </c:pt>
                <c:pt idx="450">
                  <c:v>50443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3620096"/>
        <c:axId val="93638656"/>
      </c:scatterChart>
      <c:valAx>
        <c:axId val="93620096"/>
        <c:scaling>
          <c:orientation val="minMax"/>
          <c:max val="800"/>
          <c:min val="35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altLang="zh-TW"/>
                  <a:t>Wavelength (nm)</a:t>
                </a:r>
                <a:endParaRPr lang="zh-TW" altLang="en-US"/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crossAx val="93638656"/>
        <c:crosses val="autoZero"/>
        <c:crossBetween val="midCat"/>
      </c:valAx>
      <c:valAx>
        <c:axId val="93638656"/>
        <c:scaling>
          <c:orientation val="minMax"/>
          <c:min val="0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 altLang="zh-TW"/>
                  <a:t>Intensity (arb.)</a:t>
                </a:r>
                <a:endParaRPr lang="zh-TW" altLang="en-US"/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crossAx val="93620096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1820041285688962"/>
          <c:y val="0.19313588339528626"/>
          <c:w val="0.17747299561411034"/>
          <c:h val="0.40382962281999013"/>
        </c:manualLayout>
      </c:layout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E32DEF-7979-41B4-BA0B-C4F293A32969}" type="datetimeFigureOut">
              <a:rPr lang="zh-TW" altLang="en-US" smtClean="0"/>
              <a:t>2014/4/21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BB80F9-3468-4EF3-9804-8EDC1111ED1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05991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6468C-03AD-41D2-91A2-149B27D61214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458049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Asphaltene</a:t>
            </a:r>
            <a:r>
              <a:rPr lang="en-US" baseline="0" dirty="0" smtClean="0"/>
              <a:t> is </a:t>
            </a:r>
            <a:r>
              <a:rPr lang="en-US" baseline="0" dirty="0" err="1" smtClean="0"/>
              <a:t>polydisperse</a:t>
            </a:r>
            <a:r>
              <a:rPr lang="en-US" baseline="0" dirty="0" smtClean="0"/>
              <a:t> </a:t>
            </a:r>
            <a:r>
              <a:rPr lang="en-US" altLang="zh-TW" baseline="0" dirty="0" smtClean="0"/>
              <a:t>in crude oil</a:t>
            </a:r>
            <a:endParaRPr lang="en-US" baseline="0" dirty="0" smtClean="0"/>
          </a:p>
          <a:p>
            <a:r>
              <a:rPr lang="en-US" dirty="0" smtClean="0"/>
              <a:t>Typical</a:t>
            </a:r>
            <a:r>
              <a:rPr lang="en-US" baseline="0" dirty="0" smtClean="0"/>
              <a:t> looking of C5 and C7 </a:t>
            </a:r>
            <a:r>
              <a:rPr lang="en-US" baseline="0" dirty="0" err="1" smtClean="0"/>
              <a:t>asphaltene</a:t>
            </a:r>
            <a:r>
              <a:rPr lang="en-US" baseline="0" dirty="0" smtClean="0"/>
              <a:t> </a:t>
            </a:r>
          </a:p>
          <a:p>
            <a:r>
              <a:rPr lang="en-US" baseline="0" dirty="0" smtClean="0"/>
              <a:t>C5 means the precipitant is n-pentane, and C7 is n-heptane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6468C-03AD-41D2-91A2-149B27D61214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888568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is </a:t>
            </a:r>
            <a:r>
              <a:rPr lang="en-US" dirty="0" err="1" smtClean="0"/>
              <a:t>asphaltene</a:t>
            </a:r>
            <a:r>
              <a:rPr lang="en-US" dirty="0" smtClean="0"/>
              <a:t>? </a:t>
            </a:r>
            <a:r>
              <a:rPr lang="en-US" dirty="0" err="1" smtClean="0"/>
              <a:t>Asphaltene</a:t>
            </a:r>
            <a:r>
              <a:rPr lang="en-US" dirty="0" smtClean="0"/>
              <a:t> is brownish, black, sticky, and the heaviest part</a:t>
            </a:r>
            <a:r>
              <a:rPr lang="en-US" baseline="0" dirty="0" smtClean="0"/>
              <a:t> of the crude oil.</a:t>
            </a:r>
            <a:r>
              <a:rPr lang="en-US" dirty="0" smtClean="0"/>
              <a:t> </a:t>
            </a:r>
            <a:r>
              <a:rPr lang="en-US" baseline="0" dirty="0" smtClean="0"/>
              <a:t> </a:t>
            </a:r>
            <a:endParaRPr lang="en-US" dirty="0" smtClean="0"/>
          </a:p>
          <a:p>
            <a:r>
              <a:rPr lang="en-US" dirty="0" smtClean="0"/>
              <a:t>In</a:t>
            </a:r>
            <a:r>
              <a:rPr lang="en-US" baseline="0" dirty="0" smtClean="0"/>
              <a:t> general, </a:t>
            </a:r>
            <a:r>
              <a:rPr lang="en-US" baseline="0" dirty="0" err="1" smtClean="0"/>
              <a:t>asphaltene</a:t>
            </a:r>
            <a:r>
              <a:rPr lang="en-US" baseline="0" dirty="0" smtClean="0"/>
              <a:t> is defined as a fraction of crude oil insoluble in excess normal alkanes, such as n-pentane or n-heptane but soluble in benzene or toluene </a:t>
            </a:r>
          </a:p>
          <a:p>
            <a:r>
              <a:rPr lang="en-US" baseline="0" dirty="0" smtClean="0"/>
              <a:t>As you can see, this picture is the Yen-Mullins Model, it describes hierarchy of the </a:t>
            </a:r>
            <a:r>
              <a:rPr lang="en-US" baseline="0" dirty="0" err="1" smtClean="0"/>
              <a:t>asphaltene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6468C-03AD-41D2-91A2-149B27D61214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888568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000A3-37A6-488D-A1F8-D6EB961B506C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523966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Reduce</a:t>
            </a:r>
            <a:r>
              <a:rPr lang="en-US" baseline="0" dirty="0" smtClean="0"/>
              <a:t> the porosity and permeability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6468C-03AD-41D2-91A2-149B27D61214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92348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14D1D-FBF6-4E89-8597-A8D928AD3023}" type="datetime1">
              <a:rPr lang="en-US" altLang="zh-TW" smtClean="0"/>
              <a:t>4/21/2014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15C53-5523-46AF-B470-2C40E40196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7100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5C409-CFBD-4BE6-9CC2-C57B26AD7CA3}" type="datetime1">
              <a:rPr lang="en-US" altLang="zh-TW" smtClean="0"/>
              <a:t>4/21/2014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15C53-5523-46AF-B470-2C40E40196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319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7FB9D-DC3F-4DBB-896C-40EF1996436E}" type="datetime1">
              <a:rPr lang="en-US" altLang="zh-TW" smtClean="0"/>
              <a:t>4/21/2014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15C53-5523-46AF-B470-2C40E40196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17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49A9C-768F-44D8-A710-30418CAAEB94}" type="datetime1">
              <a:rPr lang="en-US" altLang="zh-TW" smtClean="0"/>
              <a:t>4/21/2014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15C53-5523-46AF-B470-2C40E40196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068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ABD17-2B62-4666-96A9-4A04273A58A5}" type="datetime1">
              <a:rPr lang="en-US" altLang="zh-TW" smtClean="0"/>
              <a:t>4/21/2014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15C53-5523-46AF-B470-2C40E40196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347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AE4A5-2434-4479-86F6-9FDE052CA570}" type="datetime1">
              <a:rPr lang="en-US" altLang="zh-TW" smtClean="0"/>
              <a:t>4/21/2014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15C53-5523-46AF-B470-2C40E40196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852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9D036-901D-4011-8852-5E5912C83B3C}" type="datetime1">
              <a:rPr lang="en-US" altLang="zh-TW" smtClean="0"/>
              <a:t>4/21/2014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15C53-5523-46AF-B470-2C40E40196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461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34EF5-8E05-4631-B7A6-D68544A805E6}" type="datetime1">
              <a:rPr lang="en-US" altLang="zh-TW" smtClean="0"/>
              <a:t>4/21/2014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15C53-5523-46AF-B470-2C40E40196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526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FF2A5-B539-486F-8D58-1F96CDAE4319}" type="datetime1">
              <a:rPr lang="en-US" altLang="zh-TW" smtClean="0"/>
              <a:t>4/21/2014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15C53-5523-46AF-B470-2C40E40196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185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EF318-2FA5-46AA-9258-95070908DF09}" type="datetime1">
              <a:rPr lang="en-US" altLang="zh-TW" smtClean="0"/>
              <a:t>4/21/2014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15C53-5523-46AF-B470-2C40E40196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6738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33CE9-C947-42B5-950B-7FD6E4D9A01E}" type="datetime1">
              <a:rPr lang="en-US" altLang="zh-TW" smtClean="0"/>
              <a:t>4/21/2014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15C53-5523-46AF-B470-2C40E40196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445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71FB09-F163-473C-BFA0-5F5200F0DB9F}" type="datetime1">
              <a:rPr lang="en-US" altLang="zh-TW" smtClean="0"/>
              <a:t>4/21/2014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15C53-5523-46AF-B470-2C40E40196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064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pi.ac.ae/index.php" TargetMode="Externa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.png"/><Relationship Id="rId7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hyperlink" Target="http://www.pi.ac.ae/index.php" TargetMode="External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chart" Target="../charts/chart5.xml"/><Relationship Id="rId7" Type="http://schemas.openxmlformats.org/officeDocument/2006/relationships/hyperlink" Target="http://www.pi.ac.ae/index.php" TargetMode="Externa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hyperlink" Target="http://www.pi.ac.ae/index.php" TargetMode="External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0.jpeg"/><Relationship Id="rId7" Type="http://schemas.openxmlformats.org/officeDocument/2006/relationships/image" Target="../media/image1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4.png"/><Relationship Id="rId5" Type="http://schemas.openxmlformats.org/officeDocument/2006/relationships/image" Target="../media/image32.jpeg"/><Relationship Id="rId10" Type="http://schemas.openxmlformats.org/officeDocument/2006/relationships/hyperlink" Target="http://www.pi.ac.ae/index.php" TargetMode="External"/><Relationship Id="rId4" Type="http://schemas.openxmlformats.org/officeDocument/2006/relationships/image" Target="../media/image31.jpeg"/><Relationship Id="rId9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hyperlink" Target="http://www.pi.ac.ae/index.php" TargetMode="External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hyperlink" Target="http://www.pi.ac.ae/index.php" TargetMode="External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i.ac.ae/index.php" TargetMode="External"/><Relationship Id="rId3" Type="http://schemas.openxmlformats.org/officeDocument/2006/relationships/image" Target="../media/image34.jpeg"/><Relationship Id="rId7" Type="http://schemas.openxmlformats.org/officeDocument/2006/relationships/image" Target="../media/image3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microsoft.com/office/2007/relationships/hdphoto" Target="../media/hdphoto2.wdp"/><Relationship Id="rId9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6.xml"/><Relationship Id="rId5" Type="http://schemas.openxmlformats.org/officeDocument/2006/relationships/image" Target="../media/image36.jpe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7.xml"/><Relationship Id="rId5" Type="http://schemas.openxmlformats.org/officeDocument/2006/relationships/image" Target="../media/image36.jpe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11" Type="http://schemas.openxmlformats.org/officeDocument/2006/relationships/image" Target="../media/image8.jpeg"/><Relationship Id="rId5" Type="http://schemas.openxmlformats.org/officeDocument/2006/relationships/image" Target="../media/image7.png"/><Relationship Id="rId10" Type="http://schemas.openxmlformats.org/officeDocument/2006/relationships/image" Target="../media/image4.png"/><Relationship Id="rId4" Type="http://schemas.openxmlformats.org/officeDocument/2006/relationships/image" Target="../media/image6.png"/><Relationship Id="rId9" Type="http://schemas.openxmlformats.org/officeDocument/2006/relationships/hyperlink" Target="http://www.pi.ac.ae/index.php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8.xml"/><Relationship Id="rId5" Type="http://schemas.openxmlformats.org/officeDocument/2006/relationships/image" Target="../media/image36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pi.ac.ae/index.php" TargetMode="Externa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pi.ac.ae/index.php" TargetMode="Externa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i.ac.ae/index.php" TargetMode="External"/><Relationship Id="rId3" Type="http://schemas.openxmlformats.org/officeDocument/2006/relationships/image" Target="../media/image12.jpeg"/><Relationship Id="rId7" Type="http://schemas.openxmlformats.org/officeDocument/2006/relationships/image" Target="../media/image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3.jpeg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i.ac.ae/index.php" TargetMode="External"/><Relationship Id="rId3" Type="http://schemas.openxmlformats.org/officeDocument/2006/relationships/image" Target="../media/image14.pn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18.png"/><Relationship Id="rId3" Type="http://schemas.microsoft.com/office/2007/relationships/media" Target="../media/media2.wmv"/><Relationship Id="rId7" Type="http://schemas.openxmlformats.org/officeDocument/2006/relationships/image" Target="../media/image17.png"/><Relationship Id="rId12" Type="http://schemas.openxmlformats.org/officeDocument/2006/relationships/image" Target="../media/image4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notesSlide" Target="../notesSlides/notesSlide5.xml"/><Relationship Id="rId11" Type="http://schemas.openxmlformats.org/officeDocument/2006/relationships/hyperlink" Target="http://www.pi.ac.ae/index.php" TargetMode="Externa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.jpeg"/><Relationship Id="rId4" Type="http://schemas.openxmlformats.org/officeDocument/2006/relationships/video" Target="../media/media2.wmv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chart" Target="../charts/chart2.xml"/><Relationship Id="rId7" Type="http://schemas.openxmlformats.org/officeDocument/2006/relationships/image" Target="../media/image2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9.jpeg"/><Relationship Id="rId10" Type="http://schemas.openxmlformats.org/officeDocument/2006/relationships/image" Target="../media/image4.png"/><Relationship Id="rId4" Type="http://schemas.openxmlformats.org/officeDocument/2006/relationships/chart" Target="../charts/chart3.xml"/><Relationship Id="rId9" Type="http://schemas.openxmlformats.org/officeDocument/2006/relationships/hyperlink" Target="http://www.pi.ac.ae/index.php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6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pi.ac.ae/index.php" TargetMode="External"/><Relationship Id="rId11" Type="http://schemas.openxmlformats.org/officeDocument/2006/relationships/image" Target="../media/image24.png"/><Relationship Id="rId5" Type="http://schemas.openxmlformats.org/officeDocument/2006/relationships/image" Target="../media/image3.jpeg"/><Relationship Id="rId10" Type="http://schemas.openxmlformats.org/officeDocument/2006/relationships/image" Target="../media/image23.jpeg"/><Relationship Id="rId4" Type="http://schemas.openxmlformats.org/officeDocument/2006/relationships/image" Target="../media/image2.png"/><Relationship Id="rId9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Autofit/>
          </a:bodyPr>
          <a:lstStyle/>
          <a:p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Asphaltene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Deposition in Microfluidic System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640" y="3834879"/>
            <a:ext cx="6696744" cy="211264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Yu-</a:t>
            </a:r>
            <a:r>
              <a:rPr lang="en-US" sz="2800" dirty="0" err="1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Jiun</a:t>
            </a: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Lin (Nate</a:t>
            </a: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Mohammad </a:t>
            </a:r>
            <a:r>
              <a:rPr lang="en-US" sz="2800" dirty="0" err="1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Tavakkoli</a:t>
            </a: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Francisco M. Vargas, </a:t>
            </a:r>
            <a:r>
              <a:rPr lang="en-US" sz="2800" dirty="0" err="1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Sibani</a:t>
            </a: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Lisa </a:t>
            </a:r>
            <a:r>
              <a:rPr lang="en-US" sz="2800" dirty="0" err="1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Biswal</a:t>
            </a:r>
            <a:endParaRPr lang="en-US" sz="2800" dirty="0" smtClean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sz="28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2014.04.21</a:t>
            </a:r>
            <a:endParaRPr lang="en-US" sz="2800" dirty="0" smtClean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1</a:t>
            </a:fld>
            <a:endParaRPr lang="zh-TW" altLang="en-US" dirty="0"/>
          </a:p>
        </p:txBody>
      </p:sp>
      <p:sp>
        <p:nvSpPr>
          <p:cNvPr id="10" name="標題 1"/>
          <p:cNvSpPr txBox="1">
            <a:spLocks/>
          </p:cNvSpPr>
          <p:nvPr/>
        </p:nvSpPr>
        <p:spPr>
          <a:xfrm>
            <a:off x="0" y="1"/>
            <a:ext cx="9143999" cy="6352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TW" altLang="en-US" dirty="0">
              <a:solidFill>
                <a:schemeClr val="bg1"/>
              </a:solidFill>
            </a:endParaRPr>
          </a:p>
        </p:txBody>
      </p:sp>
      <p:pic>
        <p:nvPicPr>
          <p:cNvPr id="11" name="Picture 3" descr="oth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470" y="6400800"/>
            <a:ext cx="1323750" cy="395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Oil Sub-Committe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6344199"/>
            <a:ext cx="1141629" cy="424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C:\Users\Nate\Desktop\RiceLogoUW_TMRGB72DP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400800"/>
            <a:ext cx="739413" cy="311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http://www.pi.ac.ae/PI_IMG/PI_new_logo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2" r="12318" b="38966"/>
          <a:stretch>
            <a:fillRect/>
          </a:stretch>
        </p:blipFill>
        <p:spPr bwMode="auto">
          <a:xfrm>
            <a:off x="2302542" y="6400800"/>
            <a:ext cx="614690" cy="345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3118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553200" y="6381086"/>
            <a:ext cx="2133600" cy="365125"/>
          </a:xfrm>
        </p:spPr>
        <p:txBody>
          <a:bodyPr/>
          <a:lstStyle/>
          <a:p>
            <a:fld id="{73DA0BB7-265A-403C-9275-D587AB510EDC}" type="slidenum">
              <a:rPr lang="zh-TW" altLang="en-US" smtClean="0"/>
              <a:t>10</a:t>
            </a:fld>
            <a:endParaRPr lang="zh-TW" altLang="en-US" dirty="0"/>
          </a:p>
        </p:txBody>
      </p:sp>
      <p:sp>
        <p:nvSpPr>
          <p:cNvPr id="3" name="文字方塊 2"/>
          <p:cNvSpPr txBox="1"/>
          <p:nvPr/>
        </p:nvSpPr>
        <p:spPr>
          <a:xfrm>
            <a:off x="76200" y="5300418"/>
            <a:ext cx="33608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higher the instability, </a:t>
            </a:r>
          </a:p>
          <a:p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more soluble </a:t>
            </a:r>
            <a:r>
              <a:rPr lang="en-US" altLang="zh-TW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asphaltene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will precipitate out.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標題 1"/>
          <p:cNvSpPr txBox="1">
            <a:spLocks/>
          </p:cNvSpPr>
          <p:nvPr/>
        </p:nvSpPr>
        <p:spPr>
          <a:xfrm>
            <a:off x="0" y="1"/>
            <a:ext cx="9143999" cy="6352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 smtClean="0">
                <a:solidFill>
                  <a:schemeClr val="bg1"/>
                </a:solidFill>
              </a:rPr>
              <a:t>Instability for Aging</a:t>
            </a:r>
            <a:endParaRPr lang="zh-TW" altLang="en-US" dirty="0">
              <a:solidFill>
                <a:schemeClr val="bg1"/>
              </a:solidFill>
            </a:endParaRPr>
          </a:p>
        </p:txBody>
      </p:sp>
      <p:pic>
        <p:nvPicPr>
          <p:cNvPr id="48" name="Picture 3" descr="oth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470" y="6400800"/>
            <a:ext cx="1323750" cy="395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" descr="Oil Sub-Committe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6344199"/>
            <a:ext cx="1141629" cy="424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2" descr="C:\Users\Nate\Desktop\RiceLogoUW_TMRGB72DP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400800"/>
            <a:ext cx="739413" cy="311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9" descr="http://www.pi.ac.ae/PI_IMG/PI_new_logo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2" r="12318" b="38966"/>
          <a:stretch>
            <a:fillRect/>
          </a:stretch>
        </p:blipFill>
        <p:spPr bwMode="auto">
          <a:xfrm>
            <a:off x="2302542" y="6400800"/>
            <a:ext cx="614690" cy="345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USER\Dropbox\Course\Proposal\pictures\instabilit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293" y="3331388"/>
            <a:ext cx="5845479" cy="2892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88" t="28709" r="16895" b="29430"/>
          <a:stretch/>
        </p:blipFill>
        <p:spPr bwMode="auto">
          <a:xfrm>
            <a:off x="146864" y="668491"/>
            <a:ext cx="5110936" cy="2662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3581400" y="3505200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Aging time : 72 </a:t>
            </a:r>
            <a:r>
              <a:rPr lang="en-US" altLang="zh-TW" dirty="0" err="1" smtClean="0"/>
              <a:t>hrs</a:t>
            </a:r>
            <a:endParaRPr lang="zh-TW" altLang="en-US" dirty="0"/>
          </a:p>
        </p:txBody>
      </p:sp>
      <p:grpSp>
        <p:nvGrpSpPr>
          <p:cNvPr id="12" name="群組 11"/>
          <p:cNvGrpSpPr/>
          <p:nvPr/>
        </p:nvGrpSpPr>
        <p:grpSpPr>
          <a:xfrm>
            <a:off x="5719161" y="1129572"/>
            <a:ext cx="3334636" cy="2087103"/>
            <a:chOff x="6012159" y="1947450"/>
            <a:chExt cx="3334636" cy="2087103"/>
          </a:xfrm>
        </p:grpSpPr>
        <p:sp>
          <p:nvSpPr>
            <p:cNvPr id="13" name="文字方塊 12"/>
            <p:cNvSpPr txBox="1"/>
            <p:nvPr/>
          </p:nvSpPr>
          <p:spPr>
            <a:xfrm>
              <a:off x="6168780" y="2095089"/>
              <a:ext cx="25500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 smtClean="0">
                  <a:latin typeface="Calibri"/>
                </a:rPr>
                <a:t>(</a:t>
              </a:r>
              <a:r>
                <a:rPr lang="el-GR" altLang="zh-TW" dirty="0" smtClean="0">
                  <a:latin typeface="Calibri"/>
                </a:rPr>
                <a:t>δ</a:t>
              </a:r>
              <a:r>
                <a:rPr lang="en-US" altLang="zh-TW" dirty="0" smtClean="0">
                  <a:latin typeface="Calibri"/>
                </a:rPr>
                <a:t>onset – </a:t>
              </a:r>
              <a:r>
                <a:rPr lang="el-GR" altLang="zh-TW" dirty="0" smtClean="0"/>
                <a:t>δ</a:t>
              </a:r>
              <a:r>
                <a:rPr lang="en-US" altLang="zh-TW" dirty="0" smtClean="0"/>
                <a:t>mixture90)</a:t>
              </a:r>
              <a:r>
                <a:rPr lang="en-US" altLang="zh-TW" dirty="0" smtClean="0">
                  <a:latin typeface="Calibri"/>
                </a:rPr>
                <a:t> </a:t>
              </a:r>
              <a:endParaRPr lang="zh-TW" altLang="en-US" dirty="0"/>
            </a:p>
          </p:txBody>
        </p:sp>
        <p:grpSp>
          <p:nvGrpSpPr>
            <p:cNvPr id="14" name="群組 13"/>
            <p:cNvGrpSpPr/>
            <p:nvPr/>
          </p:nvGrpSpPr>
          <p:grpSpPr>
            <a:xfrm>
              <a:off x="7140436" y="2464421"/>
              <a:ext cx="309794" cy="228600"/>
              <a:chOff x="6857384" y="2464421"/>
              <a:chExt cx="309794" cy="228600"/>
            </a:xfrm>
          </p:grpSpPr>
          <p:cxnSp>
            <p:nvCxnSpPr>
              <p:cNvPr id="21" name="直線接點 20"/>
              <p:cNvCxnSpPr/>
              <p:nvPr/>
            </p:nvCxnSpPr>
            <p:spPr>
              <a:xfrm>
                <a:off x="6857384" y="2464421"/>
                <a:ext cx="154897" cy="22860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線接點 21"/>
              <p:cNvCxnSpPr/>
              <p:nvPr/>
            </p:nvCxnSpPr>
            <p:spPr>
              <a:xfrm flipV="1">
                <a:off x="7012281" y="2464421"/>
                <a:ext cx="154897" cy="22860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文字方塊 14"/>
            <p:cNvSpPr txBox="1"/>
            <p:nvPr/>
          </p:nvSpPr>
          <p:spPr>
            <a:xfrm>
              <a:off x="6195504" y="2774843"/>
              <a:ext cx="31512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 smtClean="0">
                  <a:latin typeface="Calibri"/>
                </a:rPr>
                <a:t>(</a:t>
              </a:r>
              <a:r>
                <a:rPr lang="el-GR" altLang="zh-TW" dirty="0" smtClean="0">
                  <a:latin typeface="Calibri"/>
                </a:rPr>
                <a:t>δ</a:t>
              </a:r>
              <a:r>
                <a:rPr lang="en-US" altLang="zh-TW" dirty="0" smtClean="0">
                  <a:latin typeface="Calibri"/>
                </a:rPr>
                <a:t>onset – </a:t>
              </a:r>
              <a:r>
                <a:rPr lang="el-GR" altLang="zh-TW" dirty="0" smtClean="0"/>
                <a:t>δ</a:t>
              </a:r>
              <a:r>
                <a:rPr lang="en-US" altLang="zh-TW" dirty="0" smtClean="0"/>
                <a:t>mixture72)</a:t>
              </a:r>
              <a:r>
                <a:rPr lang="en-US" altLang="zh-TW" dirty="0" smtClean="0">
                  <a:latin typeface="Calibri"/>
                </a:rPr>
                <a:t> </a:t>
              </a:r>
              <a:endParaRPr lang="zh-TW" altLang="en-US" dirty="0"/>
            </a:p>
          </p:txBody>
        </p:sp>
        <p:sp>
          <p:nvSpPr>
            <p:cNvPr id="16" name="文字方塊 15"/>
            <p:cNvSpPr txBox="1"/>
            <p:nvPr/>
          </p:nvSpPr>
          <p:spPr>
            <a:xfrm>
              <a:off x="6195504" y="3567945"/>
              <a:ext cx="31512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 smtClean="0">
                  <a:latin typeface="Calibri"/>
                </a:rPr>
                <a:t>(</a:t>
              </a:r>
              <a:r>
                <a:rPr lang="el-GR" altLang="zh-TW" dirty="0" smtClean="0">
                  <a:latin typeface="Calibri"/>
                </a:rPr>
                <a:t>δ</a:t>
              </a:r>
              <a:r>
                <a:rPr lang="en-US" altLang="zh-TW" dirty="0" smtClean="0">
                  <a:latin typeface="Calibri"/>
                </a:rPr>
                <a:t>onset – </a:t>
              </a:r>
              <a:r>
                <a:rPr lang="el-GR" altLang="zh-TW" dirty="0" smtClean="0"/>
                <a:t>δ</a:t>
              </a:r>
              <a:r>
                <a:rPr lang="en-US" altLang="zh-TW" dirty="0" smtClean="0"/>
                <a:t>mixture50)</a:t>
              </a:r>
              <a:r>
                <a:rPr lang="en-US" altLang="zh-TW" dirty="0" smtClean="0">
                  <a:latin typeface="Calibri"/>
                </a:rPr>
                <a:t> </a:t>
              </a:r>
              <a:endParaRPr lang="zh-TW" altLang="en-US" dirty="0"/>
            </a:p>
          </p:txBody>
        </p:sp>
        <p:grpSp>
          <p:nvGrpSpPr>
            <p:cNvPr id="17" name="群組 16"/>
            <p:cNvGrpSpPr/>
            <p:nvPr/>
          </p:nvGrpSpPr>
          <p:grpSpPr>
            <a:xfrm>
              <a:off x="7133994" y="3238524"/>
              <a:ext cx="309794" cy="228600"/>
              <a:chOff x="6857384" y="2464421"/>
              <a:chExt cx="309794" cy="228600"/>
            </a:xfrm>
          </p:grpSpPr>
          <p:cxnSp>
            <p:nvCxnSpPr>
              <p:cNvPr id="19" name="直線接點 18"/>
              <p:cNvCxnSpPr/>
              <p:nvPr/>
            </p:nvCxnSpPr>
            <p:spPr>
              <a:xfrm>
                <a:off x="6857384" y="2464421"/>
                <a:ext cx="154897" cy="22860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線接點 19"/>
              <p:cNvCxnSpPr/>
              <p:nvPr/>
            </p:nvCxnSpPr>
            <p:spPr>
              <a:xfrm flipV="1">
                <a:off x="7012281" y="2464421"/>
                <a:ext cx="154897" cy="22860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矩形 17"/>
            <p:cNvSpPr/>
            <p:nvPr/>
          </p:nvSpPr>
          <p:spPr>
            <a:xfrm>
              <a:off x="6012159" y="1947450"/>
              <a:ext cx="2518500" cy="208710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3" name="文字方塊 22"/>
          <p:cNvSpPr txBox="1"/>
          <p:nvPr/>
        </p:nvSpPr>
        <p:spPr>
          <a:xfrm>
            <a:off x="5501357" y="748572"/>
            <a:ext cx="3151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latin typeface="Calibri"/>
              </a:rPr>
              <a:t>Instability: (</a:t>
            </a:r>
            <a:r>
              <a:rPr lang="el-GR" altLang="zh-TW" dirty="0" smtClean="0">
                <a:latin typeface="Calibri"/>
              </a:rPr>
              <a:t>δ</a:t>
            </a:r>
            <a:r>
              <a:rPr lang="en-US" altLang="zh-TW" dirty="0" smtClean="0">
                <a:latin typeface="Calibri"/>
              </a:rPr>
              <a:t>onset – </a:t>
            </a:r>
            <a:r>
              <a:rPr lang="el-GR" altLang="zh-TW" dirty="0" smtClean="0"/>
              <a:t>δ</a:t>
            </a:r>
            <a:r>
              <a:rPr lang="en-US" altLang="zh-TW" dirty="0" smtClean="0"/>
              <a:t>mixture)</a:t>
            </a:r>
            <a:r>
              <a:rPr lang="en-US" altLang="zh-TW" dirty="0" smtClean="0">
                <a:latin typeface="Calibri"/>
              </a:rPr>
              <a:t> 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64469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11</a:t>
            </a:fld>
            <a:endParaRPr lang="zh-TW" altLang="en-US"/>
          </a:p>
        </p:txBody>
      </p:sp>
      <p:graphicFrame>
        <p:nvGraphicFramePr>
          <p:cNvPr id="5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3735249"/>
              </p:ext>
            </p:extLst>
          </p:nvPr>
        </p:nvGraphicFramePr>
        <p:xfrm>
          <a:off x="0" y="3810000"/>
          <a:ext cx="3763305" cy="25495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43170083"/>
              </p:ext>
            </p:extLst>
          </p:nvPr>
        </p:nvGraphicFramePr>
        <p:xfrm>
          <a:off x="3048000" y="335356"/>
          <a:ext cx="5955183" cy="42670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標題 1"/>
          <p:cNvSpPr txBox="1">
            <a:spLocks/>
          </p:cNvSpPr>
          <p:nvPr/>
        </p:nvSpPr>
        <p:spPr>
          <a:xfrm>
            <a:off x="0" y="1"/>
            <a:ext cx="9143999" cy="6352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 smtClean="0">
                <a:solidFill>
                  <a:schemeClr val="bg1"/>
                </a:solidFill>
              </a:rPr>
              <a:t>Instability for Deposition</a:t>
            </a:r>
            <a:endParaRPr lang="zh-TW" altLang="en-US" dirty="0">
              <a:solidFill>
                <a:schemeClr val="bg1"/>
              </a:solidFill>
            </a:endParaRPr>
          </a:p>
        </p:txBody>
      </p:sp>
      <p:pic>
        <p:nvPicPr>
          <p:cNvPr id="13" name="Picture 3" descr="othe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470" y="6400800"/>
            <a:ext cx="1323750" cy="395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Oil Sub-Committe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6344199"/>
            <a:ext cx="1141629" cy="424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C:\Users\Nate\Desktop\RiceLogoUW_TMRGB72DPI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400800"/>
            <a:ext cx="739413" cy="311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9" descr="http://www.pi.ac.ae/PI_IMG/PI_new_logo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2" r="12318" b="38966"/>
          <a:stretch>
            <a:fillRect/>
          </a:stretch>
        </p:blipFill>
        <p:spPr bwMode="auto">
          <a:xfrm>
            <a:off x="2302542" y="6400800"/>
            <a:ext cx="614690" cy="345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Curved Connector 7"/>
          <p:cNvCxnSpPr/>
          <p:nvPr/>
        </p:nvCxnSpPr>
        <p:spPr>
          <a:xfrm rot="10800000">
            <a:off x="4724400" y="1219200"/>
            <a:ext cx="2209801" cy="1905000"/>
          </a:xfrm>
          <a:prstGeom prst="curvedConnector3">
            <a:avLst>
              <a:gd name="adj1" fmla="val -3833"/>
            </a:avLst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7"/>
          <p:cNvSpPr txBox="1"/>
          <p:nvPr/>
        </p:nvSpPr>
        <p:spPr>
          <a:xfrm>
            <a:off x="5791200" y="3124200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smtClean="0">
                <a:solidFill>
                  <a:srgbClr val="FF0000"/>
                </a:solidFill>
              </a:rPr>
              <a:t>Ratio of nC7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7467600" y="3200400"/>
            <a:ext cx="0" cy="3048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字方塊 18"/>
          <p:cNvSpPr txBox="1"/>
          <p:nvPr/>
        </p:nvSpPr>
        <p:spPr>
          <a:xfrm>
            <a:off x="4454195" y="4648200"/>
            <a:ext cx="3151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latin typeface="Calibri"/>
              </a:rPr>
              <a:t>Instability: (</a:t>
            </a:r>
            <a:r>
              <a:rPr lang="el-GR" altLang="zh-TW" dirty="0" smtClean="0">
                <a:latin typeface="Calibri"/>
              </a:rPr>
              <a:t>δ</a:t>
            </a:r>
            <a:r>
              <a:rPr lang="en-US" altLang="zh-TW" dirty="0" smtClean="0">
                <a:latin typeface="Calibri"/>
              </a:rPr>
              <a:t>onset – </a:t>
            </a:r>
            <a:r>
              <a:rPr lang="el-GR" altLang="zh-TW" dirty="0" smtClean="0"/>
              <a:t>δ</a:t>
            </a:r>
            <a:r>
              <a:rPr lang="en-US" altLang="zh-TW" dirty="0" smtClean="0"/>
              <a:t>mixture)</a:t>
            </a:r>
            <a:r>
              <a:rPr lang="en-US" altLang="zh-TW" dirty="0" smtClean="0">
                <a:latin typeface="Calibri"/>
              </a:rPr>
              <a:t> 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05679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lide Number Placeholder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32" name="文字方塊 4"/>
          <p:cNvSpPr txBox="1"/>
          <p:nvPr/>
        </p:nvSpPr>
        <p:spPr>
          <a:xfrm>
            <a:off x="50522" y="6467060"/>
            <a:ext cx="15276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 smtClean="0"/>
              <a:t>Before</a:t>
            </a:r>
            <a:r>
              <a:rPr lang="zh-TW" altLang="en-US" sz="1600" dirty="0" smtClean="0"/>
              <a:t> </a:t>
            </a:r>
            <a:r>
              <a:rPr lang="en-US" altLang="zh-TW" sz="1600" dirty="0" smtClean="0"/>
              <a:t>washing</a:t>
            </a:r>
            <a:endParaRPr lang="zh-TW" altLang="en-US" sz="1600" dirty="0"/>
          </a:p>
        </p:txBody>
      </p:sp>
      <p:sp>
        <p:nvSpPr>
          <p:cNvPr id="42" name="標題 1"/>
          <p:cNvSpPr txBox="1">
            <a:spLocks/>
          </p:cNvSpPr>
          <p:nvPr/>
        </p:nvSpPr>
        <p:spPr>
          <a:xfrm>
            <a:off x="0" y="1"/>
            <a:ext cx="9143999" cy="6352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 smtClean="0">
                <a:solidFill>
                  <a:schemeClr val="bg1"/>
                </a:solidFill>
              </a:rPr>
              <a:t>Washing Effect</a:t>
            </a:r>
            <a:endParaRPr lang="zh-TW" altLang="en-US" dirty="0">
              <a:solidFill>
                <a:schemeClr val="bg1"/>
              </a:solidFill>
            </a:endParaRPr>
          </a:p>
        </p:txBody>
      </p:sp>
      <p:pic>
        <p:nvPicPr>
          <p:cNvPr id="46" name="Picture 3" descr="oth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470" y="6400800"/>
            <a:ext cx="1323750" cy="395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4" descr="Oil Sub-Committe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6344199"/>
            <a:ext cx="1141629" cy="424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2" descr="C:\Users\Nate\Desktop\RiceLogoUW_TMRGB72DP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400800"/>
            <a:ext cx="739413" cy="311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9" descr="http://www.pi.ac.ae/PI_IMG/PI_new_logo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2" r="12318" b="38966"/>
          <a:stretch>
            <a:fillRect/>
          </a:stretch>
        </p:blipFill>
        <p:spPr bwMode="auto">
          <a:xfrm>
            <a:off x="2302542" y="6400800"/>
            <a:ext cx="614690" cy="345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2609887" y="5562600"/>
            <a:ext cx="5238713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2" t="31413" r="17008" b="19825"/>
          <a:stretch/>
        </p:blipFill>
        <p:spPr bwMode="auto">
          <a:xfrm>
            <a:off x="88392" y="1109472"/>
            <a:ext cx="8695452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8153400" y="5562600"/>
            <a:ext cx="457200" cy="42367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433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ate\Desktop\New folder (4)\5days_before_2h1t_1.avi_00000340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41"/>
          <a:stretch/>
        </p:blipFill>
        <p:spPr bwMode="auto">
          <a:xfrm>
            <a:off x="367937" y="953340"/>
            <a:ext cx="2653275" cy="2293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Nate\Desktop\New folder (4)\5days_after_2h1t_1.avi_00174040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41"/>
          <a:stretch/>
        </p:blipFill>
        <p:spPr bwMode="auto">
          <a:xfrm>
            <a:off x="381000" y="3812487"/>
            <a:ext cx="2653274" cy="2293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F:\AVI_20140117\asp 512.jpg.frames\asp 512_C001Z01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352800" y="794267"/>
            <a:ext cx="2611760" cy="261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F:\AVI_20140121\1\asp 512 _5days_after.jpg.frames\asp 512 _5days_after_C001Z015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351241" y="3689867"/>
            <a:ext cx="2613319" cy="2613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文字方塊 12"/>
          <p:cNvSpPr txBox="1"/>
          <p:nvPr/>
        </p:nvSpPr>
        <p:spPr>
          <a:xfrm>
            <a:off x="6083009" y="4601542"/>
            <a:ext cx="23762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After 67%heptane and 33% toluene washed (Poor solvent)</a:t>
            </a:r>
            <a:endParaRPr lang="zh-TW" altLang="en-US" dirty="0"/>
          </a:p>
        </p:txBody>
      </p:sp>
      <p:sp>
        <p:nvSpPr>
          <p:cNvPr id="2" name="橢圓 1"/>
          <p:cNvSpPr/>
          <p:nvPr/>
        </p:nvSpPr>
        <p:spPr>
          <a:xfrm>
            <a:off x="2362200" y="1708667"/>
            <a:ext cx="533400" cy="3914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橢圓 14"/>
          <p:cNvSpPr/>
          <p:nvPr/>
        </p:nvSpPr>
        <p:spPr>
          <a:xfrm>
            <a:off x="2357846" y="4567813"/>
            <a:ext cx="533400" cy="3914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4" name="直線接點 13"/>
          <p:cNvCxnSpPr/>
          <p:nvPr/>
        </p:nvCxnSpPr>
        <p:spPr>
          <a:xfrm flipV="1">
            <a:off x="2624546" y="1175267"/>
            <a:ext cx="1642654" cy="5334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接點 17"/>
          <p:cNvCxnSpPr/>
          <p:nvPr/>
        </p:nvCxnSpPr>
        <p:spPr>
          <a:xfrm>
            <a:off x="2624546" y="2100147"/>
            <a:ext cx="1871254" cy="44672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接點 21"/>
          <p:cNvCxnSpPr/>
          <p:nvPr/>
        </p:nvCxnSpPr>
        <p:spPr>
          <a:xfrm flipV="1">
            <a:off x="2670926" y="4190150"/>
            <a:ext cx="1824874" cy="377663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接點 22"/>
          <p:cNvCxnSpPr/>
          <p:nvPr/>
        </p:nvCxnSpPr>
        <p:spPr>
          <a:xfrm>
            <a:off x="2670926" y="4959293"/>
            <a:ext cx="1824874" cy="78797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投影片編號版面配置區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34" name="文字方塊 33"/>
          <p:cNvSpPr txBox="1"/>
          <p:nvPr/>
        </p:nvSpPr>
        <p:spPr>
          <a:xfrm>
            <a:off x="267788" y="609600"/>
            <a:ext cx="1732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Before washing</a:t>
            </a:r>
            <a:endParaRPr lang="zh-TW" altLang="en-US" dirty="0"/>
          </a:p>
        </p:txBody>
      </p:sp>
      <p:sp>
        <p:nvSpPr>
          <p:cNvPr id="35" name="文字方塊 34"/>
          <p:cNvSpPr txBox="1"/>
          <p:nvPr/>
        </p:nvSpPr>
        <p:spPr>
          <a:xfrm>
            <a:off x="267788" y="3492529"/>
            <a:ext cx="2523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Washed by poor solvent</a:t>
            </a:r>
            <a:endParaRPr lang="zh-TW" altLang="en-US" dirty="0"/>
          </a:p>
        </p:txBody>
      </p:sp>
      <p:sp>
        <p:nvSpPr>
          <p:cNvPr id="26" name="文字方塊 25"/>
          <p:cNvSpPr txBox="1"/>
          <p:nvPr/>
        </p:nvSpPr>
        <p:spPr>
          <a:xfrm>
            <a:off x="3342531" y="5672555"/>
            <a:ext cx="39255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Increased light intensity from the original imaging by 70%</a:t>
            </a:r>
            <a:endParaRPr lang="zh-TW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標題 1"/>
          <p:cNvSpPr txBox="1">
            <a:spLocks/>
          </p:cNvSpPr>
          <p:nvPr/>
        </p:nvSpPr>
        <p:spPr>
          <a:xfrm>
            <a:off x="0" y="1"/>
            <a:ext cx="9143999" cy="6352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 smtClean="0">
                <a:solidFill>
                  <a:schemeClr val="bg1"/>
                </a:solidFill>
              </a:rPr>
              <a:t>Confocal Laser Scanning</a:t>
            </a:r>
            <a:endParaRPr lang="zh-TW" altLang="en-US" dirty="0">
              <a:solidFill>
                <a:schemeClr val="bg1"/>
              </a:solidFill>
            </a:endParaRPr>
          </a:p>
        </p:txBody>
      </p:sp>
      <p:pic>
        <p:nvPicPr>
          <p:cNvPr id="25" name="Picture 3" descr="other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470" y="6400800"/>
            <a:ext cx="1323750" cy="395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4" descr="Oil Sub-Committe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6344199"/>
            <a:ext cx="1141629" cy="424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 descr="C:\Users\Nate\Desktop\RiceLogoUW_TMRGB72DPI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400800"/>
            <a:ext cx="739413" cy="311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9" descr="http://www.pi.ac.ae/PI_IMG/PI_new_logo.jpg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2" r="12318" b="38966"/>
          <a:stretch>
            <a:fillRect/>
          </a:stretch>
        </p:blipFill>
        <p:spPr bwMode="auto">
          <a:xfrm>
            <a:off x="2302542" y="6400800"/>
            <a:ext cx="614690" cy="345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6064866" y="2981490"/>
            <a:ext cx="30791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Washing enhanced the aging effect</a:t>
            </a:r>
            <a:endParaRPr lang="zh-TW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直線單箭頭接點 5"/>
          <p:cNvCxnSpPr/>
          <p:nvPr/>
        </p:nvCxnSpPr>
        <p:spPr>
          <a:xfrm flipV="1">
            <a:off x="5638800" y="1708667"/>
            <a:ext cx="609600" cy="195741"/>
          </a:xfrm>
          <a:prstGeom prst="straightConnector1">
            <a:avLst/>
          </a:prstGeom>
          <a:ln w="25400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字方塊 30"/>
          <p:cNvSpPr txBox="1"/>
          <p:nvPr/>
        </p:nvSpPr>
        <p:spPr>
          <a:xfrm>
            <a:off x="6270171" y="1073408"/>
            <a:ext cx="30791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Dissolved </a:t>
            </a:r>
            <a:r>
              <a:rPr lang="en-US" altLang="zh-TW" sz="2400" dirty="0" err="1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asphaltenes</a:t>
            </a:r>
            <a:endParaRPr lang="en-US" altLang="zh-TW" sz="2400" dirty="0" smtClean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sz="2400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resins</a:t>
            </a:r>
            <a:endParaRPr lang="zh-TW" altLang="en-US" sz="240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420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199" y="1066800"/>
            <a:ext cx="8229600" cy="4525963"/>
          </a:xfrm>
        </p:spPr>
        <p:txBody>
          <a:bodyPr/>
          <a:lstStyle/>
          <a:p>
            <a:r>
              <a:rPr lang="en-US" altLang="zh-TW" dirty="0" smtClean="0"/>
              <a:t>Organic resistant microfluidic channels are able to provide real time </a:t>
            </a:r>
            <a:r>
              <a:rPr lang="en-US" altLang="zh-TW" dirty="0" err="1" smtClean="0"/>
              <a:t>asphaltene</a:t>
            </a:r>
            <a:r>
              <a:rPr lang="en-US" altLang="zh-TW" dirty="0" smtClean="0"/>
              <a:t> deposition with permeability reduction.</a:t>
            </a:r>
          </a:p>
          <a:p>
            <a:r>
              <a:rPr lang="en-US" altLang="zh-TW" dirty="0" smtClean="0"/>
              <a:t>With high sensitivity </a:t>
            </a:r>
            <a:r>
              <a:rPr lang="en-US" altLang="zh-TW" dirty="0" err="1" smtClean="0"/>
              <a:t>micromodels</a:t>
            </a:r>
            <a:r>
              <a:rPr lang="en-US" altLang="zh-TW" dirty="0" smtClean="0"/>
              <a:t>, aging and washing effects can be analyzed.</a:t>
            </a:r>
          </a:p>
          <a:p>
            <a:r>
              <a:rPr lang="en-US" altLang="zh-TW" dirty="0" smtClean="0"/>
              <a:t>A criteria for the instability of aging effect and deposition is proposed.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15C53-5523-46AF-B470-2C40E4019661}" type="slidenum">
              <a:rPr lang="en-US" smtClean="0"/>
              <a:t>14</a:t>
            </a:fld>
            <a:endParaRPr lang="en-US"/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0" y="1"/>
            <a:ext cx="9143999" cy="6352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 smtClean="0">
                <a:solidFill>
                  <a:schemeClr val="bg1"/>
                </a:solidFill>
              </a:rPr>
              <a:t>Conclusion</a:t>
            </a:r>
            <a:endParaRPr lang="zh-TW" altLang="en-US" dirty="0">
              <a:solidFill>
                <a:schemeClr val="bg1"/>
              </a:solidFill>
            </a:endParaRPr>
          </a:p>
        </p:txBody>
      </p:sp>
      <p:pic>
        <p:nvPicPr>
          <p:cNvPr id="6" name="Picture 3" descr="oth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470" y="6400800"/>
            <a:ext cx="1323750" cy="395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Oil Sub-Committe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6344199"/>
            <a:ext cx="1141629" cy="424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Nate\Desktop\RiceLogoUW_TMRGB72DP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400800"/>
            <a:ext cx="739413" cy="311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 descr="http://www.pi.ac.ae/PI_IMG/PI_new_logo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2" r="12318" b="38966"/>
          <a:stretch>
            <a:fillRect/>
          </a:stretch>
        </p:blipFill>
        <p:spPr bwMode="auto">
          <a:xfrm>
            <a:off x="2302542" y="6400800"/>
            <a:ext cx="614690" cy="345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4331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15C53-5523-46AF-B470-2C40E4019661}" type="slidenum">
              <a:rPr lang="en-US" smtClean="0"/>
              <a:t>15</a:t>
            </a:fld>
            <a:endParaRPr lang="en-US"/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0" y="1"/>
            <a:ext cx="9143999" cy="6352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 smtClean="0">
                <a:solidFill>
                  <a:schemeClr val="bg1"/>
                </a:solidFill>
              </a:rPr>
              <a:t>Acknowledgement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6" name="內容版面配置區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  <a:p>
            <a:pPr marL="0" indent="0">
              <a:buNone/>
            </a:pPr>
            <a:r>
              <a:rPr lang="en-US" altLang="zh-TW" dirty="0"/>
              <a:t>This work </a:t>
            </a:r>
            <a:r>
              <a:rPr lang="en-US" altLang="zh-TW" dirty="0" smtClean="0"/>
              <a:t>was </a:t>
            </a:r>
            <a:r>
              <a:rPr lang="en-US" altLang="zh-TW" dirty="0"/>
              <a:t>financially </a:t>
            </a:r>
            <a:r>
              <a:rPr lang="en-US" altLang="zh-TW" dirty="0" smtClean="0"/>
              <a:t>supported </a:t>
            </a:r>
            <a:r>
              <a:rPr lang="en-US" altLang="zh-TW" dirty="0"/>
              <a:t>by </a:t>
            </a:r>
          </a:p>
          <a:p>
            <a:pPr marL="0" indent="0">
              <a:buNone/>
            </a:pPr>
            <a:endParaRPr lang="en-US" altLang="zh-TW" dirty="0" smtClean="0"/>
          </a:p>
          <a:p>
            <a:pPr marL="0" indent="0" algn="ctr">
              <a:buNone/>
            </a:pPr>
            <a:r>
              <a:rPr lang="en-US" altLang="zh-TW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ADNOC</a:t>
            </a:r>
            <a:endParaRPr lang="zh-TW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3" descr="oth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470" y="6400800"/>
            <a:ext cx="1323750" cy="395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Oil Sub-Committe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6344199"/>
            <a:ext cx="1141629" cy="424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Users\Nate\Desktop\RiceLogoUW_TMRGB72DP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400800"/>
            <a:ext cx="739413" cy="311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http://www.pi.ac.ae/PI_IMG/PI_new_logo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2" r="12318" b="38966"/>
          <a:stretch>
            <a:fillRect/>
          </a:stretch>
        </p:blipFill>
        <p:spPr bwMode="auto">
          <a:xfrm>
            <a:off x="2302542" y="6400800"/>
            <a:ext cx="614690" cy="345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5373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352800" y="2819400"/>
            <a:ext cx="3352800" cy="990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TW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Thank you</a:t>
            </a:r>
            <a:endParaRPr lang="zh-TW" alt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15C53-5523-46AF-B470-2C40E401966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018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17</a:t>
            </a:fld>
            <a:endParaRPr lang="zh-TW" altLang="en-US"/>
          </a:p>
        </p:txBody>
      </p:sp>
      <p:sp>
        <p:nvSpPr>
          <p:cNvPr id="10" name="文字方塊 9"/>
          <p:cNvSpPr txBox="1"/>
          <p:nvPr/>
        </p:nvSpPr>
        <p:spPr>
          <a:xfrm>
            <a:off x="533400" y="5010574"/>
            <a:ext cx="838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fluorescence is coming from both resins and dissolved </a:t>
            </a:r>
            <a:r>
              <a:rPr lang="en-US" altLang="zh-TW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asphaltenes</a:t>
            </a:r>
            <a:r>
              <a:rPr lang="en-US" altLang="zh-TW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文字方塊 9"/>
          <p:cNvSpPr txBox="1"/>
          <p:nvPr/>
        </p:nvSpPr>
        <p:spPr>
          <a:xfrm>
            <a:off x="545230" y="5581710"/>
            <a:ext cx="853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By adding heptane to the mixture, </a:t>
            </a:r>
            <a:r>
              <a:rPr lang="en-US" altLang="zh-TW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asphaltenes</a:t>
            </a:r>
            <a:r>
              <a:rPr lang="en-US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start to aggregate and these </a:t>
            </a:r>
          </a:p>
          <a:p>
            <a:pPr algn="ctr"/>
            <a:r>
              <a:rPr lang="en-US" altLang="zh-TW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asphaltene</a:t>
            </a:r>
            <a:r>
              <a:rPr lang="en-US" altLang="zh-TW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aggregtaes</a:t>
            </a:r>
            <a:r>
              <a:rPr lang="en-US" altLang="zh-TW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are not fluorescent.</a:t>
            </a:r>
            <a:r>
              <a:rPr lang="en-US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TW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2" descr="C:\Users\Mohammed\Desktop\progress report\confocal\C5-7 in Toluene-original-without UV.jpg.frames\C5-7 in Toluene-original-without UV_C001Z0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023" y="1752600"/>
            <a:ext cx="2563727" cy="262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:\Users\Mohammed\Desktop\progress report\confocal\C7+ in Toluene+Heptane-in middle-left-original-without UV.jpg.frames\C7+ in Toluene+Heptane-in middle-left-original-without UV_C001Z014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752600"/>
            <a:ext cx="2628900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文字方塊 9"/>
          <p:cNvSpPr txBox="1"/>
          <p:nvPr/>
        </p:nvSpPr>
        <p:spPr>
          <a:xfrm>
            <a:off x="1023223" y="4377939"/>
            <a:ext cx="31434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Model oil: C</a:t>
            </a:r>
            <a:r>
              <a:rPr lang="en-US" altLang="zh-TW" sz="12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7+</a:t>
            </a:r>
            <a:r>
              <a:rPr lang="en-US" altLang="zh-TW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Asph</a:t>
            </a:r>
            <a:r>
              <a:rPr lang="en-US" altLang="zh-TW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.+Toluene</a:t>
            </a:r>
            <a:endParaRPr lang="zh-TW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文字方塊 9"/>
          <p:cNvSpPr txBox="1"/>
          <p:nvPr/>
        </p:nvSpPr>
        <p:spPr>
          <a:xfrm>
            <a:off x="5412184" y="4396455"/>
            <a:ext cx="20153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Model oil + Heptane</a:t>
            </a:r>
            <a:endParaRPr lang="zh-TW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標題 1"/>
          <p:cNvSpPr txBox="1">
            <a:spLocks/>
          </p:cNvSpPr>
          <p:nvPr/>
        </p:nvSpPr>
        <p:spPr>
          <a:xfrm>
            <a:off x="0" y="1"/>
            <a:ext cx="9143999" cy="6352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 smtClean="0">
                <a:solidFill>
                  <a:schemeClr val="bg1"/>
                </a:solidFill>
              </a:rPr>
              <a:t>Aggregate Fluorescence </a:t>
            </a:r>
            <a:endParaRPr lang="zh-TW" altLang="en-US" dirty="0">
              <a:solidFill>
                <a:schemeClr val="bg1"/>
              </a:solidFill>
            </a:endParaRPr>
          </a:p>
        </p:txBody>
      </p:sp>
      <p:pic>
        <p:nvPicPr>
          <p:cNvPr id="21" name="Picture 3" descr="other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470" y="6400800"/>
            <a:ext cx="1323750" cy="395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4" descr="Oil Sub-Committe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6344199"/>
            <a:ext cx="1141629" cy="424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 descr="C:\Users\Nate\Desktop\RiceLogoUW_TMRGB72DPI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400800"/>
            <a:ext cx="739413" cy="311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9" descr="http://www.pi.ac.ae/PI_IMG/PI_new_logo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2" r="12318" b="38966"/>
          <a:stretch>
            <a:fillRect/>
          </a:stretch>
        </p:blipFill>
        <p:spPr bwMode="auto">
          <a:xfrm>
            <a:off x="2302542" y="6400800"/>
            <a:ext cx="614690" cy="345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7139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18</a:t>
            </a:fld>
            <a:endParaRPr lang="zh-TW" altLang="en-US"/>
          </a:p>
        </p:txBody>
      </p:sp>
      <p:pic>
        <p:nvPicPr>
          <p:cNvPr id="5" name="Picture 2" descr="others-p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50000"/>
          <a:stretch>
            <a:fillRect/>
          </a:stretch>
        </p:blipFill>
        <p:spPr bwMode="auto">
          <a:xfrm>
            <a:off x="8441585" y="174825"/>
            <a:ext cx="5778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oth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660" y="93862"/>
            <a:ext cx="1812925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Oil Sub-Committe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31" y="76200"/>
            <a:ext cx="1455738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Nate\Desktop\RiceLogoUW_TMRGB72DP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006" y="133679"/>
            <a:ext cx="1012654" cy="426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字方塊 9"/>
          <p:cNvSpPr txBox="1"/>
          <p:nvPr/>
        </p:nvSpPr>
        <p:spPr>
          <a:xfrm>
            <a:off x="683568" y="5661248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C7+ dilute 40x</a:t>
            </a:r>
            <a:endParaRPr lang="zh-TW" altLang="en-US" dirty="0"/>
          </a:p>
        </p:txBody>
      </p:sp>
      <p:graphicFrame>
        <p:nvGraphicFramePr>
          <p:cNvPr id="12" name="圖表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07192844"/>
              </p:ext>
            </p:extLst>
          </p:nvPr>
        </p:nvGraphicFramePr>
        <p:xfrm>
          <a:off x="200025" y="1552575"/>
          <a:ext cx="8743950" cy="3752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9" name="矩形 8"/>
          <p:cNvSpPr/>
          <p:nvPr/>
        </p:nvSpPr>
        <p:spPr>
          <a:xfrm>
            <a:off x="3707904" y="1828732"/>
            <a:ext cx="648072" cy="32403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1" name="直線單箭頭接點 10"/>
          <p:cNvCxnSpPr/>
          <p:nvPr/>
        </p:nvCxnSpPr>
        <p:spPr>
          <a:xfrm>
            <a:off x="4031940" y="5229200"/>
            <a:ext cx="0" cy="100811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字方塊 12"/>
          <p:cNvSpPr txBox="1"/>
          <p:nvPr/>
        </p:nvSpPr>
        <p:spPr>
          <a:xfrm>
            <a:off x="3491879" y="6237312"/>
            <a:ext cx="2630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Excitation wavelength for confocal laser scanning 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14452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19</a:t>
            </a:fld>
            <a:endParaRPr lang="zh-TW" altLang="en-US"/>
          </a:p>
        </p:txBody>
      </p:sp>
      <p:pic>
        <p:nvPicPr>
          <p:cNvPr id="5" name="Picture 2" descr="others-p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50000"/>
          <a:stretch>
            <a:fillRect/>
          </a:stretch>
        </p:blipFill>
        <p:spPr bwMode="auto">
          <a:xfrm>
            <a:off x="8441585" y="174825"/>
            <a:ext cx="5778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oth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660" y="93862"/>
            <a:ext cx="1812925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Oil Sub-Committe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31" y="76200"/>
            <a:ext cx="1455738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Nate\Desktop\RiceLogoUW_TMRGB72DP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006" y="133679"/>
            <a:ext cx="1012654" cy="426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圖表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55808069"/>
              </p:ext>
            </p:extLst>
          </p:nvPr>
        </p:nvGraphicFramePr>
        <p:xfrm>
          <a:off x="231128" y="1124744"/>
          <a:ext cx="8530485" cy="44687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0" name="文字方塊 9"/>
          <p:cNvSpPr txBox="1"/>
          <p:nvPr/>
        </p:nvSpPr>
        <p:spPr>
          <a:xfrm>
            <a:off x="6418998" y="5492404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C7+ dilute 40x</a:t>
            </a:r>
            <a:endParaRPr lang="zh-TW" altLang="en-US" dirty="0"/>
          </a:p>
        </p:txBody>
      </p:sp>
      <p:sp>
        <p:nvSpPr>
          <p:cNvPr id="2" name="矩形 1"/>
          <p:cNvSpPr/>
          <p:nvPr/>
        </p:nvSpPr>
        <p:spPr>
          <a:xfrm>
            <a:off x="3707904" y="1828732"/>
            <a:ext cx="648072" cy="32403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1" name="直線單箭頭接點 10"/>
          <p:cNvCxnSpPr/>
          <p:nvPr/>
        </p:nvCxnSpPr>
        <p:spPr>
          <a:xfrm>
            <a:off x="4031940" y="5229200"/>
            <a:ext cx="0" cy="100811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字方塊 11"/>
          <p:cNvSpPr txBox="1"/>
          <p:nvPr/>
        </p:nvSpPr>
        <p:spPr>
          <a:xfrm>
            <a:off x="3491879" y="6237312"/>
            <a:ext cx="2630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Excitation wavelength for confocal laser scanning 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92229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21" name="文字方塊 8"/>
          <p:cNvSpPr txBox="1"/>
          <p:nvPr/>
        </p:nvSpPr>
        <p:spPr>
          <a:xfrm>
            <a:off x="2935590" y="6446376"/>
            <a:ext cx="457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i="1" dirty="0" smtClean="0"/>
              <a:t>*</a:t>
            </a:r>
            <a:r>
              <a:rPr lang="en-US" altLang="zh-TW" sz="1200" dirty="0" smtClean="0"/>
              <a:t>Jill Buckley’s Lab (New Mexico Tech)</a:t>
            </a:r>
            <a:endParaRPr lang="zh-TW" altLang="en-US" sz="1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247" y="2842179"/>
            <a:ext cx="2513087" cy="236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4064" y="2842179"/>
            <a:ext cx="2527571" cy="236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文字方塊 8"/>
          <p:cNvSpPr txBox="1"/>
          <p:nvPr/>
        </p:nvSpPr>
        <p:spPr>
          <a:xfrm>
            <a:off x="4066590" y="5392180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n-C</a:t>
            </a:r>
            <a:r>
              <a:rPr lang="en-US" altLang="zh-TW" sz="2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Asphaltene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文字方塊 8"/>
          <p:cNvSpPr txBox="1"/>
          <p:nvPr/>
        </p:nvSpPr>
        <p:spPr>
          <a:xfrm>
            <a:off x="6583423" y="5421950"/>
            <a:ext cx="2544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n-C</a:t>
            </a:r>
            <a:r>
              <a:rPr lang="en-US" altLang="zh-TW" sz="2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Asphaltene</a:t>
            </a:r>
            <a:endParaRPr lang="zh-TW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文字方塊 8"/>
          <p:cNvSpPr txBox="1"/>
          <p:nvPr/>
        </p:nvSpPr>
        <p:spPr>
          <a:xfrm>
            <a:off x="115281" y="911528"/>
            <a:ext cx="63450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TW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Polydisperse</a:t>
            </a:r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distribution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Precipitate due to Pressure, Temperature, and composition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文字方塊 8"/>
          <p:cNvSpPr txBox="1"/>
          <p:nvPr/>
        </p:nvSpPr>
        <p:spPr>
          <a:xfrm>
            <a:off x="6828204" y="5853845"/>
            <a:ext cx="2297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(Oil industry)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47" y="2629043"/>
            <a:ext cx="3950206" cy="2794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標題 1"/>
          <p:cNvSpPr txBox="1">
            <a:spLocks/>
          </p:cNvSpPr>
          <p:nvPr/>
        </p:nvSpPr>
        <p:spPr>
          <a:xfrm>
            <a:off x="0" y="1"/>
            <a:ext cx="9143999" cy="6352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>
                <a:solidFill>
                  <a:schemeClr val="bg1"/>
                </a:solidFill>
              </a:rPr>
              <a:t>What is </a:t>
            </a:r>
            <a:r>
              <a:rPr lang="en-US" altLang="zh-TW" dirty="0" err="1">
                <a:solidFill>
                  <a:schemeClr val="bg1"/>
                </a:solidFill>
              </a:rPr>
              <a:t>Asphaltene</a:t>
            </a:r>
            <a:r>
              <a:rPr lang="en-US" altLang="zh-TW" dirty="0">
                <a:solidFill>
                  <a:schemeClr val="bg1"/>
                </a:solidFill>
              </a:rPr>
              <a:t>?</a:t>
            </a:r>
            <a:endParaRPr lang="zh-TW" altLang="en-US" dirty="0">
              <a:solidFill>
                <a:schemeClr val="bg1"/>
              </a:solidFill>
            </a:endParaRPr>
          </a:p>
        </p:txBody>
      </p:sp>
      <p:pic>
        <p:nvPicPr>
          <p:cNvPr id="22" name="Picture 3" descr="other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470" y="6400800"/>
            <a:ext cx="1323750" cy="395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" descr="Oil Sub-Committe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6344199"/>
            <a:ext cx="1141629" cy="424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 descr="C:\Users\Nate\Desktop\RiceLogoUW_TMRGB72DPI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400800"/>
            <a:ext cx="739413" cy="311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9" descr="http://www.pi.ac.ae/PI_IMG/PI_new_logo.jp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2" r="12318" b="38966"/>
          <a:stretch>
            <a:fillRect/>
          </a:stretch>
        </p:blipFill>
        <p:spPr bwMode="auto">
          <a:xfrm>
            <a:off x="2302542" y="6400800"/>
            <a:ext cx="614690" cy="345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7" descr="TWOil_CloggedPipe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949" y="914400"/>
            <a:ext cx="2209800" cy="171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8739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20</a:t>
            </a:fld>
            <a:endParaRPr lang="zh-TW" altLang="en-US"/>
          </a:p>
        </p:txBody>
      </p:sp>
      <p:pic>
        <p:nvPicPr>
          <p:cNvPr id="5" name="Picture 2" descr="others-p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50000"/>
          <a:stretch>
            <a:fillRect/>
          </a:stretch>
        </p:blipFill>
        <p:spPr bwMode="auto">
          <a:xfrm>
            <a:off x="8441585" y="174825"/>
            <a:ext cx="5778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oth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660" y="93862"/>
            <a:ext cx="1812925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Oil Sub-Committe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31" y="76200"/>
            <a:ext cx="1455738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Nate\Desktop\RiceLogoUW_TMRGB72DP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006" y="133679"/>
            <a:ext cx="1012654" cy="426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字方塊 9"/>
          <p:cNvSpPr txBox="1"/>
          <p:nvPr/>
        </p:nvSpPr>
        <p:spPr>
          <a:xfrm>
            <a:off x="683568" y="5661248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C7+ dilute 40x</a:t>
            </a:r>
            <a:endParaRPr lang="zh-TW" altLang="en-US" dirty="0"/>
          </a:p>
        </p:txBody>
      </p:sp>
      <p:graphicFrame>
        <p:nvGraphicFramePr>
          <p:cNvPr id="9" name="圖表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71727300"/>
              </p:ext>
            </p:extLst>
          </p:nvPr>
        </p:nvGraphicFramePr>
        <p:xfrm>
          <a:off x="200025" y="1552575"/>
          <a:ext cx="8743950" cy="3752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782065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11560" y="4785627"/>
            <a:ext cx="7884368" cy="1296144"/>
          </a:xfrm>
        </p:spPr>
        <p:txBody>
          <a:bodyPr>
            <a:normAutofit/>
          </a:bodyPr>
          <a:lstStyle/>
          <a:p>
            <a:r>
              <a:rPr lang="en-US" altLang="zh-TW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Soluble: aromatics</a:t>
            </a:r>
            <a:r>
              <a:rPr lang="zh-TW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(toluene</a:t>
            </a:r>
            <a:r>
              <a:rPr lang="zh-TW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zh-TW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xylene)</a:t>
            </a:r>
          </a:p>
          <a:p>
            <a:r>
              <a:rPr lang="en-US" altLang="zh-TW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Insoluble: n-alkane (n-heptane and n-pentane)</a:t>
            </a:r>
            <a:endParaRPr lang="zh-TW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21" name="文字方塊 8"/>
          <p:cNvSpPr txBox="1"/>
          <p:nvPr/>
        </p:nvSpPr>
        <p:spPr>
          <a:xfrm>
            <a:off x="2917232" y="6388839"/>
            <a:ext cx="457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i="1" dirty="0" smtClean="0"/>
              <a:t>*</a:t>
            </a:r>
            <a:r>
              <a:rPr lang="en-US" altLang="zh-TW" sz="1200" dirty="0" smtClean="0"/>
              <a:t>O. </a:t>
            </a:r>
            <a:r>
              <a:rPr lang="en-US" altLang="zh-TW" sz="1200" dirty="0"/>
              <a:t>C</a:t>
            </a:r>
            <a:r>
              <a:rPr lang="en-US" altLang="zh-TW" sz="1200" dirty="0" smtClean="0"/>
              <a:t>. Mullins et al, </a:t>
            </a:r>
            <a:r>
              <a:rPr lang="en-US" altLang="zh-TW" sz="1200" i="1" dirty="0" err="1" smtClean="0"/>
              <a:t>Energy&amp;Fuels</a:t>
            </a:r>
            <a:r>
              <a:rPr lang="en-US" altLang="zh-TW" sz="1200" dirty="0" smtClean="0"/>
              <a:t>, 2012</a:t>
            </a:r>
            <a:endParaRPr lang="zh-TW" altLang="en-US" sz="1200" dirty="0"/>
          </a:p>
        </p:txBody>
      </p:sp>
      <p:sp>
        <p:nvSpPr>
          <p:cNvPr id="22" name="文字方塊 8"/>
          <p:cNvSpPr txBox="1"/>
          <p:nvPr/>
        </p:nvSpPr>
        <p:spPr>
          <a:xfrm>
            <a:off x="1981200" y="1828800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Yen-Mullins</a:t>
            </a:r>
            <a:r>
              <a:rPr lang="zh-TW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Model</a:t>
            </a:r>
            <a:r>
              <a:rPr lang="zh-TW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標題 1"/>
          <p:cNvSpPr txBox="1">
            <a:spLocks/>
          </p:cNvSpPr>
          <p:nvPr/>
        </p:nvSpPr>
        <p:spPr>
          <a:xfrm>
            <a:off x="0" y="1"/>
            <a:ext cx="9143999" cy="6352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 err="1" smtClean="0">
                <a:solidFill>
                  <a:schemeClr val="bg1"/>
                </a:solidFill>
              </a:rPr>
              <a:t>Asphaltene</a:t>
            </a:r>
            <a:r>
              <a:rPr lang="en-US" altLang="zh-TW" dirty="0" smtClean="0">
                <a:solidFill>
                  <a:schemeClr val="bg1"/>
                </a:solidFill>
              </a:rPr>
              <a:t> Stages</a:t>
            </a:r>
            <a:endParaRPr lang="zh-TW" altLang="en-US" dirty="0">
              <a:solidFill>
                <a:schemeClr val="bg1"/>
              </a:solidFill>
            </a:endParaRPr>
          </a:p>
        </p:txBody>
      </p:sp>
      <p:pic>
        <p:nvPicPr>
          <p:cNvPr id="25" name="Picture 3" descr="oth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470" y="6400800"/>
            <a:ext cx="1323750" cy="395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" descr="Oil Sub-Committe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6344199"/>
            <a:ext cx="1141629" cy="424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 descr="C:\Users\Nate\Desktop\RiceLogoUW_TMRGB72DP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400800"/>
            <a:ext cx="739413" cy="311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9" descr="http://www.pi.ac.ae/PI_IMG/PI_new_logo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2" r="12318" b="38966"/>
          <a:stretch>
            <a:fillRect/>
          </a:stretch>
        </p:blipFill>
        <p:spPr bwMode="auto">
          <a:xfrm>
            <a:off x="2302542" y="6400800"/>
            <a:ext cx="614690" cy="345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06" y="2447394"/>
            <a:ext cx="5344474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8" name="Group 317"/>
          <p:cNvGrpSpPr/>
          <p:nvPr/>
        </p:nvGrpSpPr>
        <p:grpSpPr>
          <a:xfrm rot="20735390">
            <a:off x="7038299" y="3264574"/>
            <a:ext cx="395887" cy="312146"/>
            <a:chOff x="6951332" y="3084765"/>
            <a:chExt cx="1019118" cy="783488"/>
          </a:xfrm>
        </p:grpSpPr>
        <p:sp>
          <p:nvSpPr>
            <p:cNvPr id="319" name="Oval 318"/>
            <p:cNvSpPr/>
            <p:nvPr/>
          </p:nvSpPr>
          <p:spPr>
            <a:xfrm rot="1281140">
              <a:off x="7186954" y="3344727"/>
              <a:ext cx="372363" cy="250007"/>
            </a:xfrm>
            <a:prstGeom prst="ellipse">
              <a:avLst/>
            </a:prstGeom>
            <a:pattFill prst="trellis">
              <a:fgClr>
                <a:schemeClr val="accent6">
                  <a:lumMod val="75000"/>
                </a:schemeClr>
              </a:fgClr>
              <a:bgClr>
                <a:schemeClr val="bg1"/>
              </a:bgClr>
            </a:patt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0" name="Curved Connector 319"/>
            <p:cNvCxnSpPr>
              <a:stCxn id="319" idx="7"/>
            </p:cNvCxnSpPr>
            <p:nvPr/>
          </p:nvCxnSpPr>
          <p:spPr>
            <a:xfrm rot="6681140" flipH="1" flipV="1">
              <a:off x="7680406" y="3306239"/>
              <a:ext cx="36613" cy="352421"/>
            </a:xfrm>
            <a:prstGeom prst="curvedConnector4">
              <a:avLst>
                <a:gd name="adj1" fmla="val 682836"/>
                <a:gd name="adj2" fmla="val 57737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Curved Connector 320"/>
            <p:cNvCxnSpPr>
              <a:stCxn id="319" idx="6"/>
            </p:cNvCxnSpPr>
            <p:nvPr/>
          </p:nvCxnSpPr>
          <p:spPr>
            <a:xfrm rot="1281140">
              <a:off x="7523615" y="3617436"/>
              <a:ext cx="446835" cy="4166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Curved Connector 321"/>
            <p:cNvCxnSpPr/>
            <p:nvPr/>
          </p:nvCxnSpPr>
          <p:spPr>
            <a:xfrm rot="1281140">
              <a:off x="7388569" y="3638191"/>
              <a:ext cx="223418" cy="187505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Curved Connector 322"/>
            <p:cNvCxnSpPr/>
            <p:nvPr/>
          </p:nvCxnSpPr>
          <p:spPr>
            <a:xfrm rot="6681140">
              <a:off x="7124627" y="3619395"/>
              <a:ext cx="187505" cy="69411"/>
            </a:xfrm>
            <a:prstGeom prst="curvedConnector3">
              <a:avLst>
                <a:gd name="adj1" fmla="val 12767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Curved Connector 323"/>
            <p:cNvCxnSpPr/>
            <p:nvPr/>
          </p:nvCxnSpPr>
          <p:spPr>
            <a:xfrm rot="12081140" flipV="1">
              <a:off x="6951332" y="3399041"/>
              <a:ext cx="235406" cy="9375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Curved Connector 324"/>
            <p:cNvCxnSpPr/>
            <p:nvPr/>
          </p:nvCxnSpPr>
          <p:spPr>
            <a:xfrm rot="6681140">
              <a:off x="7002123" y="3509383"/>
              <a:ext cx="207228" cy="180187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Curved Connector 325"/>
            <p:cNvCxnSpPr/>
            <p:nvPr/>
          </p:nvCxnSpPr>
          <p:spPr>
            <a:xfrm rot="1281140">
              <a:off x="7042360" y="3175776"/>
              <a:ext cx="223418" cy="187505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Curved Connector 326"/>
            <p:cNvCxnSpPr/>
            <p:nvPr/>
          </p:nvCxnSpPr>
          <p:spPr>
            <a:xfrm rot="17481140" flipH="1">
              <a:off x="7269799" y="3172532"/>
              <a:ext cx="250007" cy="74473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Curved Connector 327"/>
            <p:cNvCxnSpPr/>
            <p:nvPr/>
          </p:nvCxnSpPr>
          <p:spPr>
            <a:xfrm rot="17481140" flipH="1">
              <a:off x="7261144" y="3706013"/>
              <a:ext cx="250007" cy="74473"/>
            </a:xfrm>
            <a:prstGeom prst="curvedConnector3">
              <a:avLst>
                <a:gd name="adj1" fmla="val 108252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6517819" y="3748084"/>
            <a:ext cx="395887" cy="312146"/>
            <a:chOff x="6951332" y="3084765"/>
            <a:chExt cx="1019118" cy="783488"/>
          </a:xfrm>
        </p:grpSpPr>
        <p:sp>
          <p:nvSpPr>
            <p:cNvPr id="219" name="Oval 218"/>
            <p:cNvSpPr/>
            <p:nvPr/>
          </p:nvSpPr>
          <p:spPr>
            <a:xfrm rot="1281140">
              <a:off x="7186954" y="3344727"/>
              <a:ext cx="372363" cy="250007"/>
            </a:xfrm>
            <a:prstGeom prst="ellipse">
              <a:avLst/>
            </a:prstGeom>
            <a:pattFill prst="trellis">
              <a:fgClr>
                <a:schemeClr val="accent6">
                  <a:lumMod val="75000"/>
                </a:schemeClr>
              </a:fgClr>
              <a:bgClr>
                <a:schemeClr val="bg1"/>
              </a:bgClr>
            </a:patt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0" name="Curved Connector 219"/>
            <p:cNvCxnSpPr>
              <a:stCxn id="219" idx="7"/>
            </p:cNvCxnSpPr>
            <p:nvPr/>
          </p:nvCxnSpPr>
          <p:spPr>
            <a:xfrm rot="6681140" flipH="1" flipV="1">
              <a:off x="7680406" y="3306239"/>
              <a:ext cx="36613" cy="352421"/>
            </a:xfrm>
            <a:prstGeom prst="curvedConnector4">
              <a:avLst>
                <a:gd name="adj1" fmla="val 682836"/>
                <a:gd name="adj2" fmla="val 57737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Curved Connector 220"/>
            <p:cNvCxnSpPr>
              <a:stCxn id="219" idx="6"/>
            </p:cNvCxnSpPr>
            <p:nvPr/>
          </p:nvCxnSpPr>
          <p:spPr>
            <a:xfrm rot="1281140">
              <a:off x="7523615" y="3617436"/>
              <a:ext cx="446835" cy="4166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Curved Connector 221"/>
            <p:cNvCxnSpPr/>
            <p:nvPr/>
          </p:nvCxnSpPr>
          <p:spPr>
            <a:xfrm rot="1281140">
              <a:off x="7388569" y="3638191"/>
              <a:ext cx="223418" cy="187505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Curved Connector 222"/>
            <p:cNvCxnSpPr/>
            <p:nvPr/>
          </p:nvCxnSpPr>
          <p:spPr>
            <a:xfrm rot="6681140">
              <a:off x="7124627" y="3619395"/>
              <a:ext cx="187505" cy="69411"/>
            </a:xfrm>
            <a:prstGeom prst="curvedConnector3">
              <a:avLst>
                <a:gd name="adj1" fmla="val 12767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Curved Connector 223"/>
            <p:cNvCxnSpPr/>
            <p:nvPr/>
          </p:nvCxnSpPr>
          <p:spPr>
            <a:xfrm rot="12081140" flipV="1">
              <a:off x="6951332" y="3399041"/>
              <a:ext cx="235406" cy="9375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Curved Connector 224"/>
            <p:cNvCxnSpPr/>
            <p:nvPr/>
          </p:nvCxnSpPr>
          <p:spPr>
            <a:xfrm rot="6681140">
              <a:off x="7002123" y="3509383"/>
              <a:ext cx="207228" cy="180187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Curved Connector 225"/>
            <p:cNvCxnSpPr/>
            <p:nvPr/>
          </p:nvCxnSpPr>
          <p:spPr>
            <a:xfrm rot="1281140">
              <a:off x="7042360" y="3175776"/>
              <a:ext cx="223418" cy="187505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Curved Connector 226"/>
            <p:cNvCxnSpPr/>
            <p:nvPr/>
          </p:nvCxnSpPr>
          <p:spPr>
            <a:xfrm rot="17481140" flipH="1">
              <a:off x="7269799" y="3172532"/>
              <a:ext cx="250007" cy="74473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Curved Connector 227"/>
            <p:cNvCxnSpPr/>
            <p:nvPr/>
          </p:nvCxnSpPr>
          <p:spPr>
            <a:xfrm rot="17481140" flipH="1">
              <a:off x="7261144" y="3706013"/>
              <a:ext cx="250007" cy="74473"/>
            </a:xfrm>
            <a:prstGeom prst="curvedConnector3">
              <a:avLst>
                <a:gd name="adj1" fmla="val 108252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0" name="Group 229"/>
          <p:cNvGrpSpPr/>
          <p:nvPr/>
        </p:nvGrpSpPr>
        <p:grpSpPr>
          <a:xfrm rot="20873797">
            <a:off x="6824419" y="3238651"/>
            <a:ext cx="395887" cy="312146"/>
            <a:chOff x="6951332" y="3084765"/>
            <a:chExt cx="1019118" cy="783488"/>
          </a:xfrm>
        </p:grpSpPr>
        <p:sp>
          <p:nvSpPr>
            <p:cNvPr id="231" name="Oval 230"/>
            <p:cNvSpPr/>
            <p:nvPr/>
          </p:nvSpPr>
          <p:spPr>
            <a:xfrm rot="1281140">
              <a:off x="7186954" y="3344727"/>
              <a:ext cx="372363" cy="250007"/>
            </a:xfrm>
            <a:prstGeom prst="ellipse">
              <a:avLst/>
            </a:prstGeom>
            <a:pattFill prst="trellis">
              <a:fgClr>
                <a:schemeClr val="accent6">
                  <a:lumMod val="75000"/>
                </a:schemeClr>
              </a:fgClr>
              <a:bgClr>
                <a:schemeClr val="bg1"/>
              </a:bgClr>
            </a:patt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2" name="Curved Connector 231"/>
            <p:cNvCxnSpPr>
              <a:stCxn id="231" idx="7"/>
            </p:cNvCxnSpPr>
            <p:nvPr/>
          </p:nvCxnSpPr>
          <p:spPr>
            <a:xfrm rot="6681140" flipH="1" flipV="1">
              <a:off x="7680406" y="3306239"/>
              <a:ext cx="36613" cy="352421"/>
            </a:xfrm>
            <a:prstGeom prst="curvedConnector4">
              <a:avLst>
                <a:gd name="adj1" fmla="val 682836"/>
                <a:gd name="adj2" fmla="val 57737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Curved Connector 232"/>
            <p:cNvCxnSpPr>
              <a:stCxn id="231" idx="6"/>
            </p:cNvCxnSpPr>
            <p:nvPr/>
          </p:nvCxnSpPr>
          <p:spPr>
            <a:xfrm rot="1281140">
              <a:off x="7523615" y="3617436"/>
              <a:ext cx="446835" cy="4166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Curved Connector 233"/>
            <p:cNvCxnSpPr/>
            <p:nvPr/>
          </p:nvCxnSpPr>
          <p:spPr>
            <a:xfrm rot="1281140">
              <a:off x="7388569" y="3638191"/>
              <a:ext cx="223418" cy="187505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Curved Connector 234"/>
            <p:cNvCxnSpPr/>
            <p:nvPr/>
          </p:nvCxnSpPr>
          <p:spPr>
            <a:xfrm rot="6681140">
              <a:off x="7124627" y="3619395"/>
              <a:ext cx="187505" cy="69411"/>
            </a:xfrm>
            <a:prstGeom prst="curvedConnector3">
              <a:avLst>
                <a:gd name="adj1" fmla="val 12767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Curved Connector 235"/>
            <p:cNvCxnSpPr/>
            <p:nvPr/>
          </p:nvCxnSpPr>
          <p:spPr>
            <a:xfrm rot="12081140" flipV="1">
              <a:off x="6951332" y="3399041"/>
              <a:ext cx="235406" cy="9375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Curved Connector 236"/>
            <p:cNvCxnSpPr/>
            <p:nvPr/>
          </p:nvCxnSpPr>
          <p:spPr>
            <a:xfrm rot="6681140">
              <a:off x="7002123" y="3509383"/>
              <a:ext cx="207228" cy="180187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Curved Connector 237"/>
            <p:cNvCxnSpPr/>
            <p:nvPr/>
          </p:nvCxnSpPr>
          <p:spPr>
            <a:xfrm rot="1281140">
              <a:off x="7042360" y="3175776"/>
              <a:ext cx="223418" cy="187505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Curved Connector 238"/>
            <p:cNvCxnSpPr/>
            <p:nvPr/>
          </p:nvCxnSpPr>
          <p:spPr>
            <a:xfrm rot="17481140" flipH="1">
              <a:off x="7269799" y="3172532"/>
              <a:ext cx="250007" cy="74473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Curved Connector 239"/>
            <p:cNvCxnSpPr/>
            <p:nvPr/>
          </p:nvCxnSpPr>
          <p:spPr>
            <a:xfrm rot="17481140" flipH="1">
              <a:off x="7261144" y="3706013"/>
              <a:ext cx="250007" cy="74473"/>
            </a:xfrm>
            <a:prstGeom prst="curvedConnector3">
              <a:avLst>
                <a:gd name="adj1" fmla="val 108252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1" name="Group 240"/>
          <p:cNvGrpSpPr/>
          <p:nvPr/>
        </p:nvGrpSpPr>
        <p:grpSpPr>
          <a:xfrm rot="20873797">
            <a:off x="6766725" y="3385269"/>
            <a:ext cx="395887" cy="312146"/>
            <a:chOff x="6951332" y="3084765"/>
            <a:chExt cx="1019118" cy="783488"/>
          </a:xfrm>
        </p:grpSpPr>
        <p:sp>
          <p:nvSpPr>
            <p:cNvPr id="242" name="Oval 241"/>
            <p:cNvSpPr/>
            <p:nvPr/>
          </p:nvSpPr>
          <p:spPr>
            <a:xfrm rot="1281140">
              <a:off x="7186954" y="3344727"/>
              <a:ext cx="372363" cy="250007"/>
            </a:xfrm>
            <a:prstGeom prst="ellipse">
              <a:avLst/>
            </a:prstGeom>
            <a:pattFill prst="trellis">
              <a:fgClr>
                <a:schemeClr val="accent6">
                  <a:lumMod val="75000"/>
                </a:schemeClr>
              </a:fgClr>
              <a:bgClr>
                <a:schemeClr val="bg1"/>
              </a:bgClr>
            </a:patt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3" name="Curved Connector 242"/>
            <p:cNvCxnSpPr>
              <a:stCxn id="242" idx="7"/>
            </p:cNvCxnSpPr>
            <p:nvPr/>
          </p:nvCxnSpPr>
          <p:spPr>
            <a:xfrm rot="6681140" flipH="1" flipV="1">
              <a:off x="7680406" y="3306239"/>
              <a:ext cx="36613" cy="352421"/>
            </a:xfrm>
            <a:prstGeom prst="curvedConnector4">
              <a:avLst>
                <a:gd name="adj1" fmla="val 682836"/>
                <a:gd name="adj2" fmla="val 57737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Curved Connector 243"/>
            <p:cNvCxnSpPr>
              <a:stCxn id="242" idx="6"/>
            </p:cNvCxnSpPr>
            <p:nvPr/>
          </p:nvCxnSpPr>
          <p:spPr>
            <a:xfrm rot="1281140">
              <a:off x="7523615" y="3617436"/>
              <a:ext cx="446835" cy="4166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Curved Connector 244"/>
            <p:cNvCxnSpPr/>
            <p:nvPr/>
          </p:nvCxnSpPr>
          <p:spPr>
            <a:xfrm rot="1281140">
              <a:off x="7388569" y="3638191"/>
              <a:ext cx="223418" cy="187505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Curved Connector 245"/>
            <p:cNvCxnSpPr/>
            <p:nvPr/>
          </p:nvCxnSpPr>
          <p:spPr>
            <a:xfrm rot="6681140">
              <a:off x="7124627" y="3619395"/>
              <a:ext cx="187505" cy="69411"/>
            </a:xfrm>
            <a:prstGeom prst="curvedConnector3">
              <a:avLst>
                <a:gd name="adj1" fmla="val 12767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Curved Connector 246"/>
            <p:cNvCxnSpPr/>
            <p:nvPr/>
          </p:nvCxnSpPr>
          <p:spPr>
            <a:xfrm rot="12081140" flipV="1">
              <a:off x="6951332" y="3399041"/>
              <a:ext cx="235406" cy="9375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Curved Connector 247"/>
            <p:cNvCxnSpPr/>
            <p:nvPr/>
          </p:nvCxnSpPr>
          <p:spPr>
            <a:xfrm rot="6681140">
              <a:off x="7002123" y="3509383"/>
              <a:ext cx="207228" cy="180187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Curved Connector 248"/>
            <p:cNvCxnSpPr/>
            <p:nvPr/>
          </p:nvCxnSpPr>
          <p:spPr>
            <a:xfrm rot="1281140">
              <a:off x="7042360" y="3175776"/>
              <a:ext cx="223418" cy="187505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Curved Connector 249"/>
            <p:cNvCxnSpPr/>
            <p:nvPr/>
          </p:nvCxnSpPr>
          <p:spPr>
            <a:xfrm rot="17481140" flipH="1">
              <a:off x="7269799" y="3172532"/>
              <a:ext cx="250007" cy="74473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Curved Connector 250"/>
            <p:cNvCxnSpPr/>
            <p:nvPr/>
          </p:nvCxnSpPr>
          <p:spPr>
            <a:xfrm rot="17481140" flipH="1">
              <a:off x="7261144" y="3706013"/>
              <a:ext cx="250007" cy="74473"/>
            </a:xfrm>
            <a:prstGeom prst="curvedConnector3">
              <a:avLst>
                <a:gd name="adj1" fmla="val 108252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2" name="Group 251"/>
          <p:cNvGrpSpPr/>
          <p:nvPr/>
        </p:nvGrpSpPr>
        <p:grpSpPr>
          <a:xfrm rot="987329">
            <a:off x="6733934" y="3531886"/>
            <a:ext cx="395887" cy="312146"/>
            <a:chOff x="6951332" y="3084765"/>
            <a:chExt cx="1019118" cy="783488"/>
          </a:xfrm>
        </p:grpSpPr>
        <p:sp>
          <p:nvSpPr>
            <p:cNvPr id="253" name="Oval 252"/>
            <p:cNvSpPr/>
            <p:nvPr/>
          </p:nvSpPr>
          <p:spPr>
            <a:xfrm rot="1281140">
              <a:off x="7186954" y="3344727"/>
              <a:ext cx="372363" cy="250007"/>
            </a:xfrm>
            <a:prstGeom prst="ellipse">
              <a:avLst/>
            </a:prstGeom>
            <a:pattFill prst="trellis">
              <a:fgClr>
                <a:schemeClr val="accent6">
                  <a:lumMod val="75000"/>
                </a:schemeClr>
              </a:fgClr>
              <a:bgClr>
                <a:schemeClr val="bg1"/>
              </a:bgClr>
            </a:patt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4" name="Curved Connector 253"/>
            <p:cNvCxnSpPr>
              <a:stCxn id="253" idx="7"/>
            </p:cNvCxnSpPr>
            <p:nvPr/>
          </p:nvCxnSpPr>
          <p:spPr>
            <a:xfrm rot="6681140" flipH="1" flipV="1">
              <a:off x="7680406" y="3306239"/>
              <a:ext cx="36613" cy="352421"/>
            </a:xfrm>
            <a:prstGeom prst="curvedConnector4">
              <a:avLst>
                <a:gd name="adj1" fmla="val 682836"/>
                <a:gd name="adj2" fmla="val 57737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Curved Connector 254"/>
            <p:cNvCxnSpPr>
              <a:stCxn id="253" idx="6"/>
            </p:cNvCxnSpPr>
            <p:nvPr/>
          </p:nvCxnSpPr>
          <p:spPr>
            <a:xfrm rot="1281140">
              <a:off x="7523615" y="3617436"/>
              <a:ext cx="446835" cy="4166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Curved Connector 255"/>
            <p:cNvCxnSpPr/>
            <p:nvPr/>
          </p:nvCxnSpPr>
          <p:spPr>
            <a:xfrm rot="1281140">
              <a:off x="7388569" y="3638191"/>
              <a:ext cx="223418" cy="187505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Curved Connector 256"/>
            <p:cNvCxnSpPr/>
            <p:nvPr/>
          </p:nvCxnSpPr>
          <p:spPr>
            <a:xfrm rot="6681140">
              <a:off x="7124627" y="3619395"/>
              <a:ext cx="187505" cy="69411"/>
            </a:xfrm>
            <a:prstGeom prst="curvedConnector3">
              <a:avLst>
                <a:gd name="adj1" fmla="val 12767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Curved Connector 257"/>
            <p:cNvCxnSpPr/>
            <p:nvPr/>
          </p:nvCxnSpPr>
          <p:spPr>
            <a:xfrm rot="12081140" flipV="1">
              <a:off x="6951332" y="3399041"/>
              <a:ext cx="235406" cy="9375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Curved Connector 258"/>
            <p:cNvCxnSpPr/>
            <p:nvPr/>
          </p:nvCxnSpPr>
          <p:spPr>
            <a:xfrm rot="6681140">
              <a:off x="7002123" y="3509383"/>
              <a:ext cx="207228" cy="180187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Curved Connector 259"/>
            <p:cNvCxnSpPr/>
            <p:nvPr/>
          </p:nvCxnSpPr>
          <p:spPr>
            <a:xfrm rot="1281140">
              <a:off x="7042360" y="3175776"/>
              <a:ext cx="223418" cy="187505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Curved Connector 260"/>
            <p:cNvCxnSpPr/>
            <p:nvPr/>
          </p:nvCxnSpPr>
          <p:spPr>
            <a:xfrm rot="17481140" flipH="1">
              <a:off x="7269799" y="3172532"/>
              <a:ext cx="250007" cy="74473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Curved Connector 261"/>
            <p:cNvCxnSpPr/>
            <p:nvPr/>
          </p:nvCxnSpPr>
          <p:spPr>
            <a:xfrm rot="17481140" flipH="1">
              <a:off x="7261144" y="3706013"/>
              <a:ext cx="250007" cy="74473"/>
            </a:xfrm>
            <a:prstGeom prst="curvedConnector3">
              <a:avLst>
                <a:gd name="adj1" fmla="val 108252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3" name="Group 262"/>
          <p:cNvGrpSpPr/>
          <p:nvPr/>
        </p:nvGrpSpPr>
        <p:grpSpPr>
          <a:xfrm rot="987329">
            <a:off x="6968035" y="3430473"/>
            <a:ext cx="395887" cy="312146"/>
            <a:chOff x="6951332" y="3084765"/>
            <a:chExt cx="1019118" cy="783488"/>
          </a:xfrm>
        </p:grpSpPr>
        <p:sp>
          <p:nvSpPr>
            <p:cNvPr id="264" name="Oval 263"/>
            <p:cNvSpPr/>
            <p:nvPr/>
          </p:nvSpPr>
          <p:spPr>
            <a:xfrm rot="1281140">
              <a:off x="7186954" y="3344727"/>
              <a:ext cx="372363" cy="250007"/>
            </a:xfrm>
            <a:prstGeom prst="ellipse">
              <a:avLst/>
            </a:prstGeom>
            <a:pattFill prst="trellis">
              <a:fgClr>
                <a:schemeClr val="accent6">
                  <a:lumMod val="75000"/>
                </a:schemeClr>
              </a:fgClr>
              <a:bgClr>
                <a:schemeClr val="bg1"/>
              </a:bgClr>
            </a:patt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5" name="Curved Connector 264"/>
            <p:cNvCxnSpPr>
              <a:stCxn id="264" idx="7"/>
            </p:cNvCxnSpPr>
            <p:nvPr/>
          </p:nvCxnSpPr>
          <p:spPr>
            <a:xfrm rot="6681140" flipH="1" flipV="1">
              <a:off x="7680406" y="3306239"/>
              <a:ext cx="36613" cy="352421"/>
            </a:xfrm>
            <a:prstGeom prst="curvedConnector4">
              <a:avLst>
                <a:gd name="adj1" fmla="val 682836"/>
                <a:gd name="adj2" fmla="val 57737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Curved Connector 265"/>
            <p:cNvCxnSpPr>
              <a:stCxn id="264" idx="6"/>
            </p:cNvCxnSpPr>
            <p:nvPr/>
          </p:nvCxnSpPr>
          <p:spPr>
            <a:xfrm rot="1281140">
              <a:off x="7523615" y="3617436"/>
              <a:ext cx="446835" cy="4166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Curved Connector 266"/>
            <p:cNvCxnSpPr/>
            <p:nvPr/>
          </p:nvCxnSpPr>
          <p:spPr>
            <a:xfrm rot="1281140">
              <a:off x="7388569" y="3638191"/>
              <a:ext cx="223418" cy="187505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Curved Connector 267"/>
            <p:cNvCxnSpPr/>
            <p:nvPr/>
          </p:nvCxnSpPr>
          <p:spPr>
            <a:xfrm rot="6681140">
              <a:off x="7124627" y="3619395"/>
              <a:ext cx="187505" cy="69411"/>
            </a:xfrm>
            <a:prstGeom prst="curvedConnector3">
              <a:avLst>
                <a:gd name="adj1" fmla="val 12767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Curved Connector 268"/>
            <p:cNvCxnSpPr/>
            <p:nvPr/>
          </p:nvCxnSpPr>
          <p:spPr>
            <a:xfrm rot="12081140" flipV="1">
              <a:off x="6951332" y="3399041"/>
              <a:ext cx="235406" cy="9375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Curved Connector 269"/>
            <p:cNvCxnSpPr/>
            <p:nvPr/>
          </p:nvCxnSpPr>
          <p:spPr>
            <a:xfrm rot="6681140">
              <a:off x="7002123" y="3509383"/>
              <a:ext cx="207228" cy="180187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Curved Connector 270"/>
            <p:cNvCxnSpPr/>
            <p:nvPr/>
          </p:nvCxnSpPr>
          <p:spPr>
            <a:xfrm rot="1281140">
              <a:off x="7042360" y="3175776"/>
              <a:ext cx="223418" cy="187505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Curved Connector 271"/>
            <p:cNvCxnSpPr/>
            <p:nvPr/>
          </p:nvCxnSpPr>
          <p:spPr>
            <a:xfrm rot="17481140" flipH="1">
              <a:off x="7269799" y="3172532"/>
              <a:ext cx="250007" cy="74473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Curved Connector 272"/>
            <p:cNvCxnSpPr/>
            <p:nvPr/>
          </p:nvCxnSpPr>
          <p:spPr>
            <a:xfrm rot="17481140" flipH="1">
              <a:off x="7261144" y="3706013"/>
              <a:ext cx="250007" cy="74473"/>
            </a:xfrm>
            <a:prstGeom prst="curvedConnector3">
              <a:avLst>
                <a:gd name="adj1" fmla="val 108252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4" name="Group 273"/>
          <p:cNvGrpSpPr/>
          <p:nvPr/>
        </p:nvGrpSpPr>
        <p:grpSpPr>
          <a:xfrm rot="987329">
            <a:off x="6891816" y="3556771"/>
            <a:ext cx="395887" cy="312146"/>
            <a:chOff x="6951332" y="3084765"/>
            <a:chExt cx="1019118" cy="783488"/>
          </a:xfrm>
        </p:grpSpPr>
        <p:sp>
          <p:nvSpPr>
            <p:cNvPr id="275" name="Oval 274"/>
            <p:cNvSpPr/>
            <p:nvPr/>
          </p:nvSpPr>
          <p:spPr>
            <a:xfrm rot="1281140">
              <a:off x="7186954" y="3344727"/>
              <a:ext cx="372363" cy="250007"/>
            </a:xfrm>
            <a:prstGeom prst="ellipse">
              <a:avLst/>
            </a:prstGeom>
            <a:pattFill prst="trellis">
              <a:fgClr>
                <a:schemeClr val="accent6">
                  <a:lumMod val="75000"/>
                </a:schemeClr>
              </a:fgClr>
              <a:bgClr>
                <a:schemeClr val="bg1"/>
              </a:bgClr>
            </a:patt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6" name="Curved Connector 275"/>
            <p:cNvCxnSpPr>
              <a:stCxn id="275" idx="7"/>
            </p:cNvCxnSpPr>
            <p:nvPr/>
          </p:nvCxnSpPr>
          <p:spPr>
            <a:xfrm rot="6681140" flipH="1" flipV="1">
              <a:off x="7680406" y="3306239"/>
              <a:ext cx="36613" cy="352421"/>
            </a:xfrm>
            <a:prstGeom prst="curvedConnector4">
              <a:avLst>
                <a:gd name="adj1" fmla="val 682836"/>
                <a:gd name="adj2" fmla="val 57737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Curved Connector 276"/>
            <p:cNvCxnSpPr>
              <a:stCxn id="275" idx="6"/>
            </p:cNvCxnSpPr>
            <p:nvPr/>
          </p:nvCxnSpPr>
          <p:spPr>
            <a:xfrm rot="1281140">
              <a:off x="7523615" y="3617436"/>
              <a:ext cx="446835" cy="4166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Curved Connector 277"/>
            <p:cNvCxnSpPr/>
            <p:nvPr/>
          </p:nvCxnSpPr>
          <p:spPr>
            <a:xfrm rot="1281140">
              <a:off x="7388569" y="3638191"/>
              <a:ext cx="223418" cy="187505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9" name="Curved Connector 278"/>
            <p:cNvCxnSpPr/>
            <p:nvPr/>
          </p:nvCxnSpPr>
          <p:spPr>
            <a:xfrm rot="6681140">
              <a:off x="7124627" y="3619395"/>
              <a:ext cx="187505" cy="69411"/>
            </a:xfrm>
            <a:prstGeom prst="curvedConnector3">
              <a:avLst>
                <a:gd name="adj1" fmla="val 12767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Curved Connector 279"/>
            <p:cNvCxnSpPr/>
            <p:nvPr/>
          </p:nvCxnSpPr>
          <p:spPr>
            <a:xfrm rot="12081140" flipV="1">
              <a:off x="6951332" y="3399041"/>
              <a:ext cx="235406" cy="9375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" name="Curved Connector 280"/>
            <p:cNvCxnSpPr/>
            <p:nvPr/>
          </p:nvCxnSpPr>
          <p:spPr>
            <a:xfrm rot="6681140">
              <a:off x="7002123" y="3509383"/>
              <a:ext cx="207228" cy="180187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" name="Curved Connector 281"/>
            <p:cNvCxnSpPr/>
            <p:nvPr/>
          </p:nvCxnSpPr>
          <p:spPr>
            <a:xfrm rot="1281140">
              <a:off x="7042360" y="3175776"/>
              <a:ext cx="223418" cy="187505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Curved Connector 282"/>
            <p:cNvCxnSpPr/>
            <p:nvPr/>
          </p:nvCxnSpPr>
          <p:spPr>
            <a:xfrm rot="17481140" flipH="1">
              <a:off x="7269799" y="3172532"/>
              <a:ext cx="250007" cy="74473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" name="Curved Connector 283"/>
            <p:cNvCxnSpPr/>
            <p:nvPr/>
          </p:nvCxnSpPr>
          <p:spPr>
            <a:xfrm rot="17481140" flipH="1">
              <a:off x="7261144" y="3706013"/>
              <a:ext cx="250007" cy="74473"/>
            </a:xfrm>
            <a:prstGeom prst="curvedConnector3">
              <a:avLst>
                <a:gd name="adj1" fmla="val 108252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5" name="Group 284"/>
          <p:cNvGrpSpPr/>
          <p:nvPr/>
        </p:nvGrpSpPr>
        <p:grpSpPr>
          <a:xfrm rot="20735390">
            <a:off x="6834969" y="3691032"/>
            <a:ext cx="395887" cy="312146"/>
            <a:chOff x="6951332" y="3084765"/>
            <a:chExt cx="1019118" cy="783488"/>
          </a:xfrm>
        </p:grpSpPr>
        <p:sp>
          <p:nvSpPr>
            <p:cNvPr id="286" name="Oval 285"/>
            <p:cNvSpPr/>
            <p:nvPr/>
          </p:nvSpPr>
          <p:spPr>
            <a:xfrm rot="1281140">
              <a:off x="7186954" y="3344727"/>
              <a:ext cx="372363" cy="250007"/>
            </a:xfrm>
            <a:prstGeom prst="ellipse">
              <a:avLst/>
            </a:prstGeom>
            <a:pattFill prst="trellis">
              <a:fgClr>
                <a:schemeClr val="accent6">
                  <a:lumMod val="75000"/>
                </a:schemeClr>
              </a:fgClr>
              <a:bgClr>
                <a:schemeClr val="bg1"/>
              </a:bgClr>
            </a:patt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87" name="Curved Connector 286"/>
            <p:cNvCxnSpPr>
              <a:stCxn id="286" idx="7"/>
            </p:cNvCxnSpPr>
            <p:nvPr/>
          </p:nvCxnSpPr>
          <p:spPr>
            <a:xfrm rot="6681140" flipH="1" flipV="1">
              <a:off x="7680406" y="3306239"/>
              <a:ext cx="36613" cy="352421"/>
            </a:xfrm>
            <a:prstGeom prst="curvedConnector4">
              <a:avLst>
                <a:gd name="adj1" fmla="val 682836"/>
                <a:gd name="adj2" fmla="val 57737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" name="Curved Connector 287"/>
            <p:cNvCxnSpPr>
              <a:stCxn id="286" idx="6"/>
            </p:cNvCxnSpPr>
            <p:nvPr/>
          </p:nvCxnSpPr>
          <p:spPr>
            <a:xfrm rot="1281140">
              <a:off x="7523615" y="3617436"/>
              <a:ext cx="446835" cy="4166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Curved Connector 288"/>
            <p:cNvCxnSpPr/>
            <p:nvPr/>
          </p:nvCxnSpPr>
          <p:spPr>
            <a:xfrm rot="1281140">
              <a:off x="7388569" y="3638191"/>
              <a:ext cx="223418" cy="187505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0" name="Curved Connector 289"/>
            <p:cNvCxnSpPr/>
            <p:nvPr/>
          </p:nvCxnSpPr>
          <p:spPr>
            <a:xfrm rot="6681140">
              <a:off x="7124627" y="3619395"/>
              <a:ext cx="187505" cy="69411"/>
            </a:xfrm>
            <a:prstGeom prst="curvedConnector3">
              <a:avLst>
                <a:gd name="adj1" fmla="val 12767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1" name="Curved Connector 290"/>
            <p:cNvCxnSpPr/>
            <p:nvPr/>
          </p:nvCxnSpPr>
          <p:spPr>
            <a:xfrm rot="12081140" flipV="1">
              <a:off x="6951332" y="3399041"/>
              <a:ext cx="235406" cy="9375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Curved Connector 291"/>
            <p:cNvCxnSpPr/>
            <p:nvPr/>
          </p:nvCxnSpPr>
          <p:spPr>
            <a:xfrm rot="6681140">
              <a:off x="7002123" y="3509383"/>
              <a:ext cx="207228" cy="180187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Curved Connector 292"/>
            <p:cNvCxnSpPr/>
            <p:nvPr/>
          </p:nvCxnSpPr>
          <p:spPr>
            <a:xfrm rot="1281140">
              <a:off x="7042360" y="3175776"/>
              <a:ext cx="223418" cy="187505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Curved Connector 293"/>
            <p:cNvCxnSpPr/>
            <p:nvPr/>
          </p:nvCxnSpPr>
          <p:spPr>
            <a:xfrm rot="17481140" flipH="1">
              <a:off x="7269799" y="3172532"/>
              <a:ext cx="250007" cy="74473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Curved Connector 294"/>
            <p:cNvCxnSpPr/>
            <p:nvPr/>
          </p:nvCxnSpPr>
          <p:spPr>
            <a:xfrm rot="17481140" flipH="1">
              <a:off x="7261144" y="3706013"/>
              <a:ext cx="250007" cy="74473"/>
            </a:xfrm>
            <a:prstGeom prst="curvedConnector3">
              <a:avLst>
                <a:gd name="adj1" fmla="val 108252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6" name="Group 295"/>
          <p:cNvGrpSpPr/>
          <p:nvPr/>
        </p:nvGrpSpPr>
        <p:grpSpPr>
          <a:xfrm rot="20735390">
            <a:off x="7063851" y="3671914"/>
            <a:ext cx="395887" cy="312146"/>
            <a:chOff x="6951332" y="3084765"/>
            <a:chExt cx="1019118" cy="783488"/>
          </a:xfrm>
        </p:grpSpPr>
        <p:sp>
          <p:nvSpPr>
            <p:cNvPr id="297" name="Oval 296"/>
            <p:cNvSpPr/>
            <p:nvPr/>
          </p:nvSpPr>
          <p:spPr>
            <a:xfrm rot="1281140">
              <a:off x="7186954" y="3344727"/>
              <a:ext cx="372363" cy="250007"/>
            </a:xfrm>
            <a:prstGeom prst="ellipse">
              <a:avLst/>
            </a:prstGeom>
            <a:pattFill prst="trellis">
              <a:fgClr>
                <a:schemeClr val="accent6">
                  <a:lumMod val="75000"/>
                </a:schemeClr>
              </a:fgClr>
              <a:bgClr>
                <a:schemeClr val="bg1"/>
              </a:bgClr>
            </a:patt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8" name="Curved Connector 297"/>
            <p:cNvCxnSpPr>
              <a:stCxn id="297" idx="7"/>
            </p:cNvCxnSpPr>
            <p:nvPr/>
          </p:nvCxnSpPr>
          <p:spPr>
            <a:xfrm rot="6681140" flipH="1" flipV="1">
              <a:off x="7680406" y="3306239"/>
              <a:ext cx="36613" cy="352421"/>
            </a:xfrm>
            <a:prstGeom prst="curvedConnector4">
              <a:avLst>
                <a:gd name="adj1" fmla="val 682836"/>
                <a:gd name="adj2" fmla="val 57737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Curved Connector 298"/>
            <p:cNvCxnSpPr>
              <a:stCxn id="297" idx="6"/>
            </p:cNvCxnSpPr>
            <p:nvPr/>
          </p:nvCxnSpPr>
          <p:spPr>
            <a:xfrm rot="1281140">
              <a:off x="7523615" y="3617436"/>
              <a:ext cx="446835" cy="4166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Curved Connector 299"/>
            <p:cNvCxnSpPr/>
            <p:nvPr/>
          </p:nvCxnSpPr>
          <p:spPr>
            <a:xfrm rot="1281140">
              <a:off x="7388569" y="3638191"/>
              <a:ext cx="223418" cy="187505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1" name="Curved Connector 300"/>
            <p:cNvCxnSpPr/>
            <p:nvPr/>
          </p:nvCxnSpPr>
          <p:spPr>
            <a:xfrm rot="6681140">
              <a:off x="7124627" y="3619395"/>
              <a:ext cx="187505" cy="69411"/>
            </a:xfrm>
            <a:prstGeom prst="curvedConnector3">
              <a:avLst>
                <a:gd name="adj1" fmla="val 12767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Curved Connector 301"/>
            <p:cNvCxnSpPr/>
            <p:nvPr/>
          </p:nvCxnSpPr>
          <p:spPr>
            <a:xfrm rot="12081140" flipV="1">
              <a:off x="6951332" y="3399041"/>
              <a:ext cx="235406" cy="9375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Curved Connector 302"/>
            <p:cNvCxnSpPr/>
            <p:nvPr/>
          </p:nvCxnSpPr>
          <p:spPr>
            <a:xfrm rot="6681140">
              <a:off x="7002123" y="3509383"/>
              <a:ext cx="207228" cy="180187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Curved Connector 303"/>
            <p:cNvCxnSpPr/>
            <p:nvPr/>
          </p:nvCxnSpPr>
          <p:spPr>
            <a:xfrm rot="1281140">
              <a:off x="7042360" y="3175776"/>
              <a:ext cx="223418" cy="187505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5" name="Curved Connector 304"/>
            <p:cNvCxnSpPr/>
            <p:nvPr/>
          </p:nvCxnSpPr>
          <p:spPr>
            <a:xfrm rot="17481140" flipH="1">
              <a:off x="7269799" y="3172532"/>
              <a:ext cx="250007" cy="74473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Curved Connector 305"/>
            <p:cNvCxnSpPr/>
            <p:nvPr/>
          </p:nvCxnSpPr>
          <p:spPr>
            <a:xfrm rot="17481140" flipH="1">
              <a:off x="7261144" y="3706013"/>
              <a:ext cx="250007" cy="74473"/>
            </a:xfrm>
            <a:prstGeom prst="curvedConnector3">
              <a:avLst>
                <a:gd name="adj1" fmla="val 108252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7" name="Group 306"/>
          <p:cNvGrpSpPr/>
          <p:nvPr/>
        </p:nvGrpSpPr>
        <p:grpSpPr>
          <a:xfrm rot="20735390">
            <a:off x="7083350" y="3544748"/>
            <a:ext cx="395887" cy="312146"/>
            <a:chOff x="6951332" y="3084765"/>
            <a:chExt cx="1019118" cy="783488"/>
          </a:xfrm>
        </p:grpSpPr>
        <p:sp>
          <p:nvSpPr>
            <p:cNvPr id="308" name="Oval 307"/>
            <p:cNvSpPr/>
            <p:nvPr/>
          </p:nvSpPr>
          <p:spPr>
            <a:xfrm rot="1281140">
              <a:off x="7186954" y="3344727"/>
              <a:ext cx="372363" cy="250007"/>
            </a:xfrm>
            <a:prstGeom prst="ellipse">
              <a:avLst/>
            </a:prstGeom>
            <a:pattFill prst="trellis">
              <a:fgClr>
                <a:schemeClr val="accent6">
                  <a:lumMod val="75000"/>
                </a:schemeClr>
              </a:fgClr>
              <a:bgClr>
                <a:schemeClr val="bg1"/>
              </a:bgClr>
            </a:patt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9" name="Curved Connector 308"/>
            <p:cNvCxnSpPr>
              <a:stCxn id="308" idx="7"/>
            </p:cNvCxnSpPr>
            <p:nvPr/>
          </p:nvCxnSpPr>
          <p:spPr>
            <a:xfrm rot="6681140" flipH="1" flipV="1">
              <a:off x="7680406" y="3306239"/>
              <a:ext cx="36613" cy="352421"/>
            </a:xfrm>
            <a:prstGeom prst="curvedConnector4">
              <a:avLst>
                <a:gd name="adj1" fmla="val 682836"/>
                <a:gd name="adj2" fmla="val 57737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Curved Connector 309"/>
            <p:cNvCxnSpPr>
              <a:stCxn id="308" idx="6"/>
            </p:cNvCxnSpPr>
            <p:nvPr/>
          </p:nvCxnSpPr>
          <p:spPr>
            <a:xfrm rot="1281140">
              <a:off x="7523615" y="3617436"/>
              <a:ext cx="446835" cy="4166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Curved Connector 310"/>
            <p:cNvCxnSpPr/>
            <p:nvPr/>
          </p:nvCxnSpPr>
          <p:spPr>
            <a:xfrm rot="1281140">
              <a:off x="7388569" y="3638191"/>
              <a:ext cx="223418" cy="187505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Curved Connector 311"/>
            <p:cNvCxnSpPr/>
            <p:nvPr/>
          </p:nvCxnSpPr>
          <p:spPr>
            <a:xfrm rot="6681140">
              <a:off x="7124627" y="3619395"/>
              <a:ext cx="187505" cy="69411"/>
            </a:xfrm>
            <a:prstGeom prst="curvedConnector3">
              <a:avLst>
                <a:gd name="adj1" fmla="val 12767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3" name="Curved Connector 312"/>
            <p:cNvCxnSpPr/>
            <p:nvPr/>
          </p:nvCxnSpPr>
          <p:spPr>
            <a:xfrm rot="12081140" flipV="1">
              <a:off x="6951332" y="3399041"/>
              <a:ext cx="235406" cy="9375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" name="Curved Connector 313"/>
            <p:cNvCxnSpPr/>
            <p:nvPr/>
          </p:nvCxnSpPr>
          <p:spPr>
            <a:xfrm rot="6681140">
              <a:off x="7002123" y="3509383"/>
              <a:ext cx="207228" cy="180187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5" name="Curved Connector 314"/>
            <p:cNvCxnSpPr/>
            <p:nvPr/>
          </p:nvCxnSpPr>
          <p:spPr>
            <a:xfrm rot="1281140">
              <a:off x="7042360" y="3175776"/>
              <a:ext cx="223418" cy="187505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6" name="Curved Connector 315"/>
            <p:cNvCxnSpPr/>
            <p:nvPr/>
          </p:nvCxnSpPr>
          <p:spPr>
            <a:xfrm rot="17481140" flipH="1">
              <a:off x="7269799" y="3172532"/>
              <a:ext cx="250007" cy="74473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7" name="Curved Connector 316"/>
            <p:cNvCxnSpPr/>
            <p:nvPr/>
          </p:nvCxnSpPr>
          <p:spPr>
            <a:xfrm rot="17481140" flipH="1">
              <a:off x="7261144" y="3706013"/>
              <a:ext cx="250007" cy="74473"/>
            </a:xfrm>
            <a:prstGeom prst="curvedConnector3">
              <a:avLst>
                <a:gd name="adj1" fmla="val 108252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9" name="Group 328"/>
          <p:cNvGrpSpPr/>
          <p:nvPr/>
        </p:nvGrpSpPr>
        <p:grpSpPr>
          <a:xfrm rot="20735390">
            <a:off x="7171086" y="3410707"/>
            <a:ext cx="395887" cy="312146"/>
            <a:chOff x="6951332" y="3084765"/>
            <a:chExt cx="1019118" cy="783488"/>
          </a:xfrm>
        </p:grpSpPr>
        <p:sp>
          <p:nvSpPr>
            <p:cNvPr id="330" name="Oval 329"/>
            <p:cNvSpPr/>
            <p:nvPr/>
          </p:nvSpPr>
          <p:spPr>
            <a:xfrm rot="1281140">
              <a:off x="7186954" y="3344727"/>
              <a:ext cx="372363" cy="250007"/>
            </a:xfrm>
            <a:prstGeom prst="ellipse">
              <a:avLst/>
            </a:prstGeom>
            <a:pattFill prst="trellis">
              <a:fgClr>
                <a:schemeClr val="accent6">
                  <a:lumMod val="75000"/>
                </a:schemeClr>
              </a:fgClr>
              <a:bgClr>
                <a:schemeClr val="bg1"/>
              </a:bgClr>
            </a:patt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1" name="Curved Connector 330"/>
            <p:cNvCxnSpPr>
              <a:stCxn id="330" idx="7"/>
            </p:cNvCxnSpPr>
            <p:nvPr/>
          </p:nvCxnSpPr>
          <p:spPr>
            <a:xfrm rot="6681140" flipH="1" flipV="1">
              <a:off x="7680406" y="3306239"/>
              <a:ext cx="36613" cy="352421"/>
            </a:xfrm>
            <a:prstGeom prst="curvedConnector4">
              <a:avLst>
                <a:gd name="adj1" fmla="val 682836"/>
                <a:gd name="adj2" fmla="val 57737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Curved Connector 331"/>
            <p:cNvCxnSpPr>
              <a:stCxn id="330" idx="6"/>
            </p:cNvCxnSpPr>
            <p:nvPr/>
          </p:nvCxnSpPr>
          <p:spPr>
            <a:xfrm rot="1281140">
              <a:off x="7523615" y="3617436"/>
              <a:ext cx="446835" cy="4166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Curved Connector 332"/>
            <p:cNvCxnSpPr/>
            <p:nvPr/>
          </p:nvCxnSpPr>
          <p:spPr>
            <a:xfrm rot="1281140">
              <a:off x="7388569" y="3638191"/>
              <a:ext cx="223418" cy="187505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4" name="Curved Connector 333"/>
            <p:cNvCxnSpPr/>
            <p:nvPr/>
          </p:nvCxnSpPr>
          <p:spPr>
            <a:xfrm rot="6681140">
              <a:off x="7124627" y="3619395"/>
              <a:ext cx="187505" cy="69411"/>
            </a:xfrm>
            <a:prstGeom prst="curvedConnector3">
              <a:avLst>
                <a:gd name="adj1" fmla="val 12767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Curved Connector 334"/>
            <p:cNvCxnSpPr/>
            <p:nvPr/>
          </p:nvCxnSpPr>
          <p:spPr>
            <a:xfrm rot="12081140" flipV="1">
              <a:off x="6951332" y="3399041"/>
              <a:ext cx="235406" cy="9375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6" name="Curved Connector 335"/>
            <p:cNvCxnSpPr/>
            <p:nvPr/>
          </p:nvCxnSpPr>
          <p:spPr>
            <a:xfrm rot="6681140">
              <a:off x="7002123" y="3509383"/>
              <a:ext cx="207228" cy="180187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7" name="Curved Connector 336"/>
            <p:cNvCxnSpPr/>
            <p:nvPr/>
          </p:nvCxnSpPr>
          <p:spPr>
            <a:xfrm rot="1281140">
              <a:off x="7042360" y="3175776"/>
              <a:ext cx="223418" cy="187505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8" name="Curved Connector 337"/>
            <p:cNvCxnSpPr/>
            <p:nvPr/>
          </p:nvCxnSpPr>
          <p:spPr>
            <a:xfrm rot="17481140" flipH="1">
              <a:off x="7269799" y="3172532"/>
              <a:ext cx="250007" cy="74473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Curved Connector 338"/>
            <p:cNvCxnSpPr/>
            <p:nvPr/>
          </p:nvCxnSpPr>
          <p:spPr>
            <a:xfrm rot="17481140" flipH="1">
              <a:off x="7261144" y="3706013"/>
              <a:ext cx="250007" cy="74473"/>
            </a:xfrm>
            <a:prstGeom prst="curvedConnector3">
              <a:avLst>
                <a:gd name="adj1" fmla="val 108252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0" name="Group 339"/>
          <p:cNvGrpSpPr/>
          <p:nvPr/>
        </p:nvGrpSpPr>
        <p:grpSpPr>
          <a:xfrm rot="20735390">
            <a:off x="6614335" y="3633908"/>
            <a:ext cx="395887" cy="312146"/>
            <a:chOff x="6951332" y="3084765"/>
            <a:chExt cx="1019118" cy="783488"/>
          </a:xfrm>
        </p:grpSpPr>
        <p:sp>
          <p:nvSpPr>
            <p:cNvPr id="341" name="Oval 340"/>
            <p:cNvSpPr/>
            <p:nvPr/>
          </p:nvSpPr>
          <p:spPr>
            <a:xfrm rot="1281140">
              <a:off x="7186954" y="3344727"/>
              <a:ext cx="372363" cy="250007"/>
            </a:xfrm>
            <a:prstGeom prst="ellipse">
              <a:avLst/>
            </a:prstGeom>
            <a:pattFill prst="trellis">
              <a:fgClr>
                <a:schemeClr val="accent6">
                  <a:lumMod val="75000"/>
                </a:schemeClr>
              </a:fgClr>
              <a:bgClr>
                <a:schemeClr val="bg1"/>
              </a:bgClr>
            </a:patt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2" name="Curved Connector 341"/>
            <p:cNvCxnSpPr>
              <a:stCxn id="341" idx="7"/>
            </p:cNvCxnSpPr>
            <p:nvPr/>
          </p:nvCxnSpPr>
          <p:spPr>
            <a:xfrm rot="6681140" flipH="1" flipV="1">
              <a:off x="7680406" y="3306239"/>
              <a:ext cx="36613" cy="352421"/>
            </a:xfrm>
            <a:prstGeom prst="curvedConnector4">
              <a:avLst>
                <a:gd name="adj1" fmla="val 682836"/>
                <a:gd name="adj2" fmla="val 57737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Curved Connector 342"/>
            <p:cNvCxnSpPr>
              <a:stCxn id="341" idx="6"/>
            </p:cNvCxnSpPr>
            <p:nvPr/>
          </p:nvCxnSpPr>
          <p:spPr>
            <a:xfrm rot="1281140">
              <a:off x="7523615" y="3617436"/>
              <a:ext cx="446835" cy="4166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Curved Connector 343"/>
            <p:cNvCxnSpPr/>
            <p:nvPr/>
          </p:nvCxnSpPr>
          <p:spPr>
            <a:xfrm rot="1281140">
              <a:off x="7388569" y="3638191"/>
              <a:ext cx="223418" cy="187505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Curved Connector 344"/>
            <p:cNvCxnSpPr/>
            <p:nvPr/>
          </p:nvCxnSpPr>
          <p:spPr>
            <a:xfrm rot="6681140">
              <a:off x="7124627" y="3619395"/>
              <a:ext cx="187505" cy="69411"/>
            </a:xfrm>
            <a:prstGeom prst="curvedConnector3">
              <a:avLst>
                <a:gd name="adj1" fmla="val 12767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Curved Connector 345"/>
            <p:cNvCxnSpPr/>
            <p:nvPr/>
          </p:nvCxnSpPr>
          <p:spPr>
            <a:xfrm rot="12081140" flipV="1">
              <a:off x="6951332" y="3399041"/>
              <a:ext cx="235406" cy="9375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Curved Connector 346"/>
            <p:cNvCxnSpPr/>
            <p:nvPr/>
          </p:nvCxnSpPr>
          <p:spPr>
            <a:xfrm rot="6681140">
              <a:off x="7002123" y="3509383"/>
              <a:ext cx="207228" cy="180187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Curved Connector 347"/>
            <p:cNvCxnSpPr/>
            <p:nvPr/>
          </p:nvCxnSpPr>
          <p:spPr>
            <a:xfrm rot="1281140">
              <a:off x="7042360" y="3175776"/>
              <a:ext cx="223418" cy="187505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Curved Connector 348"/>
            <p:cNvCxnSpPr/>
            <p:nvPr/>
          </p:nvCxnSpPr>
          <p:spPr>
            <a:xfrm rot="17481140" flipH="1">
              <a:off x="7269799" y="3172532"/>
              <a:ext cx="250007" cy="74473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0" name="Curved Connector 349"/>
            <p:cNvCxnSpPr/>
            <p:nvPr/>
          </p:nvCxnSpPr>
          <p:spPr>
            <a:xfrm rot="17481140" flipH="1">
              <a:off x="7261144" y="3706013"/>
              <a:ext cx="250007" cy="74473"/>
            </a:xfrm>
            <a:prstGeom prst="curvedConnector3">
              <a:avLst>
                <a:gd name="adj1" fmla="val 108252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1" name="Group 350"/>
          <p:cNvGrpSpPr/>
          <p:nvPr/>
        </p:nvGrpSpPr>
        <p:grpSpPr>
          <a:xfrm rot="20735390">
            <a:off x="6344614" y="3750449"/>
            <a:ext cx="395887" cy="312146"/>
            <a:chOff x="6951332" y="3084765"/>
            <a:chExt cx="1019118" cy="783488"/>
          </a:xfrm>
        </p:grpSpPr>
        <p:sp>
          <p:nvSpPr>
            <p:cNvPr id="352" name="Oval 351"/>
            <p:cNvSpPr/>
            <p:nvPr/>
          </p:nvSpPr>
          <p:spPr>
            <a:xfrm rot="1281140">
              <a:off x="7186954" y="3344727"/>
              <a:ext cx="372363" cy="250007"/>
            </a:xfrm>
            <a:prstGeom prst="ellipse">
              <a:avLst/>
            </a:prstGeom>
            <a:pattFill prst="trellis">
              <a:fgClr>
                <a:schemeClr val="accent6">
                  <a:lumMod val="75000"/>
                </a:schemeClr>
              </a:fgClr>
              <a:bgClr>
                <a:schemeClr val="bg1"/>
              </a:bgClr>
            </a:patt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3" name="Curved Connector 352"/>
            <p:cNvCxnSpPr>
              <a:stCxn id="352" idx="7"/>
            </p:cNvCxnSpPr>
            <p:nvPr/>
          </p:nvCxnSpPr>
          <p:spPr>
            <a:xfrm rot="6681140" flipH="1" flipV="1">
              <a:off x="7680406" y="3306239"/>
              <a:ext cx="36613" cy="352421"/>
            </a:xfrm>
            <a:prstGeom prst="curvedConnector4">
              <a:avLst>
                <a:gd name="adj1" fmla="val 682836"/>
                <a:gd name="adj2" fmla="val 57737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4" name="Curved Connector 353"/>
            <p:cNvCxnSpPr>
              <a:stCxn id="352" idx="6"/>
            </p:cNvCxnSpPr>
            <p:nvPr/>
          </p:nvCxnSpPr>
          <p:spPr>
            <a:xfrm rot="1281140">
              <a:off x="7523615" y="3617436"/>
              <a:ext cx="446835" cy="4166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5" name="Curved Connector 354"/>
            <p:cNvCxnSpPr/>
            <p:nvPr/>
          </p:nvCxnSpPr>
          <p:spPr>
            <a:xfrm rot="1281140">
              <a:off x="7388569" y="3638191"/>
              <a:ext cx="223418" cy="187505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6" name="Curved Connector 355"/>
            <p:cNvCxnSpPr/>
            <p:nvPr/>
          </p:nvCxnSpPr>
          <p:spPr>
            <a:xfrm rot="6681140">
              <a:off x="7124627" y="3619395"/>
              <a:ext cx="187505" cy="69411"/>
            </a:xfrm>
            <a:prstGeom prst="curvedConnector3">
              <a:avLst>
                <a:gd name="adj1" fmla="val 12767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7" name="Curved Connector 356"/>
            <p:cNvCxnSpPr/>
            <p:nvPr/>
          </p:nvCxnSpPr>
          <p:spPr>
            <a:xfrm rot="12081140" flipV="1">
              <a:off x="6951332" y="3399041"/>
              <a:ext cx="235406" cy="9375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8" name="Curved Connector 357"/>
            <p:cNvCxnSpPr/>
            <p:nvPr/>
          </p:nvCxnSpPr>
          <p:spPr>
            <a:xfrm rot="6681140">
              <a:off x="7002123" y="3509383"/>
              <a:ext cx="207228" cy="180187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9" name="Curved Connector 358"/>
            <p:cNvCxnSpPr/>
            <p:nvPr/>
          </p:nvCxnSpPr>
          <p:spPr>
            <a:xfrm rot="1281140">
              <a:off x="7042360" y="3175776"/>
              <a:ext cx="223418" cy="187505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0" name="Curved Connector 359"/>
            <p:cNvCxnSpPr/>
            <p:nvPr/>
          </p:nvCxnSpPr>
          <p:spPr>
            <a:xfrm rot="17481140" flipH="1">
              <a:off x="7269799" y="3172532"/>
              <a:ext cx="250007" cy="74473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1" name="Curved Connector 360"/>
            <p:cNvCxnSpPr/>
            <p:nvPr/>
          </p:nvCxnSpPr>
          <p:spPr>
            <a:xfrm rot="17481140" flipH="1">
              <a:off x="7261144" y="3706013"/>
              <a:ext cx="250007" cy="74473"/>
            </a:xfrm>
            <a:prstGeom prst="curvedConnector3">
              <a:avLst>
                <a:gd name="adj1" fmla="val 108252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2" name="Group 361"/>
          <p:cNvGrpSpPr/>
          <p:nvPr/>
        </p:nvGrpSpPr>
        <p:grpSpPr>
          <a:xfrm rot="20113301">
            <a:off x="6573011" y="3482006"/>
            <a:ext cx="395887" cy="312146"/>
            <a:chOff x="6951332" y="3084765"/>
            <a:chExt cx="1019118" cy="783488"/>
          </a:xfrm>
        </p:grpSpPr>
        <p:sp>
          <p:nvSpPr>
            <p:cNvPr id="363" name="Oval 362"/>
            <p:cNvSpPr/>
            <p:nvPr/>
          </p:nvSpPr>
          <p:spPr>
            <a:xfrm rot="1281140">
              <a:off x="7186954" y="3344727"/>
              <a:ext cx="372363" cy="250007"/>
            </a:xfrm>
            <a:prstGeom prst="ellipse">
              <a:avLst/>
            </a:prstGeom>
            <a:pattFill prst="trellis">
              <a:fgClr>
                <a:schemeClr val="accent6">
                  <a:lumMod val="75000"/>
                </a:schemeClr>
              </a:fgClr>
              <a:bgClr>
                <a:schemeClr val="bg1"/>
              </a:bgClr>
            </a:patt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4" name="Curved Connector 363"/>
            <p:cNvCxnSpPr>
              <a:stCxn id="363" idx="7"/>
            </p:cNvCxnSpPr>
            <p:nvPr/>
          </p:nvCxnSpPr>
          <p:spPr>
            <a:xfrm rot="6681140" flipH="1" flipV="1">
              <a:off x="7680406" y="3306239"/>
              <a:ext cx="36613" cy="352421"/>
            </a:xfrm>
            <a:prstGeom prst="curvedConnector4">
              <a:avLst>
                <a:gd name="adj1" fmla="val 682836"/>
                <a:gd name="adj2" fmla="val 57737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5" name="Curved Connector 364"/>
            <p:cNvCxnSpPr>
              <a:stCxn id="363" idx="6"/>
            </p:cNvCxnSpPr>
            <p:nvPr/>
          </p:nvCxnSpPr>
          <p:spPr>
            <a:xfrm rot="1281140">
              <a:off x="7523615" y="3617436"/>
              <a:ext cx="446835" cy="4166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6" name="Curved Connector 365"/>
            <p:cNvCxnSpPr/>
            <p:nvPr/>
          </p:nvCxnSpPr>
          <p:spPr>
            <a:xfrm rot="1281140">
              <a:off x="7388569" y="3638191"/>
              <a:ext cx="223418" cy="187505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7" name="Curved Connector 366"/>
            <p:cNvCxnSpPr/>
            <p:nvPr/>
          </p:nvCxnSpPr>
          <p:spPr>
            <a:xfrm rot="6681140">
              <a:off x="7124627" y="3619395"/>
              <a:ext cx="187505" cy="69411"/>
            </a:xfrm>
            <a:prstGeom prst="curvedConnector3">
              <a:avLst>
                <a:gd name="adj1" fmla="val 12767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8" name="Curved Connector 367"/>
            <p:cNvCxnSpPr/>
            <p:nvPr/>
          </p:nvCxnSpPr>
          <p:spPr>
            <a:xfrm rot="12081140" flipV="1">
              <a:off x="6951332" y="3399041"/>
              <a:ext cx="235406" cy="9375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9" name="Curved Connector 368"/>
            <p:cNvCxnSpPr/>
            <p:nvPr/>
          </p:nvCxnSpPr>
          <p:spPr>
            <a:xfrm rot="6681140">
              <a:off x="7002123" y="3509383"/>
              <a:ext cx="207228" cy="180187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0" name="Curved Connector 369"/>
            <p:cNvCxnSpPr/>
            <p:nvPr/>
          </p:nvCxnSpPr>
          <p:spPr>
            <a:xfrm rot="1281140">
              <a:off x="7042360" y="3175776"/>
              <a:ext cx="223418" cy="187505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1" name="Curved Connector 370"/>
            <p:cNvCxnSpPr/>
            <p:nvPr/>
          </p:nvCxnSpPr>
          <p:spPr>
            <a:xfrm rot="17481140" flipH="1">
              <a:off x="7269799" y="3172532"/>
              <a:ext cx="250007" cy="74473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2" name="Curved Connector 371"/>
            <p:cNvCxnSpPr/>
            <p:nvPr/>
          </p:nvCxnSpPr>
          <p:spPr>
            <a:xfrm rot="17481140" flipH="1">
              <a:off x="7261144" y="3706013"/>
              <a:ext cx="250007" cy="74473"/>
            </a:xfrm>
            <a:prstGeom prst="curvedConnector3">
              <a:avLst>
                <a:gd name="adj1" fmla="val 108252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3" name="Group 372"/>
          <p:cNvGrpSpPr/>
          <p:nvPr/>
        </p:nvGrpSpPr>
        <p:grpSpPr>
          <a:xfrm rot="1388647">
            <a:off x="7235168" y="3639775"/>
            <a:ext cx="395887" cy="312146"/>
            <a:chOff x="6951332" y="3084765"/>
            <a:chExt cx="1019118" cy="783488"/>
          </a:xfrm>
        </p:grpSpPr>
        <p:sp>
          <p:nvSpPr>
            <p:cNvPr id="374" name="Oval 373"/>
            <p:cNvSpPr/>
            <p:nvPr/>
          </p:nvSpPr>
          <p:spPr>
            <a:xfrm rot="1281140">
              <a:off x="7186954" y="3344727"/>
              <a:ext cx="372363" cy="250007"/>
            </a:xfrm>
            <a:prstGeom prst="ellipse">
              <a:avLst/>
            </a:prstGeom>
            <a:pattFill prst="trellis">
              <a:fgClr>
                <a:schemeClr val="accent6">
                  <a:lumMod val="75000"/>
                </a:schemeClr>
              </a:fgClr>
              <a:bgClr>
                <a:schemeClr val="bg1"/>
              </a:bgClr>
            </a:patt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5" name="Curved Connector 374"/>
            <p:cNvCxnSpPr>
              <a:stCxn id="374" idx="7"/>
            </p:cNvCxnSpPr>
            <p:nvPr/>
          </p:nvCxnSpPr>
          <p:spPr>
            <a:xfrm rot="6681140" flipH="1" flipV="1">
              <a:off x="7680406" y="3306239"/>
              <a:ext cx="36613" cy="352421"/>
            </a:xfrm>
            <a:prstGeom prst="curvedConnector4">
              <a:avLst>
                <a:gd name="adj1" fmla="val 682836"/>
                <a:gd name="adj2" fmla="val 57737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6" name="Curved Connector 375"/>
            <p:cNvCxnSpPr>
              <a:stCxn id="374" idx="6"/>
            </p:cNvCxnSpPr>
            <p:nvPr/>
          </p:nvCxnSpPr>
          <p:spPr>
            <a:xfrm rot="1281140">
              <a:off x="7523615" y="3617436"/>
              <a:ext cx="446835" cy="4166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7" name="Curved Connector 376"/>
            <p:cNvCxnSpPr/>
            <p:nvPr/>
          </p:nvCxnSpPr>
          <p:spPr>
            <a:xfrm rot="1281140">
              <a:off x="7388569" y="3638191"/>
              <a:ext cx="223418" cy="187505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8" name="Curved Connector 377"/>
            <p:cNvCxnSpPr/>
            <p:nvPr/>
          </p:nvCxnSpPr>
          <p:spPr>
            <a:xfrm rot="6681140">
              <a:off x="7124627" y="3619395"/>
              <a:ext cx="187505" cy="69411"/>
            </a:xfrm>
            <a:prstGeom prst="curvedConnector3">
              <a:avLst>
                <a:gd name="adj1" fmla="val 12767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9" name="Curved Connector 378"/>
            <p:cNvCxnSpPr/>
            <p:nvPr/>
          </p:nvCxnSpPr>
          <p:spPr>
            <a:xfrm rot="12081140" flipV="1">
              <a:off x="6951332" y="3399041"/>
              <a:ext cx="235406" cy="9375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0" name="Curved Connector 379"/>
            <p:cNvCxnSpPr/>
            <p:nvPr/>
          </p:nvCxnSpPr>
          <p:spPr>
            <a:xfrm rot="6681140">
              <a:off x="7002123" y="3509383"/>
              <a:ext cx="207228" cy="180187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1" name="Curved Connector 380"/>
            <p:cNvCxnSpPr/>
            <p:nvPr/>
          </p:nvCxnSpPr>
          <p:spPr>
            <a:xfrm rot="1281140">
              <a:off x="7042360" y="3175776"/>
              <a:ext cx="223418" cy="187505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2" name="Curved Connector 381"/>
            <p:cNvCxnSpPr/>
            <p:nvPr/>
          </p:nvCxnSpPr>
          <p:spPr>
            <a:xfrm rot="17481140" flipH="1">
              <a:off x="7269799" y="3172532"/>
              <a:ext cx="250007" cy="74473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3" name="Curved Connector 382"/>
            <p:cNvCxnSpPr/>
            <p:nvPr/>
          </p:nvCxnSpPr>
          <p:spPr>
            <a:xfrm rot="17481140" flipH="1">
              <a:off x="7261144" y="3706013"/>
              <a:ext cx="250007" cy="74473"/>
            </a:xfrm>
            <a:prstGeom prst="curvedConnector3">
              <a:avLst>
                <a:gd name="adj1" fmla="val 108252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87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13" t="39790" r="31605" b="25917"/>
          <a:stretch/>
        </p:blipFill>
        <p:spPr bwMode="auto">
          <a:xfrm>
            <a:off x="5886450" y="3247262"/>
            <a:ext cx="95250" cy="679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9" name="Group 388"/>
          <p:cNvGrpSpPr/>
          <p:nvPr/>
        </p:nvGrpSpPr>
        <p:grpSpPr>
          <a:xfrm rot="20113301">
            <a:off x="7742790" y="3418226"/>
            <a:ext cx="395887" cy="312146"/>
            <a:chOff x="6951332" y="3084765"/>
            <a:chExt cx="1019118" cy="783488"/>
          </a:xfrm>
        </p:grpSpPr>
        <p:sp>
          <p:nvSpPr>
            <p:cNvPr id="390" name="Oval 389"/>
            <p:cNvSpPr/>
            <p:nvPr/>
          </p:nvSpPr>
          <p:spPr>
            <a:xfrm rot="1281140">
              <a:off x="7186954" y="3344727"/>
              <a:ext cx="372363" cy="250007"/>
            </a:xfrm>
            <a:prstGeom prst="ellipse">
              <a:avLst/>
            </a:prstGeom>
            <a:pattFill prst="trellis">
              <a:fgClr>
                <a:schemeClr val="accent6">
                  <a:lumMod val="75000"/>
                </a:schemeClr>
              </a:fgClr>
              <a:bgClr>
                <a:schemeClr val="bg1"/>
              </a:bgClr>
            </a:patt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91" name="Curved Connector 390"/>
            <p:cNvCxnSpPr>
              <a:stCxn id="390" idx="7"/>
            </p:cNvCxnSpPr>
            <p:nvPr/>
          </p:nvCxnSpPr>
          <p:spPr>
            <a:xfrm rot="6681140" flipH="1" flipV="1">
              <a:off x="7680406" y="3306239"/>
              <a:ext cx="36613" cy="352421"/>
            </a:xfrm>
            <a:prstGeom prst="curvedConnector4">
              <a:avLst>
                <a:gd name="adj1" fmla="val 682836"/>
                <a:gd name="adj2" fmla="val 57737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2" name="Curved Connector 391"/>
            <p:cNvCxnSpPr>
              <a:stCxn id="390" idx="6"/>
            </p:cNvCxnSpPr>
            <p:nvPr/>
          </p:nvCxnSpPr>
          <p:spPr>
            <a:xfrm rot="1281140">
              <a:off x="7523615" y="3617436"/>
              <a:ext cx="446835" cy="4166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3" name="Curved Connector 392"/>
            <p:cNvCxnSpPr/>
            <p:nvPr/>
          </p:nvCxnSpPr>
          <p:spPr>
            <a:xfrm rot="1281140">
              <a:off x="7388569" y="3638191"/>
              <a:ext cx="223418" cy="187505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4" name="Curved Connector 393"/>
            <p:cNvCxnSpPr/>
            <p:nvPr/>
          </p:nvCxnSpPr>
          <p:spPr>
            <a:xfrm rot="6681140">
              <a:off x="7124627" y="3619395"/>
              <a:ext cx="187505" cy="69411"/>
            </a:xfrm>
            <a:prstGeom prst="curvedConnector3">
              <a:avLst>
                <a:gd name="adj1" fmla="val 12767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5" name="Curved Connector 394"/>
            <p:cNvCxnSpPr/>
            <p:nvPr/>
          </p:nvCxnSpPr>
          <p:spPr>
            <a:xfrm rot="12081140" flipV="1">
              <a:off x="6951332" y="3399041"/>
              <a:ext cx="235406" cy="9375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6" name="Curved Connector 395"/>
            <p:cNvCxnSpPr/>
            <p:nvPr/>
          </p:nvCxnSpPr>
          <p:spPr>
            <a:xfrm rot="6681140">
              <a:off x="7002123" y="3509383"/>
              <a:ext cx="207228" cy="180187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7" name="Curved Connector 396"/>
            <p:cNvCxnSpPr/>
            <p:nvPr/>
          </p:nvCxnSpPr>
          <p:spPr>
            <a:xfrm rot="1281140">
              <a:off x="7042360" y="3175776"/>
              <a:ext cx="223418" cy="187505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8" name="Curved Connector 397"/>
            <p:cNvCxnSpPr/>
            <p:nvPr/>
          </p:nvCxnSpPr>
          <p:spPr>
            <a:xfrm rot="17481140" flipH="1">
              <a:off x="7269799" y="3172532"/>
              <a:ext cx="250007" cy="74473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9" name="Curved Connector 398"/>
            <p:cNvCxnSpPr/>
            <p:nvPr/>
          </p:nvCxnSpPr>
          <p:spPr>
            <a:xfrm rot="17481140" flipH="1">
              <a:off x="7261144" y="3706013"/>
              <a:ext cx="250007" cy="74473"/>
            </a:xfrm>
            <a:prstGeom prst="curvedConnector3">
              <a:avLst>
                <a:gd name="adj1" fmla="val 108252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0" name="Group 399"/>
          <p:cNvGrpSpPr/>
          <p:nvPr/>
        </p:nvGrpSpPr>
        <p:grpSpPr>
          <a:xfrm rot="20113301">
            <a:off x="7240112" y="3258595"/>
            <a:ext cx="395887" cy="312146"/>
            <a:chOff x="6951332" y="3084765"/>
            <a:chExt cx="1019118" cy="783488"/>
          </a:xfrm>
        </p:grpSpPr>
        <p:sp>
          <p:nvSpPr>
            <p:cNvPr id="401" name="Oval 400"/>
            <p:cNvSpPr/>
            <p:nvPr/>
          </p:nvSpPr>
          <p:spPr>
            <a:xfrm rot="1281140">
              <a:off x="7186954" y="3344727"/>
              <a:ext cx="372363" cy="250007"/>
            </a:xfrm>
            <a:prstGeom prst="ellipse">
              <a:avLst/>
            </a:prstGeom>
            <a:pattFill prst="trellis">
              <a:fgClr>
                <a:schemeClr val="accent6">
                  <a:lumMod val="75000"/>
                </a:schemeClr>
              </a:fgClr>
              <a:bgClr>
                <a:schemeClr val="bg1"/>
              </a:bgClr>
            </a:patt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2" name="Curved Connector 401"/>
            <p:cNvCxnSpPr>
              <a:stCxn id="401" idx="7"/>
            </p:cNvCxnSpPr>
            <p:nvPr/>
          </p:nvCxnSpPr>
          <p:spPr>
            <a:xfrm rot="6681140" flipH="1" flipV="1">
              <a:off x="7680406" y="3306239"/>
              <a:ext cx="36613" cy="352421"/>
            </a:xfrm>
            <a:prstGeom prst="curvedConnector4">
              <a:avLst>
                <a:gd name="adj1" fmla="val 682836"/>
                <a:gd name="adj2" fmla="val 57737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3" name="Curved Connector 402"/>
            <p:cNvCxnSpPr>
              <a:stCxn id="401" idx="6"/>
            </p:cNvCxnSpPr>
            <p:nvPr/>
          </p:nvCxnSpPr>
          <p:spPr>
            <a:xfrm rot="1281140">
              <a:off x="7523615" y="3617436"/>
              <a:ext cx="446835" cy="4166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4" name="Curved Connector 403"/>
            <p:cNvCxnSpPr/>
            <p:nvPr/>
          </p:nvCxnSpPr>
          <p:spPr>
            <a:xfrm rot="1281140">
              <a:off x="7388569" y="3638191"/>
              <a:ext cx="223418" cy="187505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5" name="Curved Connector 404"/>
            <p:cNvCxnSpPr/>
            <p:nvPr/>
          </p:nvCxnSpPr>
          <p:spPr>
            <a:xfrm rot="6681140">
              <a:off x="7124627" y="3619395"/>
              <a:ext cx="187505" cy="69411"/>
            </a:xfrm>
            <a:prstGeom prst="curvedConnector3">
              <a:avLst>
                <a:gd name="adj1" fmla="val 12767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6" name="Curved Connector 405"/>
            <p:cNvCxnSpPr/>
            <p:nvPr/>
          </p:nvCxnSpPr>
          <p:spPr>
            <a:xfrm rot="12081140" flipV="1">
              <a:off x="6951332" y="3399041"/>
              <a:ext cx="235406" cy="9375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7" name="Curved Connector 406"/>
            <p:cNvCxnSpPr/>
            <p:nvPr/>
          </p:nvCxnSpPr>
          <p:spPr>
            <a:xfrm rot="6681140">
              <a:off x="7002123" y="3509383"/>
              <a:ext cx="207228" cy="180187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8" name="Curved Connector 407"/>
            <p:cNvCxnSpPr/>
            <p:nvPr/>
          </p:nvCxnSpPr>
          <p:spPr>
            <a:xfrm rot="1281140">
              <a:off x="7042360" y="3175776"/>
              <a:ext cx="223418" cy="187505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9" name="Curved Connector 408"/>
            <p:cNvCxnSpPr/>
            <p:nvPr/>
          </p:nvCxnSpPr>
          <p:spPr>
            <a:xfrm rot="17481140" flipH="1">
              <a:off x="7269799" y="3172532"/>
              <a:ext cx="250007" cy="74473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" name="Curved Connector 409"/>
            <p:cNvCxnSpPr/>
            <p:nvPr/>
          </p:nvCxnSpPr>
          <p:spPr>
            <a:xfrm rot="17481140" flipH="1">
              <a:off x="7261144" y="3706013"/>
              <a:ext cx="250007" cy="74473"/>
            </a:xfrm>
            <a:prstGeom prst="curvedConnector3">
              <a:avLst>
                <a:gd name="adj1" fmla="val 108252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1" name="Group 410"/>
          <p:cNvGrpSpPr/>
          <p:nvPr/>
        </p:nvGrpSpPr>
        <p:grpSpPr>
          <a:xfrm rot="20113301">
            <a:off x="6408235" y="3560378"/>
            <a:ext cx="395887" cy="312146"/>
            <a:chOff x="6951332" y="3084765"/>
            <a:chExt cx="1019118" cy="783488"/>
          </a:xfrm>
        </p:grpSpPr>
        <p:sp>
          <p:nvSpPr>
            <p:cNvPr id="412" name="Oval 411"/>
            <p:cNvSpPr/>
            <p:nvPr/>
          </p:nvSpPr>
          <p:spPr>
            <a:xfrm rot="1281140">
              <a:off x="7186954" y="3344727"/>
              <a:ext cx="372363" cy="250007"/>
            </a:xfrm>
            <a:prstGeom prst="ellipse">
              <a:avLst/>
            </a:prstGeom>
            <a:pattFill prst="trellis">
              <a:fgClr>
                <a:schemeClr val="accent6">
                  <a:lumMod val="75000"/>
                </a:schemeClr>
              </a:fgClr>
              <a:bgClr>
                <a:schemeClr val="bg1"/>
              </a:bgClr>
            </a:patt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13" name="Curved Connector 412"/>
            <p:cNvCxnSpPr>
              <a:stCxn id="412" idx="7"/>
            </p:cNvCxnSpPr>
            <p:nvPr/>
          </p:nvCxnSpPr>
          <p:spPr>
            <a:xfrm rot="6681140" flipH="1" flipV="1">
              <a:off x="7680406" y="3306239"/>
              <a:ext cx="36613" cy="352421"/>
            </a:xfrm>
            <a:prstGeom prst="curvedConnector4">
              <a:avLst>
                <a:gd name="adj1" fmla="val 682836"/>
                <a:gd name="adj2" fmla="val 57737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4" name="Curved Connector 413"/>
            <p:cNvCxnSpPr>
              <a:stCxn id="412" idx="6"/>
            </p:cNvCxnSpPr>
            <p:nvPr/>
          </p:nvCxnSpPr>
          <p:spPr>
            <a:xfrm rot="1281140">
              <a:off x="7523615" y="3617436"/>
              <a:ext cx="446835" cy="4166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5" name="Curved Connector 414"/>
            <p:cNvCxnSpPr/>
            <p:nvPr/>
          </p:nvCxnSpPr>
          <p:spPr>
            <a:xfrm rot="1281140">
              <a:off x="7388569" y="3638191"/>
              <a:ext cx="223418" cy="187505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6" name="Curved Connector 415"/>
            <p:cNvCxnSpPr/>
            <p:nvPr/>
          </p:nvCxnSpPr>
          <p:spPr>
            <a:xfrm rot="6681140">
              <a:off x="7124627" y="3619395"/>
              <a:ext cx="187505" cy="69411"/>
            </a:xfrm>
            <a:prstGeom prst="curvedConnector3">
              <a:avLst>
                <a:gd name="adj1" fmla="val 12767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7" name="Curved Connector 416"/>
            <p:cNvCxnSpPr/>
            <p:nvPr/>
          </p:nvCxnSpPr>
          <p:spPr>
            <a:xfrm rot="12081140" flipV="1">
              <a:off x="6951332" y="3399041"/>
              <a:ext cx="235406" cy="9375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8" name="Curved Connector 417"/>
            <p:cNvCxnSpPr/>
            <p:nvPr/>
          </p:nvCxnSpPr>
          <p:spPr>
            <a:xfrm rot="6681140">
              <a:off x="7002123" y="3509383"/>
              <a:ext cx="207228" cy="180187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9" name="Curved Connector 418"/>
            <p:cNvCxnSpPr/>
            <p:nvPr/>
          </p:nvCxnSpPr>
          <p:spPr>
            <a:xfrm rot="1281140">
              <a:off x="7042360" y="3175776"/>
              <a:ext cx="223418" cy="187505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0" name="Curved Connector 419"/>
            <p:cNvCxnSpPr/>
            <p:nvPr/>
          </p:nvCxnSpPr>
          <p:spPr>
            <a:xfrm rot="17481140" flipH="1">
              <a:off x="7269799" y="3172532"/>
              <a:ext cx="250007" cy="74473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1" name="Curved Connector 420"/>
            <p:cNvCxnSpPr/>
            <p:nvPr/>
          </p:nvCxnSpPr>
          <p:spPr>
            <a:xfrm rot="17481140" flipH="1">
              <a:off x="7261144" y="3706013"/>
              <a:ext cx="250007" cy="74473"/>
            </a:xfrm>
            <a:prstGeom prst="curvedConnector3">
              <a:avLst>
                <a:gd name="adj1" fmla="val 108252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2" name="Group 421"/>
          <p:cNvGrpSpPr/>
          <p:nvPr/>
        </p:nvGrpSpPr>
        <p:grpSpPr>
          <a:xfrm rot="20735390">
            <a:off x="6697058" y="3773479"/>
            <a:ext cx="395887" cy="312146"/>
            <a:chOff x="6951332" y="3084765"/>
            <a:chExt cx="1019118" cy="783488"/>
          </a:xfrm>
        </p:grpSpPr>
        <p:sp>
          <p:nvSpPr>
            <p:cNvPr id="423" name="Oval 422"/>
            <p:cNvSpPr/>
            <p:nvPr/>
          </p:nvSpPr>
          <p:spPr>
            <a:xfrm rot="1281140">
              <a:off x="7186954" y="3344727"/>
              <a:ext cx="372363" cy="250007"/>
            </a:xfrm>
            <a:prstGeom prst="ellipse">
              <a:avLst/>
            </a:prstGeom>
            <a:pattFill prst="trellis">
              <a:fgClr>
                <a:schemeClr val="accent6">
                  <a:lumMod val="75000"/>
                </a:schemeClr>
              </a:fgClr>
              <a:bgClr>
                <a:schemeClr val="bg1"/>
              </a:bgClr>
            </a:patt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24" name="Curved Connector 423"/>
            <p:cNvCxnSpPr>
              <a:stCxn id="423" idx="7"/>
            </p:cNvCxnSpPr>
            <p:nvPr/>
          </p:nvCxnSpPr>
          <p:spPr>
            <a:xfrm rot="6681140" flipH="1" flipV="1">
              <a:off x="7680406" y="3306239"/>
              <a:ext cx="36613" cy="352421"/>
            </a:xfrm>
            <a:prstGeom prst="curvedConnector4">
              <a:avLst>
                <a:gd name="adj1" fmla="val 682836"/>
                <a:gd name="adj2" fmla="val 57737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5" name="Curved Connector 424"/>
            <p:cNvCxnSpPr>
              <a:stCxn id="423" idx="6"/>
            </p:cNvCxnSpPr>
            <p:nvPr/>
          </p:nvCxnSpPr>
          <p:spPr>
            <a:xfrm rot="1281140">
              <a:off x="7523615" y="3617436"/>
              <a:ext cx="446835" cy="4166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6" name="Curved Connector 425"/>
            <p:cNvCxnSpPr/>
            <p:nvPr/>
          </p:nvCxnSpPr>
          <p:spPr>
            <a:xfrm rot="1281140">
              <a:off x="7388569" y="3638191"/>
              <a:ext cx="223418" cy="187505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7" name="Curved Connector 426"/>
            <p:cNvCxnSpPr/>
            <p:nvPr/>
          </p:nvCxnSpPr>
          <p:spPr>
            <a:xfrm rot="6681140">
              <a:off x="7124627" y="3619395"/>
              <a:ext cx="187505" cy="69411"/>
            </a:xfrm>
            <a:prstGeom prst="curvedConnector3">
              <a:avLst>
                <a:gd name="adj1" fmla="val 12767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8" name="Curved Connector 427"/>
            <p:cNvCxnSpPr/>
            <p:nvPr/>
          </p:nvCxnSpPr>
          <p:spPr>
            <a:xfrm rot="12081140" flipV="1">
              <a:off x="6951332" y="3399041"/>
              <a:ext cx="235406" cy="9375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9" name="Curved Connector 428"/>
            <p:cNvCxnSpPr/>
            <p:nvPr/>
          </p:nvCxnSpPr>
          <p:spPr>
            <a:xfrm rot="6681140">
              <a:off x="7002123" y="3509383"/>
              <a:ext cx="207228" cy="180187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0" name="Curved Connector 429"/>
            <p:cNvCxnSpPr/>
            <p:nvPr/>
          </p:nvCxnSpPr>
          <p:spPr>
            <a:xfrm rot="1281140">
              <a:off x="7042360" y="3175776"/>
              <a:ext cx="223418" cy="187505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1" name="Curved Connector 430"/>
            <p:cNvCxnSpPr/>
            <p:nvPr/>
          </p:nvCxnSpPr>
          <p:spPr>
            <a:xfrm rot="17481140" flipH="1">
              <a:off x="7269799" y="3172532"/>
              <a:ext cx="250007" cy="74473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2" name="Curved Connector 431"/>
            <p:cNvCxnSpPr/>
            <p:nvPr/>
          </p:nvCxnSpPr>
          <p:spPr>
            <a:xfrm rot="17481140" flipH="1">
              <a:off x="7261144" y="3706013"/>
              <a:ext cx="250007" cy="74473"/>
            </a:xfrm>
            <a:prstGeom prst="curvedConnector3">
              <a:avLst>
                <a:gd name="adj1" fmla="val 108252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3" name="Group 432"/>
          <p:cNvGrpSpPr/>
          <p:nvPr/>
        </p:nvGrpSpPr>
        <p:grpSpPr>
          <a:xfrm rot="20735390">
            <a:off x="6932111" y="3779807"/>
            <a:ext cx="395887" cy="312146"/>
            <a:chOff x="6951332" y="3084765"/>
            <a:chExt cx="1019118" cy="783488"/>
          </a:xfrm>
        </p:grpSpPr>
        <p:sp>
          <p:nvSpPr>
            <p:cNvPr id="434" name="Oval 433"/>
            <p:cNvSpPr/>
            <p:nvPr/>
          </p:nvSpPr>
          <p:spPr>
            <a:xfrm rot="1281140">
              <a:off x="7186954" y="3344727"/>
              <a:ext cx="372363" cy="250007"/>
            </a:xfrm>
            <a:prstGeom prst="ellipse">
              <a:avLst/>
            </a:prstGeom>
            <a:pattFill prst="trellis">
              <a:fgClr>
                <a:schemeClr val="accent6">
                  <a:lumMod val="75000"/>
                </a:schemeClr>
              </a:fgClr>
              <a:bgClr>
                <a:schemeClr val="bg1"/>
              </a:bgClr>
            </a:patt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5" name="Curved Connector 434"/>
            <p:cNvCxnSpPr>
              <a:stCxn id="434" idx="7"/>
            </p:cNvCxnSpPr>
            <p:nvPr/>
          </p:nvCxnSpPr>
          <p:spPr>
            <a:xfrm rot="6681140" flipH="1" flipV="1">
              <a:off x="7680406" y="3306239"/>
              <a:ext cx="36613" cy="352421"/>
            </a:xfrm>
            <a:prstGeom prst="curvedConnector4">
              <a:avLst>
                <a:gd name="adj1" fmla="val 682836"/>
                <a:gd name="adj2" fmla="val 57737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6" name="Curved Connector 435"/>
            <p:cNvCxnSpPr>
              <a:stCxn id="434" idx="6"/>
            </p:cNvCxnSpPr>
            <p:nvPr/>
          </p:nvCxnSpPr>
          <p:spPr>
            <a:xfrm rot="1281140">
              <a:off x="7523615" y="3617436"/>
              <a:ext cx="446835" cy="4166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7" name="Curved Connector 436"/>
            <p:cNvCxnSpPr/>
            <p:nvPr/>
          </p:nvCxnSpPr>
          <p:spPr>
            <a:xfrm rot="1281140">
              <a:off x="7388569" y="3638191"/>
              <a:ext cx="223418" cy="187505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8" name="Curved Connector 437"/>
            <p:cNvCxnSpPr/>
            <p:nvPr/>
          </p:nvCxnSpPr>
          <p:spPr>
            <a:xfrm rot="6681140">
              <a:off x="7124627" y="3619395"/>
              <a:ext cx="187505" cy="69411"/>
            </a:xfrm>
            <a:prstGeom prst="curvedConnector3">
              <a:avLst>
                <a:gd name="adj1" fmla="val 12767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9" name="Curved Connector 438"/>
            <p:cNvCxnSpPr/>
            <p:nvPr/>
          </p:nvCxnSpPr>
          <p:spPr>
            <a:xfrm rot="12081140" flipV="1">
              <a:off x="6951332" y="3399041"/>
              <a:ext cx="235406" cy="9375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0" name="Curved Connector 439"/>
            <p:cNvCxnSpPr/>
            <p:nvPr/>
          </p:nvCxnSpPr>
          <p:spPr>
            <a:xfrm rot="6681140">
              <a:off x="7002123" y="3509383"/>
              <a:ext cx="207228" cy="180187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1" name="Curved Connector 440"/>
            <p:cNvCxnSpPr/>
            <p:nvPr/>
          </p:nvCxnSpPr>
          <p:spPr>
            <a:xfrm rot="1281140">
              <a:off x="7042360" y="3175776"/>
              <a:ext cx="223418" cy="187505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2" name="Curved Connector 441"/>
            <p:cNvCxnSpPr/>
            <p:nvPr/>
          </p:nvCxnSpPr>
          <p:spPr>
            <a:xfrm rot="17481140" flipH="1">
              <a:off x="7269799" y="3172532"/>
              <a:ext cx="250007" cy="74473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3" name="Curved Connector 442"/>
            <p:cNvCxnSpPr/>
            <p:nvPr/>
          </p:nvCxnSpPr>
          <p:spPr>
            <a:xfrm rot="17481140" flipH="1">
              <a:off x="7261144" y="3706013"/>
              <a:ext cx="250007" cy="74473"/>
            </a:xfrm>
            <a:prstGeom prst="curvedConnector3">
              <a:avLst>
                <a:gd name="adj1" fmla="val 108252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4" name="Group 443"/>
          <p:cNvGrpSpPr/>
          <p:nvPr/>
        </p:nvGrpSpPr>
        <p:grpSpPr>
          <a:xfrm rot="20735390">
            <a:off x="7116230" y="3773478"/>
            <a:ext cx="395887" cy="312146"/>
            <a:chOff x="6951332" y="3084765"/>
            <a:chExt cx="1019118" cy="783488"/>
          </a:xfrm>
        </p:grpSpPr>
        <p:sp>
          <p:nvSpPr>
            <p:cNvPr id="445" name="Oval 444"/>
            <p:cNvSpPr/>
            <p:nvPr/>
          </p:nvSpPr>
          <p:spPr>
            <a:xfrm rot="1281140">
              <a:off x="7186954" y="3344727"/>
              <a:ext cx="372363" cy="250007"/>
            </a:xfrm>
            <a:prstGeom prst="ellipse">
              <a:avLst/>
            </a:prstGeom>
            <a:pattFill prst="trellis">
              <a:fgClr>
                <a:schemeClr val="accent6">
                  <a:lumMod val="75000"/>
                </a:schemeClr>
              </a:fgClr>
              <a:bgClr>
                <a:schemeClr val="bg1"/>
              </a:bgClr>
            </a:patt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46" name="Curved Connector 445"/>
            <p:cNvCxnSpPr>
              <a:stCxn id="445" idx="7"/>
            </p:cNvCxnSpPr>
            <p:nvPr/>
          </p:nvCxnSpPr>
          <p:spPr>
            <a:xfrm rot="6681140" flipH="1" flipV="1">
              <a:off x="7680406" y="3306239"/>
              <a:ext cx="36613" cy="352421"/>
            </a:xfrm>
            <a:prstGeom prst="curvedConnector4">
              <a:avLst>
                <a:gd name="adj1" fmla="val 682836"/>
                <a:gd name="adj2" fmla="val 57737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7" name="Curved Connector 446"/>
            <p:cNvCxnSpPr>
              <a:stCxn id="445" idx="6"/>
            </p:cNvCxnSpPr>
            <p:nvPr/>
          </p:nvCxnSpPr>
          <p:spPr>
            <a:xfrm rot="1281140">
              <a:off x="7523615" y="3617436"/>
              <a:ext cx="446835" cy="4166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8" name="Curved Connector 447"/>
            <p:cNvCxnSpPr/>
            <p:nvPr/>
          </p:nvCxnSpPr>
          <p:spPr>
            <a:xfrm rot="1281140">
              <a:off x="7388569" y="3638191"/>
              <a:ext cx="223418" cy="187505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9" name="Curved Connector 448"/>
            <p:cNvCxnSpPr/>
            <p:nvPr/>
          </p:nvCxnSpPr>
          <p:spPr>
            <a:xfrm rot="6681140">
              <a:off x="7124627" y="3619395"/>
              <a:ext cx="187505" cy="69411"/>
            </a:xfrm>
            <a:prstGeom prst="curvedConnector3">
              <a:avLst>
                <a:gd name="adj1" fmla="val 12767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0" name="Curved Connector 449"/>
            <p:cNvCxnSpPr/>
            <p:nvPr/>
          </p:nvCxnSpPr>
          <p:spPr>
            <a:xfrm rot="12081140" flipV="1">
              <a:off x="6951332" y="3399041"/>
              <a:ext cx="235406" cy="9375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1" name="Curved Connector 450"/>
            <p:cNvCxnSpPr/>
            <p:nvPr/>
          </p:nvCxnSpPr>
          <p:spPr>
            <a:xfrm rot="6681140">
              <a:off x="7002123" y="3509383"/>
              <a:ext cx="207228" cy="180187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2" name="Curved Connector 451"/>
            <p:cNvCxnSpPr/>
            <p:nvPr/>
          </p:nvCxnSpPr>
          <p:spPr>
            <a:xfrm rot="1281140">
              <a:off x="7042360" y="3175776"/>
              <a:ext cx="223418" cy="187505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3" name="Curved Connector 452"/>
            <p:cNvCxnSpPr/>
            <p:nvPr/>
          </p:nvCxnSpPr>
          <p:spPr>
            <a:xfrm rot="17481140" flipH="1">
              <a:off x="7269799" y="3172532"/>
              <a:ext cx="250007" cy="74473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4" name="Curved Connector 453"/>
            <p:cNvCxnSpPr/>
            <p:nvPr/>
          </p:nvCxnSpPr>
          <p:spPr>
            <a:xfrm rot="17481140" flipH="1">
              <a:off x="7261144" y="3706013"/>
              <a:ext cx="250007" cy="74473"/>
            </a:xfrm>
            <a:prstGeom prst="curvedConnector3">
              <a:avLst>
                <a:gd name="adj1" fmla="val 108252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5" name="Group 454"/>
          <p:cNvGrpSpPr/>
          <p:nvPr/>
        </p:nvGrpSpPr>
        <p:grpSpPr>
          <a:xfrm rot="20735390">
            <a:off x="7287560" y="3748211"/>
            <a:ext cx="395887" cy="312146"/>
            <a:chOff x="6951332" y="3084765"/>
            <a:chExt cx="1019118" cy="783488"/>
          </a:xfrm>
        </p:grpSpPr>
        <p:sp>
          <p:nvSpPr>
            <p:cNvPr id="456" name="Oval 455"/>
            <p:cNvSpPr/>
            <p:nvPr/>
          </p:nvSpPr>
          <p:spPr>
            <a:xfrm rot="1281140">
              <a:off x="7186954" y="3344727"/>
              <a:ext cx="372363" cy="250007"/>
            </a:xfrm>
            <a:prstGeom prst="ellipse">
              <a:avLst/>
            </a:prstGeom>
            <a:pattFill prst="trellis">
              <a:fgClr>
                <a:schemeClr val="accent6">
                  <a:lumMod val="75000"/>
                </a:schemeClr>
              </a:fgClr>
              <a:bgClr>
                <a:schemeClr val="bg1"/>
              </a:bgClr>
            </a:patt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57" name="Curved Connector 456"/>
            <p:cNvCxnSpPr>
              <a:stCxn id="456" idx="7"/>
            </p:cNvCxnSpPr>
            <p:nvPr/>
          </p:nvCxnSpPr>
          <p:spPr>
            <a:xfrm rot="6681140" flipH="1" flipV="1">
              <a:off x="7680406" y="3306239"/>
              <a:ext cx="36613" cy="352421"/>
            </a:xfrm>
            <a:prstGeom prst="curvedConnector4">
              <a:avLst>
                <a:gd name="adj1" fmla="val 682836"/>
                <a:gd name="adj2" fmla="val 57737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8" name="Curved Connector 457"/>
            <p:cNvCxnSpPr>
              <a:stCxn id="456" idx="6"/>
            </p:cNvCxnSpPr>
            <p:nvPr/>
          </p:nvCxnSpPr>
          <p:spPr>
            <a:xfrm rot="1281140">
              <a:off x="7523615" y="3617436"/>
              <a:ext cx="446835" cy="4166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9" name="Curved Connector 458"/>
            <p:cNvCxnSpPr/>
            <p:nvPr/>
          </p:nvCxnSpPr>
          <p:spPr>
            <a:xfrm rot="1281140">
              <a:off x="7388569" y="3638191"/>
              <a:ext cx="223418" cy="187505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0" name="Curved Connector 459"/>
            <p:cNvCxnSpPr/>
            <p:nvPr/>
          </p:nvCxnSpPr>
          <p:spPr>
            <a:xfrm rot="6681140">
              <a:off x="7124627" y="3619395"/>
              <a:ext cx="187505" cy="69411"/>
            </a:xfrm>
            <a:prstGeom prst="curvedConnector3">
              <a:avLst>
                <a:gd name="adj1" fmla="val 12767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1" name="Curved Connector 460"/>
            <p:cNvCxnSpPr/>
            <p:nvPr/>
          </p:nvCxnSpPr>
          <p:spPr>
            <a:xfrm rot="12081140" flipV="1">
              <a:off x="6951332" y="3399041"/>
              <a:ext cx="235406" cy="9375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2" name="Curved Connector 461"/>
            <p:cNvCxnSpPr/>
            <p:nvPr/>
          </p:nvCxnSpPr>
          <p:spPr>
            <a:xfrm rot="6681140">
              <a:off x="7002123" y="3509383"/>
              <a:ext cx="207228" cy="180187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3" name="Curved Connector 462"/>
            <p:cNvCxnSpPr/>
            <p:nvPr/>
          </p:nvCxnSpPr>
          <p:spPr>
            <a:xfrm rot="1281140">
              <a:off x="7042360" y="3175776"/>
              <a:ext cx="223418" cy="187505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4" name="Curved Connector 463"/>
            <p:cNvCxnSpPr/>
            <p:nvPr/>
          </p:nvCxnSpPr>
          <p:spPr>
            <a:xfrm rot="17481140" flipH="1">
              <a:off x="7269799" y="3172532"/>
              <a:ext cx="250007" cy="74473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5" name="Curved Connector 464"/>
            <p:cNvCxnSpPr/>
            <p:nvPr/>
          </p:nvCxnSpPr>
          <p:spPr>
            <a:xfrm rot="17481140" flipH="1">
              <a:off x="7261144" y="3706013"/>
              <a:ext cx="250007" cy="74473"/>
            </a:xfrm>
            <a:prstGeom prst="curvedConnector3">
              <a:avLst>
                <a:gd name="adj1" fmla="val 108252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6" name="Group 465"/>
          <p:cNvGrpSpPr/>
          <p:nvPr/>
        </p:nvGrpSpPr>
        <p:grpSpPr>
          <a:xfrm rot="20735390">
            <a:off x="7319186" y="3494541"/>
            <a:ext cx="395887" cy="312146"/>
            <a:chOff x="6951332" y="3084765"/>
            <a:chExt cx="1019118" cy="783488"/>
          </a:xfrm>
        </p:grpSpPr>
        <p:sp>
          <p:nvSpPr>
            <p:cNvPr id="467" name="Oval 466"/>
            <p:cNvSpPr/>
            <p:nvPr/>
          </p:nvSpPr>
          <p:spPr>
            <a:xfrm rot="1281140">
              <a:off x="7186954" y="3344727"/>
              <a:ext cx="372363" cy="250007"/>
            </a:xfrm>
            <a:prstGeom prst="ellipse">
              <a:avLst/>
            </a:prstGeom>
            <a:pattFill prst="trellis">
              <a:fgClr>
                <a:schemeClr val="accent6">
                  <a:lumMod val="75000"/>
                </a:schemeClr>
              </a:fgClr>
              <a:bgClr>
                <a:schemeClr val="bg1"/>
              </a:bgClr>
            </a:patt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68" name="Curved Connector 467"/>
            <p:cNvCxnSpPr>
              <a:stCxn id="467" idx="7"/>
            </p:cNvCxnSpPr>
            <p:nvPr/>
          </p:nvCxnSpPr>
          <p:spPr>
            <a:xfrm rot="6681140" flipH="1" flipV="1">
              <a:off x="7680406" y="3306239"/>
              <a:ext cx="36613" cy="352421"/>
            </a:xfrm>
            <a:prstGeom prst="curvedConnector4">
              <a:avLst>
                <a:gd name="adj1" fmla="val 682836"/>
                <a:gd name="adj2" fmla="val 57737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9" name="Curved Connector 468"/>
            <p:cNvCxnSpPr>
              <a:stCxn id="467" idx="6"/>
            </p:cNvCxnSpPr>
            <p:nvPr/>
          </p:nvCxnSpPr>
          <p:spPr>
            <a:xfrm rot="1281140">
              <a:off x="7523615" y="3617436"/>
              <a:ext cx="446835" cy="4166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0" name="Curved Connector 469"/>
            <p:cNvCxnSpPr/>
            <p:nvPr/>
          </p:nvCxnSpPr>
          <p:spPr>
            <a:xfrm rot="1281140">
              <a:off x="7388569" y="3638191"/>
              <a:ext cx="223418" cy="187505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1" name="Curved Connector 470"/>
            <p:cNvCxnSpPr/>
            <p:nvPr/>
          </p:nvCxnSpPr>
          <p:spPr>
            <a:xfrm rot="6681140">
              <a:off x="7124627" y="3619395"/>
              <a:ext cx="187505" cy="69411"/>
            </a:xfrm>
            <a:prstGeom prst="curvedConnector3">
              <a:avLst>
                <a:gd name="adj1" fmla="val 12767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2" name="Curved Connector 471"/>
            <p:cNvCxnSpPr/>
            <p:nvPr/>
          </p:nvCxnSpPr>
          <p:spPr>
            <a:xfrm rot="12081140" flipV="1">
              <a:off x="6951332" y="3399041"/>
              <a:ext cx="235406" cy="9375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3" name="Curved Connector 472"/>
            <p:cNvCxnSpPr/>
            <p:nvPr/>
          </p:nvCxnSpPr>
          <p:spPr>
            <a:xfrm rot="6681140">
              <a:off x="7002123" y="3509383"/>
              <a:ext cx="207228" cy="180187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4" name="Curved Connector 473"/>
            <p:cNvCxnSpPr/>
            <p:nvPr/>
          </p:nvCxnSpPr>
          <p:spPr>
            <a:xfrm rot="1281140">
              <a:off x="7042360" y="3175776"/>
              <a:ext cx="223418" cy="187505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5" name="Curved Connector 474"/>
            <p:cNvCxnSpPr/>
            <p:nvPr/>
          </p:nvCxnSpPr>
          <p:spPr>
            <a:xfrm rot="17481140" flipH="1">
              <a:off x="7269799" y="3172532"/>
              <a:ext cx="250007" cy="74473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6" name="Curved Connector 475"/>
            <p:cNvCxnSpPr/>
            <p:nvPr/>
          </p:nvCxnSpPr>
          <p:spPr>
            <a:xfrm rot="17481140" flipH="1">
              <a:off x="7261144" y="3706013"/>
              <a:ext cx="250007" cy="74473"/>
            </a:xfrm>
            <a:prstGeom prst="curvedConnector3">
              <a:avLst>
                <a:gd name="adj1" fmla="val 108252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28" name="TextBox 1027"/>
          <p:cNvSpPr txBox="1"/>
          <p:nvPr/>
        </p:nvSpPr>
        <p:spPr>
          <a:xfrm>
            <a:off x="6349896" y="2511725"/>
            <a:ext cx="1906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Irreversible deposition</a:t>
            </a:r>
          </a:p>
          <a:p>
            <a:pPr algn="ctr"/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(Aging effect)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80" name="Group 479"/>
          <p:cNvGrpSpPr/>
          <p:nvPr/>
        </p:nvGrpSpPr>
        <p:grpSpPr>
          <a:xfrm rot="20735390">
            <a:off x="7457514" y="3723271"/>
            <a:ext cx="395887" cy="312146"/>
            <a:chOff x="6951332" y="3084765"/>
            <a:chExt cx="1019118" cy="783488"/>
          </a:xfrm>
        </p:grpSpPr>
        <p:sp>
          <p:nvSpPr>
            <p:cNvPr id="481" name="Oval 480"/>
            <p:cNvSpPr/>
            <p:nvPr/>
          </p:nvSpPr>
          <p:spPr>
            <a:xfrm rot="1281140">
              <a:off x="7186954" y="3344727"/>
              <a:ext cx="372363" cy="250007"/>
            </a:xfrm>
            <a:prstGeom prst="ellipse">
              <a:avLst/>
            </a:prstGeom>
            <a:pattFill prst="trellis">
              <a:fgClr>
                <a:schemeClr val="accent6">
                  <a:lumMod val="75000"/>
                </a:schemeClr>
              </a:fgClr>
              <a:bgClr>
                <a:schemeClr val="bg1"/>
              </a:bgClr>
            </a:patt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82" name="Curved Connector 481"/>
            <p:cNvCxnSpPr>
              <a:stCxn id="481" idx="7"/>
            </p:cNvCxnSpPr>
            <p:nvPr/>
          </p:nvCxnSpPr>
          <p:spPr>
            <a:xfrm rot="6681140" flipH="1" flipV="1">
              <a:off x="7680406" y="3306239"/>
              <a:ext cx="36613" cy="352421"/>
            </a:xfrm>
            <a:prstGeom prst="curvedConnector4">
              <a:avLst>
                <a:gd name="adj1" fmla="val 682836"/>
                <a:gd name="adj2" fmla="val 57737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3" name="Curved Connector 482"/>
            <p:cNvCxnSpPr>
              <a:stCxn id="481" idx="6"/>
            </p:cNvCxnSpPr>
            <p:nvPr/>
          </p:nvCxnSpPr>
          <p:spPr>
            <a:xfrm rot="1281140">
              <a:off x="7523615" y="3617436"/>
              <a:ext cx="446835" cy="4166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4" name="Curved Connector 483"/>
            <p:cNvCxnSpPr/>
            <p:nvPr/>
          </p:nvCxnSpPr>
          <p:spPr>
            <a:xfrm rot="1281140">
              <a:off x="7388569" y="3638191"/>
              <a:ext cx="223418" cy="187505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5" name="Curved Connector 484"/>
            <p:cNvCxnSpPr/>
            <p:nvPr/>
          </p:nvCxnSpPr>
          <p:spPr>
            <a:xfrm rot="6681140">
              <a:off x="7124627" y="3619395"/>
              <a:ext cx="187505" cy="69411"/>
            </a:xfrm>
            <a:prstGeom prst="curvedConnector3">
              <a:avLst>
                <a:gd name="adj1" fmla="val 12767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6" name="Curved Connector 485"/>
            <p:cNvCxnSpPr/>
            <p:nvPr/>
          </p:nvCxnSpPr>
          <p:spPr>
            <a:xfrm rot="12081140" flipV="1">
              <a:off x="6951332" y="3399041"/>
              <a:ext cx="235406" cy="9375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7" name="Curved Connector 486"/>
            <p:cNvCxnSpPr/>
            <p:nvPr/>
          </p:nvCxnSpPr>
          <p:spPr>
            <a:xfrm rot="6681140">
              <a:off x="7002123" y="3509383"/>
              <a:ext cx="207228" cy="180187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8" name="Curved Connector 487"/>
            <p:cNvCxnSpPr/>
            <p:nvPr/>
          </p:nvCxnSpPr>
          <p:spPr>
            <a:xfrm rot="1281140">
              <a:off x="7042360" y="3175776"/>
              <a:ext cx="223418" cy="187505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9" name="Curved Connector 488"/>
            <p:cNvCxnSpPr/>
            <p:nvPr/>
          </p:nvCxnSpPr>
          <p:spPr>
            <a:xfrm rot="17481140" flipH="1">
              <a:off x="7269799" y="3172532"/>
              <a:ext cx="250007" cy="74473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0" name="Curved Connector 489"/>
            <p:cNvCxnSpPr/>
            <p:nvPr/>
          </p:nvCxnSpPr>
          <p:spPr>
            <a:xfrm rot="17481140" flipH="1">
              <a:off x="7261144" y="3706013"/>
              <a:ext cx="250007" cy="74473"/>
            </a:xfrm>
            <a:prstGeom prst="curvedConnector3">
              <a:avLst>
                <a:gd name="adj1" fmla="val 108252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1" name="Group 490"/>
          <p:cNvGrpSpPr/>
          <p:nvPr/>
        </p:nvGrpSpPr>
        <p:grpSpPr>
          <a:xfrm rot="20113301">
            <a:off x="7438589" y="3581662"/>
            <a:ext cx="395887" cy="312146"/>
            <a:chOff x="6951332" y="3084765"/>
            <a:chExt cx="1019118" cy="783488"/>
          </a:xfrm>
        </p:grpSpPr>
        <p:sp>
          <p:nvSpPr>
            <p:cNvPr id="492" name="Oval 491"/>
            <p:cNvSpPr/>
            <p:nvPr/>
          </p:nvSpPr>
          <p:spPr>
            <a:xfrm rot="1281140">
              <a:off x="7186954" y="3344727"/>
              <a:ext cx="372363" cy="250007"/>
            </a:xfrm>
            <a:prstGeom prst="ellipse">
              <a:avLst/>
            </a:prstGeom>
            <a:pattFill prst="trellis">
              <a:fgClr>
                <a:schemeClr val="accent6">
                  <a:lumMod val="75000"/>
                </a:schemeClr>
              </a:fgClr>
              <a:bgClr>
                <a:schemeClr val="bg1"/>
              </a:bgClr>
            </a:patt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93" name="Curved Connector 492"/>
            <p:cNvCxnSpPr>
              <a:stCxn id="492" idx="7"/>
            </p:cNvCxnSpPr>
            <p:nvPr/>
          </p:nvCxnSpPr>
          <p:spPr>
            <a:xfrm rot="6681140" flipH="1" flipV="1">
              <a:off x="7680406" y="3306239"/>
              <a:ext cx="36613" cy="352421"/>
            </a:xfrm>
            <a:prstGeom prst="curvedConnector4">
              <a:avLst>
                <a:gd name="adj1" fmla="val 682836"/>
                <a:gd name="adj2" fmla="val 57737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4" name="Curved Connector 493"/>
            <p:cNvCxnSpPr>
              <a:stCxn id="492" idx="6"/>
            </p:cNvCxnSpPr>
            <p:nvPr/>
          </p:nvCxnSpPr>
          <p:spPr>
            <a:xfrm rot="1281140">
              <a:off x="7523615" y="3617436"/>
              <a:ext cx="446835" cy="4166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5" name="Curved Connector 494"/>
            <p:cNvCxnSpPr/>
            <p:nvPr/>
          </p:nvCxnSpPr>
          <p:spPr>
            <a:xfrm rot="1281140">
              <a:off x="7388569" y="3638191"/>
              <a:ext cx="223418" cy="187505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6" name="Curved Connector 495"/>
            <p:cNvCxnSpPr/>
            <p:nvPr/>
          </p:nvCxnSpPr>
          <p:spPr>
            <a:xfrm rot="6681140">
              <a:off x="7124627" y="3619395"/>
              <a:ext cx="187505" cy="69411"/>
            </a:xfrm>
            <a:prstGeom prst="curvedConnector3">
              <a:avLst>
                <a:gd name="adj1" fmla="val 12767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7" name="Curved Connector 496"/>
            <p:cNvCxnSpPr/>
            <p:nvPr/>
          </p:nvCxnSpPr>
          <p:spPr>
            <a:xfrm rot="12081140" flipV="1">
              <a:off x="6951332" y="3399041"/>
              <a:ext cx="235406" cy="9375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8" name="Curved Connector 497"/>
            <p:cNvCxnSpPr/>
            <p:nvPr/>
          </p:nvCxnSpPr>
          <p:spPr>
            <a:xfrm rot="6681140">
              <a:off x="7002123" y="3509383"/>
              <a:ext cx="207228" cy="180187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9" name="Curved Connector 498"/>
            <p:cNvCxnSpPr/>
            <p:nvPr/>
          </p:nvCxnSpPr>
          <p:spPr>
            <a:xfrm rot="1281140">
              <a:off x="7042360" y="3175776"/>
              <a:ext cx="223418" cy="187505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0" name="Curved Connector 499"/>
            <p:cNvCxnSpPr/>
            <p:nvPr/>
          </p:nvCxnSpPr>
          <p:spPr>
            <a:xfrm rot="17481140" flipH="1">
              <a:off x="7269799" y="3172532"/>
              <a:ext cx="250007" cy="74473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1" name="Curved Connector 500"/>
            <p:cNvCxnSpPr/>
            <p:nvPr/>
          </p:nvCxnSpPr>
          <p:spPr>
            <a:xfrm rot="17481140" flipH="1">
              <a:off x="7261144" y="3706013"/>
              <a:ext cx="250007" cy="74473"/>
            </a:xfrm>
            <a:prstGeom prst="curvedConnector3">
              <a:avLst>
                <a:gd name="adj1" fmla="val 108252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2" name="Group 501"/>
          <p:cNvGrpSpPr/>
          <p:nvPr/>
        </p:nvGrpSpPr>
        <p:grpSpPr>
          <a:xfrm rot="20113301">
            <a:off x="7643532" y="3769436"/>
            <a:ext cx="395887" cy="312146"/>
            <a:chOff x="6951332" y="3084765"/>
            <a:chExt cx="1019118" cy="783488"/>
          </a:xfrm>
        </p:grpSpPr>
        <p:sp>
          <p:nvSpPr>
            <p:cNvPr id="503" name="Oval 502"/>
            <p:cNvSpPr/>
            <p:nvPr/>
          </p:nvSpPr>
          <p:spPr>
            <a:xfrm rot="1281140">
              <a:off x="7186954" y="3344727"/>
              <a:ext cx="372363" cy="250007"/>
            </a:xfrm>
            <a:prstGeom prst="ellipse">
              <a:avLst/>
            </a:prstGeom>
            <a:pattFill prst="trellis">
              <a:fgClr>
                <a:schemeClr val="accent6">
                  <a:lumMod val="75000"/>
                </a:schemeClr>
              </a:fgClr>
              <a:bgClr>
                <a:schemeClr val="bg1"/>
              </a:bgClr>
            </a:patt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04" name="Curved Connector 503"/>
            <p:cNvCxnSpPr>
              <a:stCxn id="503" idx="7"/>
            </p:cNvCxnSpPr>
            <p:nvPr/>
          </p:nvCxnSpPr>
          <p:spPr>
            <a:xfrm rot="6681140" flipH="1" flipV="1">
              <a:off x="7680406" y="3306239"/>
              <a:ext cx="36613" cy="352421"/>
            </a:xfrm>
            <a:prstGeom prst="curvedConnector4">
              <a:avLst>
                <a:gd name="adj1" fmla="val 682836"/>
                <a:gd name="adj2" fmla="val 57737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5" name="Curved Connector 504"/>
            <p:cNvCxnSpPr>
              <a:stCxn id="503" idx="6"/>
            </p:cNvCxnSpPr>
            <p:nvPr/>
          </p:nvCxnSpPr>
          <p:spPr>
            <a:xfrm rot="1281140">
              <a:off x="7523615" y="3617436"/>
              <a:ext cx="446835" cy="4166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6" name="Curved Connector 505"/>
            <p:cNvCxnSpPr/>
            <p:nvPr/>
          </p:nvCxnSpPr>
          <p:spPr>
            <a:xfrm rot="1281140">
              <a:off x="7388569" y="3638191"/>
              <a:ext cx="223418" cy="187505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7" name="Curved Connector 506"/>
            <p:cNvCxnSpPr/>
            <p:nvPr/>
          </p:nvCxnSpPr>
          <p:spPr>
            <a:xfrm rot="6681140">
              <a:off x="7124627" y="3619395"/>
              <a:ext cx="187505" cy="69411"/>
            </a:xfrm>
            <a:prstGeom prst="curvedConnector3">
              <a:avLst>
                <a:gd name="adj1" fmla="val 12767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8" name="Curved Connector 507"/>
            <p:cNvCxnSpPr/>
            <p:nvPr/>
          </p:nvCxnSpPr>
          <p:spPr>
            <a:xfrm rot="12081140" flipV="1">
              <a:off x="6951332" y="3399041"/>
              <a:ext cx="235406" cy="9375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9" name="Curved Connector 508"/>
            <p:cNvCxnSpPr/>
            <p:nvPr/>
          </p:nvCxnSpPr>
          <p:spPr>
            <a:xfrm rot="6681140">
              <a:off x="7002123" y="3509383"/>
              <a:ext cx="207228" cy="180187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0" name="Curved Connector 509"/>
            <p:cNvCxnSpPr/>
            <p:nvPr/>
          </p:nvCxnSpPr>
          <p:spPr>
            <a:xfrm rot="1281140">
              <a:off x="7042360" y="3175776"/>
              <a:ext cx="223418" cy="187505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1" name="Curved Connector 510"/>
            <p:cNvCxnSpPr/>
            <p:nvPr/>
          </p:nvCxnSpPr>
          <p:spPr>
            <a:xfrm rot="17481140" flipH="1">
              <a:off x="7269799" y="3172532"/>
              <a:ext cx="250007" cy="74473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2" name="Curved Connector 511"/>
            <p:cNvCxnSpPr/>
            <p:nvPr/>
          </p:nvCxnSpPr>
          <p:spPr>
            <a:xfrm rot="17481140" flipH="1">
              <a:off x="7261144" y="3706013"/>
              <a:ext cx="250007" cy="74473"/>
            </a:xfrm>
            <a:prstGeom prst="curvedConnector3">
              <a:avLst>
                <a:gd name="adj1" fmla="val 108252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3" name="Group 512"/>
          <p:cNvGrpSpPr/>
          <p:nvPr/>
        </p:nvGrpSpPr>
        <p:grpSpPr>
          <a:xfrm rot="20113301">
            <a:off x="7609800" y="3637383"/>
            <a:ext cx="395887" cy="312146"/>
            <a:chOff x="6951332" y="3084765"/>
            <a:chExt cx="1019118" cy="783488"/>
          </a:xfrm>
        </p:grpSpPr>
        <p:sp>
          <p:nvSpPr>
            <p:cNvPr id="514" name="Oval 513"/>
            <p:cNvSpPr/>
            <p:nvPr/>
          </p:nvSpPr>
          <p:spPr>
            <a:xfrm rot="1281140">
              <a:off x="7186954" y="3344727"/>
              <a:ext cx="372363" cy="250007"/>
            </a:xfrm>
            <a:prstGeom prst="ellipse">
              <a:avLst/>
            </a:prstGeom>
            <a:pattFill prst="trellis">
              <a:fgClr>
                <a:schemeClr val="accent6">
                  <a:lumMod val="75000"/>
                </a:schemeClr>
              </a:fgClr>
              <a:bgClr>
                <a:schemeClr val="bg1"/>
              </a:bgClr>
            </a:patt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15" name="Curved Connector 514"/>
            <p:cNvCxnSpPr>
              <a:stCxn id="514" idx="7"/>
            </p:cNvCxnSpPr>
            <p:nvPr/>
          </p:nvCxnSpPr>
          <p:spPr>
            <a:xfrm rot="6681140" flipH="1" flipV="1">
              <a:off x="7680406" y="3306239"/>
              <a:ext cx="36613" cy="352421"/>
            </a:xfrm>
            <a:prstGeom prst="curvedConnector4">
              <a:avLst>
                <a:gd name="adj1" fmla="val 682836"/>
                <a:gd name="adj2" fmla="val 57737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6" name="Curved Connector 515"/>
            <p:cNvCxnSpPr>
              <a:stCxn id="514" idx="6"/>
            </p:cNvCxnSpPr>
            <p:nvPr/>
          </p:nvCxnSpPr>
          <p:spPr>
            <a:xfrm rot="1281140">
              <a:off x="7523615" y="3617436"/>
              <a:ext cx="446835" cy="4166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7" name="Curved Connector 516"/>
            <p:cNvCxnSpPr/>
            <p:nvPr/>
          </p:nvCxnSpPr>
          <p:spPr>
            <a:xfrm rot="1281140">
              <a:off x="7388569" y="3638191"/>
              <a:ext cx="223418" cy="187505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8" name="Curved Connector 517"/>
            <p:cNvCxnSpPr/>
            <p:nvPr/>
          </p:nvCxnSpPr>
          <p:spPr>
            <a:xfrm rot="6681140">
              <a:off x="7124627" y="3619395"/>
              <a:ext cx="187505" cy="69411"/>
            </a:xfrm>
            <a:prstGeom prst="curvedConnector3">
              <a:avLst>
                <a:gd name="adj1" fmla="val 12767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9" name="Curved Connector 518"/>
            <p:cNvCxnSpPr/>
            <p:nvPr/>
          </p:nvCxnSpPr>
          <p:spPr>
            <a:xfrm rot="12081140" flipV="1">
              <a:off x="6951332" y="3399041"/>
              <a:ext cx="235406" cy="9375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0" name="Curved Connector 519"/>
            <p:cNvCxnSpPr/>
            <p:nvPr/>
          </p:nvCxnSpPr>
          <p:spPr>
            <a:xfrm rot="6681140">
              <a:off x="7002123" y="3509383"/>
              <a:ext cx="207228" cy="180187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1" name="Curved Connector 520"/>
            <p:cNvCxnSpPr/>
            <p:nvPr/>
          </p:nvCxnSpPr>
          <p:spPr>
            <a:xfrm rot="1281140">
              <a:off x="7042360" y="3175776"/>
              <a:ext cx="223418" cy="187505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2" name="Curved Connector 521"/>
            <p:cNvCxnSpPr/>
            <p:nvPr/>
          </p:nvCxnSpPr>
          <p:spPr>
            <a:xfrm rot="17481140" flipH="1">
              <a:off x="7269799" y="3172532"/>
              <a:ext cx="250007" cy="74473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3" name="Curved Connector 522"/>
            <p:cNvCxnSpPr/>
            <p:nvPr/>
          </p:nvCxnSpPr>
          <p:spPr>
            <a:xfrm rot="17481140" flipH="1">
              <a:off x="7261144" y="3706013"/>
              <a:ext cx="250007" cy="74473"/>
            </a:xfrm>
            <a:prstGeom prst="curvedConnector3">
              <a:avLst>
                <a:gd name="adj1" fmla="val 108252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4" name="Group 523"/>
          <p:cNvGrpSpPr/>
          <p:nvPr/>
        </p:nvGrpSpPr>
        <p:grpSpPr>
          <a:xfrm rot="20113301">
            <a:off x="7388017" y="3344580"/>
            <a:ext cx="395887" cy="312146"/>
            <a:chOff x="6951332" y="3084765"/>
            <a:chExt cx="1019118" cy="783488"/>
          </a:xfrm>
        </p:grpSpPr>
        <p:sp>
          <p:nvSpPr>
            <p:cNvPr id="525" name="Oval 524"/>
            <p:cNvSpPr/>
            <p:nvPr/>
          </p:nvSpPr>
          <p:spPr>
            <a:xfrm rot="1281140">
              <a:off x="7186954" y="3344727"/>
              <a:ext cx="372363" cy="250007"/>
            </a:xfrm>
            <a:prstGeom prst="ellipse">
              <a:avLst/>
            </a:prstGeom>
            <a:pattFill prst="trellis">
              <a:fgClr>
                <a:schemeClr val="accent6">
                  <a:lumMod val="75000"/>
                </a:schemeClr>
              </a:fgClr>
              <a:bgClr>
                <a:schemeClr val="bg1"/>
              </a:bgClr>
            </a:patt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26" name="Curved Connector 525"/>
            <p:cNvCxnSpPr>
              <a:stCxn id="525" idx="7"/>
            </p:cNvCxnSpPr>
            <p:nvPr/>
          </p:nvCxnSpPr>
          <p:spPr>
            <a:xfrm rot="6681140" flipH="1" flipV="1">
              <a:off x="7680406" y="3306239"/>
              <a:ext cx="36613" cy="352421"/>
            </a:xfrm>
            <a:prstGeom prst="curvedConnector4">
              <a:avLst>
                <a:gd name="adj1" fmla="val 682836"/>
                <a:gd name="adj2" fmla="val 57737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7" name="Curved Connector 526"/>
            <p:cNvCxnSpPr>
              <a:stCxn id="525" idx="6"/>
            </p:cNvCxnSpPr>
            <p:nvPr/>
          </p:nvCxnSpPr>
          <p:spPr>
            <a:xfrm rot="1281140">
              <a:off x="7523615" y="3617436"/>
              <a:ext cx="446835" cy="4166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8" name="Curved Connector 527"/>
            <p:cNvCxnSpPr/>
            <p:nvPr/>
          </p:nvCxnSpPr>
          <p:spPr>
            <a:xfrm rot="1281140">
              <a:off x="7388569" y="3638191"/>
              <a:ext cx="223418" cy="187505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9" name="Curved Connector 528"/>
            <p:cNvCxnSpPr/>
            <p:nvPr/>
          </p:nvCxnSpPr>
          <p:spPr>
            <a:xfrm rot="6681140">
              <a:off x="7124627" y="3619395"/>
              <a:ext cx="187505" cy="69411"/>
            </a:xfrm>
            <a:prstGeom prst="curvedConnector3">
              <a:avLst>
                <a:gd name="adj1" fmla="val 12767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0" name="Curved Connector 529"/>
            <p:cNvCxnSpPr/>
            <p:nvPr/>
          </p:nvCxnSpPr>
          <p:spPr>
            <a:xfrm rot="12081140" flipV="1">
              <a:off x="6951332" y="3399041"/>
              <a:ext cx="235406" cy="9375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1" name="Curved Connector 530"/>
            <p:cNvCxnSpPr/>
            <p:nvPr/>
          </p:nvCxnSpPr>
          <p:spPr>
            <a:xfrm rot="6681140">
              <a:off x="7002123" y="3509383"/>
              <a:ext cx="207228" cy="180187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2" name="Curved Connector 531"/>
            <p:cNvCxnSpPr/>
            <p:nvPr/>
          </p:nvCxnSpPr>
          <p:spPr>
            <a:xfrm rot="1281140">
              <a:off x="7042360" y="3175776"/>
              <a:ext cx="223418" cy="187505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3" name="Curved Connector 532"/>
            <p:cNvCxnSpPr/>
            <p:nvPr/>
          </p:nvCxnSpPr>
          <p:spPr>
            <a:xfrm rot="17481140" flipH="1">
              <a:off x="7269799" y="3172532"/>
              <a:ext cx="250007" cy="74473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4" name="Curved Connector 533"/>
            <p:cNvCxnSpPr/>
            <p:nvPr/>
          </p:nvCxnSpPr>
          <p:spPr>
            <a:xfrm rot="17481140" flipH="1">
              <a:off x="7261144" y="3706013"/>
              <a:ext cx="250007" cy="74473"/>
            </a:xfrm>
            <a:prstGeom prst="curvedConnector3">
              <a:avLst>
                <a:gd name="adj1" fmla="val 108252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5" name="Group 534"/>
          <p:cNvGrpSpPr/>
          <p:nvPr/>
        </p:nvGrpSpPr>
        <p:grpSpPr>
          <a:xfrm rot="20113301">
            <a:off x="7547580" y="3451311"/>
            <a:ext cx="395887" cy="312146"/>
            <a:chOff x="6951332" y="3084765"/>
            <a:chExt cx="1019118" cy="783488"/>
          </a:xfrm>
        </p:grpSpPr>
        <p:sp>
          <p:nvSpPr>
            <p:cNvPr id="536" name="Oval 535"/>
            <p:cNvSpPr/>
            <p:nvPr/>
          </p:nvSpPr>
          <p:spPr>
            <a:xfrm rot="1281140">
              <a:off x="7186954" y="3344727"/>
              <a:ext cx="372363" cy="250007"/>
            </a:xfrm>
            <a:prstGeom prst="ellipse">
              <a:avLst/>
            </a:prstGeom>
            <a:pattFill prst="trellis">
              <a:fgClr>
                <a:schemeClr val="accent6">
                  <a:lumMod val="75000"/>
                </a:schemeClr>
              </a:fgClr>
              <a:bgClr>
                <a:schemeClr val="bg1"/>
              </a:bgClr>
            </a:patt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37" name="Curved Connector 536"/>
            <p:cNvCxnSpPr>
              <a:stCxn id="536" idx="7"/>
            </p:cNvCxnSpPr>
            <p:nvPr/>
          </p:nvCxnSpPr>
          <p:spPr>
            <a:xfrm rot="6681140" flipH="1" flipV="1">
              <a:off x="7680406" y="3306239"/>
              <a:ext cx="36613" cy="352421"/>
            </a:xfrm>
            <a:prstGeom prst="curvedConnector4">
              <a:avLst>
                <a:gd name="adj1" fmla="val 682836"/>
                <a:gd name="adj2" fmla="val 57737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8" name="Curved Connector 537"/>
            <p:cNvCxnSpPr>
              <a:stCxn id="536" idx="6"/>
            </p:cNvCxnSpPr>
            <p:nvPr/>
          </p:nvCxnSpPr>
          <p:spPr>
            <a:xfrm rot="1281140">
              <a:off x="7523615" y="3617436"/>
              <a:ext cx="446835" cy="4166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9" name="Curved Connector 538"/>
            <p:cNvCxnSpPr/>
            <p:nvPr/>
          </p:nvCxnSpPr>
          <p:spPr>
            <a:xfrm rot="1281140">
              <a:off x="7388569" y="3638191"/>
              <a:ext cx="223418" cy="187505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0" name="Curved Connector 539"/>
            <p:cNvCxnSpPr/>
            <p:nvPr/>
          </p:nvCxnSpPr>
          <p:spPr>
            <a:xfrm rot="6681140">
              <a:off x="7124627" y="3619395"/>
              <a:ext cx="187505" cy="69411"/>
            </a:xfrm>
            <a:prstGeom prst="curvedConnector3">
              <a:avLst>
                <a:gd name="adj1" fmla="val 12767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1" name="Curved Connector 540"/>
            <p:cNvCxnSpPr/>
            <p:nvPr/>
          </p:nvCxnSpPr>
          <p:spPr>
            <a:xfrm rot="12081140" flipV="1">
              <a:off x="6951332" y="3399041"/>
              <a:ext cx="235406" cy="9375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2" name="Curved Connector 541"/>
            <p:cNvCxnSpPr/>
            <p:nvPr/>
          </p:nvCxnSpPr>
          <p:spPr>
            <a:xfrm rot="6681140">
              <a:off x="7002123" y="3509383"/>
              <a:ext cx="207228" cy="180187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3" name="Curved Connector 542"/>
            <p:cNvCxnSpPr/>
            <p:nvPr/>
          </p:nvCxnSpPr>
          <p:spPr>
            <a:xfrm rot="1281140">
              <a:off x="7042360" y="3175776"/>
              <a:ext cx="223418" cy="187505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4" name="Curved Connector 543"/>
            <p:cNvCxnSpPr/>
            <p:nvPr/>
          </p:nvCxnSpPr>
          <p:spPr>
            <a:xfrm rot="17481140" flipH="1">
              <a:off x="7269799" y="3172532"/>
              <a:ext cx="250007" cy="74473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5" name="Curved Connector 544"/>
            <p:cNvCxnSpPr/>
            <p:nvPr/>
          </p:nvCxnSpPr>
          <p:spPr>
            <a:xfrm rot="17481140" flipH="1">
              <a:off x="7261144" y="3706013"/>
              <a:ext cx="250007" cy="74473"/>
            </a:xfrm>
            <a:prstGeom prst="curvedConnector3">
              <a:avLst>
                <a:gd name="adj1" fmla="val 108252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6" name="Group 545"/>
          <p:cNvGrpSpPr/>
          <p:nvPr/>
        </p:nvGrpSpPr>
        <p:grpSpPr>
          <a:xfrm rot="20113301">
            <a:off x="7353107" y="3176480"/>
            <a:ext cx="395887" cy="312146"/>
            <a:chOff x="6951332" y="3084765"/>
            <a:chExt cx="1019118" cy="783488"/>
          </a:xfrm>
        </p:grpSpPr>
        <p:sp>
          <p:nvSpPr>
            <p:cNvPr id="547" name="Oval 546"/>
            <p:cNvSpPr/>
            <p:nvPr/>
          </p:nvSpPr>
          <p:spPr>
            <a:xfrm rot="1281140">
              <a:off x="7186954" y="3344727"/>
              <a:ext cx="372363" cy="250007"/>
            </a:xfrm>
            <a:prstGeom prst="ellipse">
              <a:avLst/>
            </a:prstGeom>
            <a:pattFill prst="trellis">
              <a:fgClr>
                <a:schemeClr val="accent6">
                  <a:lumMod val="75000"/>
                </a:schemeClr>
              </a:fgClr>
              <a:bgClr>
                <a:schemeClr val="bg1"/>
              </a:bgClr>
            </a:patt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48" name="Curved Connector 547"/>
            <p:cNvCxnSpPr>
              <a:stCxn id="547" idx="7"/>
            </p:cNvCxnSpPr>
            <p:nvPr/>
          </p:nvCxnSpPr>
          <p:spPr>
            <a:xfrm rot="6681140" flipH="1" flipV="1">
              <a:off x="7680406" y="3306239"/>
              <a:ext cx="36613" cy="352421"/>
            </a:xfrm>
            <a:prstGeom prst="curvedConnector4">
              <a:avLst>
                <a:gd name="adj1" fmla="val 682836"/>
                <a:gd name="adj2" fmla="val 57737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9" name="Curved Connector 548"/>
            <p:cNvCxnSpPr>
              <a:stCxn id="547" idx="6"/>
            </p:cNvCxnSpPr>
            <p:nvPr/>
          </p:nvCxnSpPr>
          <p:spPr>
            <a:xfrm rot="1281140">
              <a:off x="7523615" y="3617436"/>
              <a:ext cx="446835" cy="4166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0" name="Curved Connector 549"/>
            <p:cNvCxnSpPr/>
            <p:nvPr/>
          </p:nvCxnSpPr>
          <p:spPr>
            <a:xfrm rot="1281140">
              <a:off x="7388569" y="3638191"/>
              <a:ext cx="223418" cy="187505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1" name="Curved Connector 550"/>
            <p:cNvCxnSpPr/>
            <p:nvPr/>
          </p:nvCxnSpPr>
          <p:spPr>
            <a:xfrm rot="6681140">
              <a:off x="7124627" y="3619395"/>
              <a:ext cx="187505" cy="69411"/>
            </a:xfrm>
            <a:prstGeom prst="curvedConnector3">
              <a:avLst>
                <a:gd name="adj1" fmla="val 12767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2" name="Curved Connector 551"/>
            <p:cNvCxnSpPr/>
            <p:nvPr/>
          </p:nvCxnSpPr>
          <p:spPr>
            <a:xfrm rot="12081140" flipV="1">
              <a:off x="6951332" y="3399041"/>
              <a:ext cx="235406" cy="9375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3" name="Curved Connector 552"/>
            <p:cNvCxnSpPr/>
            <p:nvPr/>
          </p:nvCxnSpPr>
          <p:spPr>
            <a:xfrm rot="6681140">
              <a:off x="7002123" y="3509383"/>
              <a:ext cx="207228" cy="180187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4" name="Curved Connector 553"/>
            <p:cNvCxnSpPr/>
            <p:nvPr/>
          </p:nvCxnSpPr>
          <p:spPr>
            <a:xfrm rot="1281140">
              <a:off x="7042360" y="3175776"/>
              <a:ext cx="223418" cy="187505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5" name="Curved Connector 554"/>
            <p:cNvCxnSpPr/>
            <p:nvPr/>
          </p:nvCxnSpPr>
          <p:spPr>
            <a:xfrm rot="17481140" flipH="1">
              <a:off x="7269799" y="3172532"/>
              <a:ext cx="250007" cy="74473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6" name="Curved Connector 555"/>
            <p:cNvCxnSpPr/>
            <p:nvPr/>
          </p:nvCxnSpPr>
          <p:spPr>
            <a:xfrm rot="17481140" flipH="1">
              <a:off x="7261144" y="3706013"/>
              <a:ext cx="250007" cy="74473"/>
            </a:xfrm>
            <a:prstGeom prst="curvedConnector3">
              <a:avLst>
                <a:gd name="adj1" fmla="val 108252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7" name="Group 556"/>
          <p:cNvGrpSpPr/>
          <p:nvPr/>
        </p:nvGrpSpPr>
        <p:grpSpPr>
          <a:xfrm rot="20113301">
            <a:off x="7840533" y="3762034"/>
            <a:ext cx="395887" cy="312146"/>
            <a:chOff x="6951332" y="3084765"/>
            <a:chExt cx="1019118" cy="783488"/>
          </a:xfrm>
        </p:grpSpPr>
        <p:sp>
          <p:nvSpPr>
            <p:cNvPr id="558" name="Oval 557"/>
            <p:cNvSpPr/>
            <p:nvPr/>
          </p:nvSpPr>
          <p:spPr>
            <a:xfrm rot="1281140">
              <a:off x="7186954" y="3344727"/>
              <a:ext cx="372363" cy="250007"/>
            </a:xfrm>
            <a:prstGeom prst="ellipse">
              <a:avLst/>
            </a:prstGeom>
            <a:pattFill prst="trellis">
              <a:fgClr>
                <a:schemeClr val="accent6">
                  <a:lumMod val="75000"/>
                </a:schemeClr>
              </a:fgClr>
              <a:bgClr>
                <a:schemeClr val="bg1"/>
              </a:bgClr>
            </a:patt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59" name="Curved Connector 558"/>
            <p:cNvCxnSpPr>
              <a:stCxn id="558" idx="7"/>
            </p:cNvCxnSpPr>
            <p:nvPr/>
          </p:nvCxnSpPr>
          <p:spPr>
            <a:xfrm rot="6681140" flipH="1" flipV="1">
              <a:off x="7680406" y="3306239"/>
              <a:ext cx="36613" cy="352421"/>
            </a:xfrm>
            <a:prstGeom prst="curvedConnector4">
              <a:avLst>
                <a:gd name="adj1" fmla="val 682836"/>
                <a:gd name="adj2" fmla="val 57737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0" name="Curved Connector 559"/>
            <p:cNvCxnSpPr>
              <a:stCxn id="558" idx="6"/>
            </p:cNvCxnSpPr>
            <p:nvPr/>
          </p:nvCxnSpPr>
          <p:spPr>
            <a:xfrm rot="1281140">
              <a:off x="7523615" y="3617436"/>
              <a:ext cx="446835" cy="4166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1" name="Curved Connector 560"/>
            <p:cNvCxnSpPr/>
            <p:nvPr/>
          </p:nvCxnSpPr>
          <p:spPr>
            <a:xfrm rot="1281140">
              <a:off x="7388569" y="3638191"/>
              <a:ext cx="223418" cy="187505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2" name="Curved Connector 561"/>
            <p:cNvCxnSpPr/>
            <p:nvPr/>
          </p:nvCxnSpPr>
          <p:spPr>
            <a:xfrm rot="6681140">
              <a:off x="7124627" y="3619395"/>
              <a:ext cx="187505" cy="69411"/>
            </a:xfrm>
            <a:prstGeom prst="curvedConnector3">
              <a:avLst>
                <a:gd name="adj1" fmla="val 12767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3" name="Curved Connector 562"/>
            <p:cNvCxnSpPr/>
            <p:nvPr/>
          </p:nvCxnSpPr>
          <p:spPr>
            <a:xfrm rot="12081140" flipV="1">
              <a:off x="6951332" y="3399041"/>
              <a:ext cx="235406" cy="9375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4" name="Curved Connector 563"/>
            <p:cNvCxnSpPr/>
            <p:nvPr/>
          </p:nvCxnSpPr>
          <p:spPr>
            <a:xfrm rot="6681140">
              <a:off x="7002123" y="3509383"/>
              <a:ext cx="207228" cy="180187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5" name="Curved Connector 564"/>
            <p:cNvCxnSpPr/>
            <p:nvPr/>
          </p:nvCxnSpPr>
          <p:spPr>
            <a:xfrm rot="1281140">
              <a:off x="7042360" y="3175776"/>
              <a:ext cx="223418" cy="187505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6" name="Curved Connector 565"/>
            <p:cNvCxnSpPr/>
            <p:nvPr/>
          </p:nvCxnSpPr>
          <p:spPr>
            <a:xfrm rot="17481140" flipH="1">
              <a:off x="7269799" y="3172532"/>
              <a:ext cx="250007" cy="74473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7" name="Curved Connector 566"/>
            <p:cNvCxnSpPr/>
            <p:nvPr/>
          </p:nvCxnSpPr>
          <p:spPr>
            <a:xfrm rot="17481140" flipH="1">
              <a:off x="7261144" y="3706013"/>
              <a:ext cx="250007" cy="74473"/>
            </a:xfrm>
            <a:prstGeom prst="curvedConnector3">
              <a:avLst>
                <a:gd name="adj1" fmla="val 108252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8" name="Group 567"/>
          <p:cNvGrpSpPr/>
          <p:nvPr/>
        </p:nvGrpSpPr>
        <p:grpSpPr>
          <a:xfrm rot="20113301">
            <a:off x="7779551" y="3584423"/>
            <a:ext cx="395887" cy="312146"/>
            <a:chOff x="6951332" y="3084765"/>
            <a:chExt cx="1019118" cy="783488"/>
          </a:xfrm>
        </p:grpSpPr>
        <p:sp>
          <p:nvSpPr>
            <p:cNvPr id="569" name="Oval 568"/>
            <p:cNvSpPr/>
            <p:nvPr/>
          </p:nvSpPr>
          <p:spPr>
            <a:xfrm rot="1281140">
              <a:off x="7186954" y="3344727"/>
              <a:ext cx="372363" cy="250007"/>
            </a:xfrm>
            <a:prstGeom prst="ellipse">
              <a:avLst/>
            </a:prstGeom>
            <a:pattFill prst="trellis">
              <a:fgClr>
                <a:schemeClr val="accent6">
                  <a:lumMod val="75000"/>
                </a:schemeClr>
              </a:fgClr>
              <a:bgClr>
                <a:schemeClr val="bg1"/>
              </a:bgClr>
            </a:patt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70" name="Curved Connector 569"/>
            <p:cNvCxnSpPr>
              <a:stCxn id="569" idx="7"/>
            </p:cNvCxnSpPr>
            <p:nvPr/>
          </p:nvCxnSpPr>
          <p:spPr>
            <a:xfrm rot="6681140" flipH="1" flipV="1">
              <a:off x="7680406" y="3306239"/>
              <a:ext cx="36613" cy="352421"/>
            </a:xfrm>
            <a:prstGeom prst="curvedConnector4">
              <a:avLst>
                <a:gd name="adj1" fmla="val 682836"/>
                <a:gd name="adj2" fmla="val 57737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1" name="Curved Connector 570"/>
            <p:cNvCxnSpPr>
              <a:stCxn id="569" idx="6"/>
            </p:cNvCxnSpPr>
            <p:nvPr/>
          </p:nvCxnSpPr>
          <p:spPr>
            <a:xfrm rot="1281140">
              <a:off x="7523615" y="3617436"/>
              <a:ext cx="446835" cy="4166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2" name="Curved Connector 571"/>
            <p:cNvCxnSpPr/>
            <p:nvPr/>
          </p:nvCxnSpPr>
          <p:spPr>
            <a:xfrm rot="1281140">
              <a:off x="7388569" y="3638191"/>
              <a:ext cx="223418" cy="187505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3" name="Curved Connector 572"/>
            <p:cNvCxnSpPr/>
            <p:nvPr/>
          </p:nvCxnSpPr>
          <p:spPr>
            <a:xfrm rot="6681140">
              <a:off x="7124627" y="3619395"/>
              <a:ext cx="187505" cy="69411"/>
            </a:xfrm>
            <a:prstGeom prst="curvedConnector3">
              <a:avLst>
                <a:gd name="adj1" fmla="val 12767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4" name="Curved Connector 573"/>
            <p:cNvCxnSpPr/>
            <p:nvPr/>
          </p:nvCxnSpPr>
          <p:spPr>
            <a:xfrm rot="12081140" flipV="1">
              <a:off x="6951332" y="3399041"/>
              <a:ext cx="235406" cy="9375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5" name="Curved Connector 574"/>
            <p:cNvCxnSpPr/>
            <p:nvPr/>
          </p:nvCxnSpPr>
          <p:spPr>
            <a:xfrm rot="6681140">
              <a:off x="7002123" y="3509383"/>
              <a:ext cx="207228" cy="180187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6" name="Curved Connector 575"/>
            <p:cNvCxnSpPr/>
            <p:nvPr/>
          </p:nvCxnSpPr>
          <p:spPr>
            <a:xfrm rot="1281140">
              <a:off x="7042360" y="3175776"/>
              <a:ext cx="223418" cy="187505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7" name="Curved Connector 576"/>
            <p:cNvCxnSpPr/>
            <p:nvPr/>
          </p:nvCxnSpPr>
          <p:spPr>
            <a:xfrm rot="17481140" flipH="1">
              <a:off x="7269799" y="3172532"/>
              <a:ext cx="250007" cy="74473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8" name="Curved Connector 577"/>
            <p:cNvCxnSpPr/>
            <p:nvPr/>
          </p:nvCxnSpPr>
          <p:spPr>
            <a:xfrm rot="17481140" flipH="1">
              <a:off x="7261144" y="3706013"/>
              <a:ext cx="250007" cy="74473"/>
            </a:xfrm>
            <a:prstGeom prst="curvedConnector3">
              <a:avLst>
                <a:gd name="adj1" fmla="val 108252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9" name="Group 578"/>
          <p:cNvGrpSpPr/>
          <p:nvPr/>
        </p:nvGrpSpPr>
        <p:grpSpPr>
          <a:xfrm rot="20113301">
            <a:off x="8017817" y="3770926"/>
            <a:ext cx="395887" cy="312146"/>
            <a:chOff x="6951332" y="3084765"/>
            <a:chExt cx="1019118" cy="783488"/>
          </a:xfrm>
        </p:grpSpPr>
        <p:sp>
          <p:nvSpPr>
            <p:cNvPr id="580" name="Oval 579"/>
            <p:cNvSpPr/>
            <p:nvPr/>
          </p:nvSpPr>
          <p:spPr>
            <a:xfrm rot="1281140">
              <a:off x="7186954" y="3344727"/>
              <a:ext cx="372363" cy="250007"/>
            </a:xfrm>
            <a:prstGeom prst="ellipse">
              <a:avLst/>
            </a:prstGeom>
            <a:pattFill prst="trellis">
              <a:fgClr>
                <a:schemeClr val="accent6">
                  <a:lumMod val="75000"/>
                </a:schemeClr>
              </a:fgClr>
              <a:bgClr>
                <a:schemeClr val="bg1"/>
              </a:bgClr>
            </a:patt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81" name="Curved Connector 580"/>
            <p:cNvCxnSpPr>
              <a:stCxn id="580" idx="7"/>
            </p:cNvCxnSpPr>
            <p:nvPr/>
          </p:nvCxnSpPr>
          <p:spPr>
            <a:xfrm rot="6681140" flipH="1" flipV="1">
              <a:off x="7680406" y="3306239"/>
              <a:ext cx="36613" cy="352421"/>
            </a:xfrm>
            <a:prstGeom prst="curvedConnector4">
              <a:avLst>
                <a:gd name="adj1" fmla="val 682836"/>
                <a:gd name="adj2" fmla="val 57737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2" name="Curved Connector 581"/>
            <p:cNvCxnSpPr>
              <a:stCxn id="580" idx="6"/>
            </p:cNvCxnSpPr>
            <p:nvPr/>
          </p:nvCxnSpPr>
          <p:spPr>
            <a:xfrm rot="1281140">
              <a:off x="7523615" y="3617436"/>
              <a:ext cx="446835" cy="4166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3" name="Curved Connector 582"/>
            <p:cNvCxnSpPr/>
            <p:nvPr/>
          </p:nvCxnSpPr>
          <p:spPr>
            <a:xfrm rot="1281140">
              <a:off x="7388569" y="3638191"/>
              <a:ext cx="223418" cy="187505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4" name="Curved Connector 583"/>
            <p:cNvCxnSpPr/>
            <p:nvPr/>
          </p:nvCxnSpPr>
          <p:spPr>
            <a:xfrm rot="6681140">
              <a:off x="7124627" y="3619395"/>
              <a:ext cx="187505" cy="69411"/>
            </a:xfrm>
            <a:prstGeom prst="curvedConnector3">
              <a:avLst>
                <a:gd name="adj1" fmla="val 12767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5" name="Curved Connector 584"/>
            <p:cNvCxnSpPr/>
            <p:nvPr/>
          </p:nvCxnSpPr>
          <p:spPr>
            <a:xfrm rot="12081140" flipV="1">
              <a:off x="6951332" y="3399041"/>
              <a:ext cx="235406" cy="9375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6" name="Curved Connector 585"/>
            <p:cNvCxnSpPr/>
            <p:nvPr/>
          </p:nvCxnSpPr>
          <p:spPr>
            <a:xfrm rot="6681140">
              <a:off x="7002123" y="3509383"/>
              <a:ext cx="207228" cy="180187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7" name="Curved Connector 586"/>
            <p:cNvCxnSpPr/>
            <p:nvPr/>
          </p:nvCxnSpPr>
          <p:spPr>
            <a:xfrm rot="1281140">
              <a:off x="7042360" y="3175776"/>
              <a:ext cx="223418" cy="187505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8" name="Curved Connector 587"/>
            <p:cNvCxnSpPr/>
            <p:nvPr/>
          </p:nvCxnSpPr>
          <p:spPr>
            <a:xfrm rot="17481140" flipH="1">
              <a:off x="7269799" y="3172532"/>
              <a:ext cx="250007" cy="74473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9" name="Curved Connector 588"/>
            <p:cNvCxnSpPr/>
            <p:nvPr/>
          </p:nvCxnSpPr>
          <p:spPr>
            <a:xfrm rot="17481140" flipH="1">
              <a:off x="7261144" y="3706013"/>
              <a:ext cx="250007" cy="74473"/>
            </a:xfrm>
            <a:prstGeom prst="curvedConnector3">
              <a:avLst>
                <a:gd name="adj1" fmla="val 108252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0" name="Group 589"/>
          <p:cNvGrpSpPr/>
          <p:nvPr/>
        </p:nvGrpSpPr>
        <p:grpSpPr>
          <a:xfrm rot="16481363">
            <a:off x="7556250" y="3273816"/>
            <a:ext cx="395887" cy="312146"/>
            <a:chOff x="6951332" y="3084765"/>
            <a:chExt cx="1019118" cy="783488"/>
          </a:xfrm>
        </p:grpSpPr>
        <p:sp>
          <p:nvSpPr>
            <p:cNvPr id="591" name="Oval 590"/>
            <p:cNvSpPr/>
            <p:nvPr/>
          </p:nvSpPr>
          <p:spPr>
            <a:xfrm rot="1281140">
              <a:off x="7186954" y="3344727"/>
              <a:ext cx="372363" cy="250007"/>
            </a:xfrm>
            <a:prstGeom prst="ellipse">
              <a:avLst/>
            </a:prstGeom>
            <a:pattFill prst="trellis">
              <a:fgClr>
                <a:schemeClr val="accent6">
                  <a:lumMod val="75000"/>
                </a:schemeClr>
              </a:fgClr>
              <a:bgClr>
                <a:schemeClr val="bg1"/>
              </a:bgClr>
            </a:patt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92" name="Curved Connector 591"/>
            <p:cNvCxnSpPr>
              <a:stCxn id="591" idx="7"/>
            </p:cNvCxnSpPr>
            <p:nvPr/>
          </p:nvCxnSpPr>
          <p:spPr>
            <a:xfrm rot="6681140" flipH="1" flipV="1">
              <a:off x="7680406" y="3306239"/>
              <a:ext cx="36613" cy="352421"/>
            </a:xfrm>
            <a:prstGeom prst="curvedConnector4">
              <a:avLst>
                <a:gd name="adj1" fmla="val 682836"/>
                <a:gd name="adj2" fmla="val 57737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3" name="Curved Connector 592"/>
            <p:cNvCxnSpPr>
              <a:stCxn id="591" idx="6"/>
            </p:cNvCxnSpPr>
            <p:nvPr/>
          </p:nvCxnSpPr>
          <p:spPr>
            <a:xfrm rot="1281140">
              <a:off x="7523615" y="3617436"/>
              <a:ext cx="446835" cy="41668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4" name="Curved Connector 593"/>
            <p:cNvCxnSpPr/>
            <p:nvPr/>
          </p:nvCxnSpPr>
          <p:spPr>
            <a:xfrm rot="1281140">
              <a:off x="7388569" y="3638191"/>
              <a:ext cx="223418" cy="187505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5" name="Curved Connector 594"/>
            <p:cNvCxnSpPr/>
            <p:nvPr/>
          </p:nvCxnSpPr>
          <p:spPr>
            <a:xfrm rot="6681140">
              <a:off x="7124627" y="3619395"/>
              <a:ext cx="187505" cy="69411"/>
            </a:xfrm>
            <a:prstGeom prst="curvedConnector3">
              <a:avLst>
                <a:gd name="adj1" fmla="val 12767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6" name="Curved Connector 595"/>
            <p:cNvCxnSpPr/>
            <p:nvPr/>
          </p:nvCxnSpPr>
          <p:spPr>
            <a:xfrm rot="12081140" flipV="1">
              <a:off x="6951332" y="3399041"/>
              <a:ext cx="235406" cy="93754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7" name="Curved Connector 596"/>
            <p:cNvCxnSpPr/>
            <p:nvPr/>
          </p:nvCxnSpPr>
          <p:spPr>
            <a:xfrm rot="6681140">
              <a:off x="7002123" y="3509383"/>
              <a:ext cx="207228" cy="180187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8" name="Curved Connector 597"/>
            <p:cNvCxnSpPr/>
            <p:nvPr/>
          </p:nvCxnSpPr>
          <p:spPr>
            <a:xfrm rot="1281140">
              <a:off x="7042360" y="3175776"/>
              <a:ext cx="223418" cy="187505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9" name="Curved Connector 598"/>
            <p:cNvCxnSpPr/>
            <p:nvPr/>
          </p:nvCxnSpPr>
          <p:spPr>
            <a:xfrm rot="17481140" flipH="1">
              <a:off x="7269799" y="3172532"/>
              <a:ext cx="250007" cy="74473"/>
            </a:xfrm>
            <a:prstGeom prst="curvedConnector3">
              <a:avLst>
                <a:gd name="adj1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0" name="Curved Connector 599"/>
            <p:cNvCxnSpPr/>
            <p:nvPr/>
          </p:nvCxnSpPr>
          <p:spPr>
            <a:xfrm rot="17481140" flipH="1">
              <a:off x="7261144" y="3706013"/>
              <a:ext cx="250007" cy="74473"/>
            </a:xfrm>
            <a:prstGeom prst="curvedConnector3">
              <a:avLst>
                <a:gd name="adj1" fmla="val 108252"/>
              </a:avLst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29" name="Cube 1028"/>
          <p:cNvSpPr/>
          <p:nvPr/>
        </p:nvSpPr>
        <p:spPr>
          <a:xfrm>
            <a:off x="6061516" y="4008444"/>
            <a:ext cx="2647950" cy="169981"/>
          </a:xfrm>
          <a:prstGeom prst="cube">
            <a:avLst/>
          </a:prstGeom>
          <a:solidFill>
            <a:schemeClr val="bg1">
              <a:lumMod val="75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0" name="Rectangle 1029"/>
          <p:cNvSpPr/>
          <p:nvPr/>
        </p:nvSpPr>
        <p:spPr>
          <a:xfrm>
            <a:off x="445906" y="1676400"/>
            <a:ext cx="5344474" cy="304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884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172" y="1939509"/>
            <a:ext cx="65913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762000" y="2717310"/>
            <a:ext cx="2088232" cy="2592288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1338138" y="2285262"/>
            <a:ext cx="1728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Syringe Pump</a:t>
            </a:r>
            <a:endParaRPr lang="zh-TW" altLang="en-US" dirty="0"/>
          </a:p>
        </p:txBody>
      </p:sp>
      <p:sp>
        <p:nvSpPr>
          <p:cNvPr id="8" name="文字方塊 7"/>
          <p:cNvSpPr txBox="1"/>
          <p:nvPr/>
        </p:nvSpPr>
        <p:spPr>
          <a:xfrm>
            <a:off x="6162600" y="1740556"/>
            <a:ext cx="1728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Computer</a:t>
            </a:r>
            <a:endParaRPr lang="zh-TW" altLang="en-US" dirty="0"/>
          </a:p>
        </p:txBody>
      </p:sp>
      <p:sp>
        <p:nvSpPr>
          <p:cNvPr id="9" name="文字方塊 8"/>
          <p:cNvSpPr txBox="1"/>
          <p:nvPr/>
        </p:nvSpPr>
        <p:spPr>
          <a:xfrm>
            <a:off x="5919740" y="3312181"/>
            <a:ext cx="1361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Microscope</a:t>
            </a:r>
            <a:endParaRPr lang="zh-TW" altLang="en-US" dirty="0"/>
          </a:p>
        </p:txBody>
      </p:sp>
      <p:sp>
        <p:nvSpPr>
          <p:cNvPr id="10" name="文字方塊 9"/>
          <p:cNvSpPr txBox="1"/>
          <p:nvPr/>
        </p:nvSpPr>
        <p:spPr>
          <a:xfrm>
            <a:off x="5104914" y="4402460"/>
            <a:ext cx="2417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Micro-channel</a:t>
            </a:r>
            <a:endParaRPr lang="zh-TW" altLang="en-US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3553717" y="4341228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T-junction</a:t>
            </a:r>
            <a:endParaRPr lang="zh-TW" altLang="en-US" dirty="0"/>
          </a:p>
        </p:txBody>
      </p:sp>
      <p:sp>
        <p:nvSpPr>
          <p:cNvPr id="7" name="圓角矩形 6"/>
          <p:cNvSpPr/>
          <p:nvPr/>
        </p:nvSpPr>
        <p:spPr>
          <a:xfrm>
            <a:off x="6378624" y="2141246"/>
            <a:ext cx="720080" cy="450329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/>
          <p:cNvSpPr txBox="1"/>
          <p:nvPr/>
        </p:nvSpPr>
        <p:spPr>
          <a:xfrm>
            <a:off x="1124564" y="3127515"/>
            <a:ext cx="1440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Precipitant</a:t>
            </a:r>
            <a:endParaRPr lang="zh-TW" altLang="en-US" dirty="0"/>
          </a:p>
        </p:txBody>
      </p:sp>
      <p:sp>
        <p:nvSpPr>
          <p:cNvPr id="14" name="文字方塊 13"/>
          <p:cNvSpPr txBox="1"/>
          <p:nvPr/>
        </p:nvSpPr>
        <p:spPr>
          <a:xfrm>
            <a:off x="1193974" y="4508218"/>
            <a:ext cx="1224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Crude oil</a:t>
            </a:r>
            <a:endParaRPr lang="zh-TW" altLang="en-US" dirty="0"/>
          </a:p>
        </p:txBody>
      </p:sp>
      <p:cxnSp>
        <p:nvCxnSpPr>
          <p:cNvPr id="13" name="直線接點 12"/>
          <p:cNvCxnSpPr/>
          <p:nvPr/>
        </p:nvCxnSpPr>
        <p:spPr>
          <a:xfrm>
            <a:off x="6889546" y="4087502"/>
            <a:ext cx="150971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接點 15"/>
          <p:cNvCxnSpPr/>
          <p:nvPr/>
        </p:nvCxnSpPr>
        <p:spPr>
          <a:xfrm flipV="1">
            <a:off x="4665458" y="1296678"/>
            <a:ext cx="0" cy="279082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接點 18"/>
          <p:cNvCxnSpPr/>
          <p:nvPr/>
        </p:nvCxnSpPr>
        <p:spPr>
          <a:xfrm flipV="1">
            <a:off x="7644402" y="1296678"/>
            <a:ext cx="0" cy="279082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接點 20"/>
          <p:cNvCxnSpPr>
            <a:endCxn id="29" idx="1"/>
          </p:cNvCxnSpPr>
          <p:nvPr/>
        </p:nvCxnSpPr>
        <p:spPr>
          <a:xfrm>
            <a:off x="4665458" y="1296678"/>
            <a:ext cx="1713166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矩形 28"/>
          <p:cNvSpPr/>
          <p:nvPr/>
        </p:nvSpPr>
        <p:spPr>
          <a:xfrm>
            <a:off x="6378624" y="1068078"/>
            <a:ext cx="510922" cy="4572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5360" name="直線接點 15359"/>
          <p:cNvCxnSpPr>
            <a:stCxn id="29" idx="3"/>
          </p:cNvCxnSpPr>
          <p:nvPr/>
        </p:nvCxnSpPr>
        <p:spPr>
          <a:xfrm>
            <a:off x="6889546" y="1296678"/>
            <a:ext cx="754856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32" t="61132" r="10548" b="32573"/>
          <a:stretch/>
        </p:blipFill>
        <p:spPr bwMode="auto">
          <a:xfrm>
            <a:off x="4856994" y="4129067"/>
            <a:ext cx="2018264" cy="197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文字方塊 37"/>
          <p:cNvSpPr txBox="1"/>
          <p:nvPr/>
        </p:nvSpPr>
        <p:spPr>
          <a:xfrm>
            <a:off x="6915100" y="842071"/>
            <a:ext cx="2210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Pressure Transducer</a:t>
            </a:r>
            <a:endParaRPr lang="zh-TW" altLang="en-US" dirty="0"/>
          </a:p>
        </p:txBody>
      </p:sp>
      <p:cxnSp>
        <p:nvCxnSpPr>
          <p:cNvPr id="24" name="直線接點 23"/>
          <p:cNvCxnSpPr/>
          <p:nvPr/>
        </p:nvCxnSpPr>
        <p:spPr>
          <a:xfrm flipV="1">
            <a:off x="4665458" y="3280018"/>
            <a:ext cx="0" cy="173980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接點 25"/>
          <p:cNvCxnSpPr/>
          <p:nvPr/>
        </p:nvCxnSpPr>
        <p:spPr>
          <a:xfrm flipV="1">
            <a:off x="7644402" y="3289820"/>
            <a:ext cx="0" cy="173980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7"/>
          <p:cNvSpPr/>
          <p:nvPr/>
        </p:nvSpPr>
        <p:spPr>
          <a:xfrm>
            <a:off x="4381809" y="4877550"/>
            <a:ext cx="588449" cy="83872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矩形 27"/>
          <p:cNvSpPr/>
          <p:nvPr/>
        </p:nvSpPr>
        <p:spPr>
          <a:xfrm>
            <a:off x="7362466" y="4890234"/>
            <a:ext cx="588449" cy="83872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文字方塊 30"/>
          <p:cNvSpPr txBox="1"/>
          <p:nvPr/>
        </p:nvSpPr>
        <p:spPr>
          <a:xfrm>
            <a:off x="4787584" y="5678269"/>
            <a:ext cx="2735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Sample Collection</a:t>
            </a:r>
          </a:p>
          <a:p>
            <a:r>
              <a:rPr lang="en-US" altLang="zh-TW" dirty="0"/>
              <a:t>f</a:t>
            </a:r>
            <a:r>
              <a:rPr lang="en-US" altLang="zh-TW" dirty="0" smtClean="0"/>
              <a:t>or</a:t>
            </a:r>
            <a:r>
              <a:rPr lang="zh-TW" altLang="en-US" dirty="0" smtClean="0"/>
              <a:t> </a:t>
            </a:r>
            <a:r>
              <a:rPr lang="en-US" altLang="zh-TW" dirty="0" smtClean="0"/>
              <a:t>viscosity</a:t>
            </a:r>
            <a:r>
              <a:rPr lang="zh-TW" altLang="en-US" dirty="0"/>
              <a:t> </a:t>
            </a:r>
            <a:r>
              <a:rPr lang="en-US" altLang="zh-TW" dirty="0" smtClean="0"/>
              <a:t>measurement</a:t>
            </a:r>
            <a:endParaRPr lang="zh-TW" altLang="en-US" dirty="0"/>
          </a:p>
        </p:txBody>
      </p:sp>
      <p:cxnSp>
        <p:nvCxnSpPr>
          <p:cNvPr id="25" name="直線單箭頭接點 24"/>
          <p:cNvCxnSpPr/>
          <p:nvPr/>
        </p:nvCxnSpPr>
        <p:spPr>
          <a:xfrm flipV="1">
            <a:off x="6875258" y="5728963"/>
            <a:ext cx="405775" cy="15931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單箭頭接點 34"/>
          <p:cNvCxnSpPr>
            <a:stCxn id="31" idx="1"/>
          </p:cNvCxnSpPr>
          <p:nvPr/>
        </p:nvCxnSpPr>
        <p:spPr>
          <a:xfrm flipH="1" flipV="1">
            <a:off x="4589258" y="5783278"/>
            <a:ext cx="198326" cy="21815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文字方塊 36"/>
          <p:cNvSpPr txBox="1"/>
          <p:nvPr/>
        </p:nvSpPr>
        <p:spPr>
          <a:xfrm>
            <a:off x="3685373" y="5124932"/>
            <a:ext cx="696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Vial</a:t>
            </a:r>
            <a:endParaRPr lang="zh-TW" altLang="en-US" dirty="0"/>
          </a:p>
        </p:txBody>
      </p:sp>
      <p:sp>
        <p:nvSpPr>
          <p:cNvPr id="39" name="文字方塊 38"/>
          <p:cNvSpPr txBox="1"/>
          <p:nvPr/>
        </p:nvSpPr>
        <p:spPr>
          <a:xfrm>
            <a:off x="7988631" y="5124932"/>
            <a:ext cx="696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Vial</a:t>
            </a:r>
            <a:endParaRPr lang="zh-TW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2" name="標題 1"/>
          <p:cNvSpPr txBox="1">
            <a:spLocks/>
          </p:cNvSpPr>
          <p:nvPr/>
        </p:nvSpPr>
        <p:spPr>
          <a:xfrm>
            <a:off x="0" y="1"/>
            <a:ext cx="9143999" cy="6352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 smtClean="0">
                <a:solidFill>
                  <a:schemeClr val="bg1"/>
                </a:solidFill>
              </a:rPr>
              <a:t>Experimental Setup</a:t>
            </a:r>
            <a:endParaRPr lang="zh-TW" altLang="en-US" dirty="0">
              <a:solidFill>
                <a:schemeClr val="bg1"/>
              </a:solidFill>
            </a:endParaRPr>
          </a:p>
        </p:txBody>
      </p:sp>
      <p:pic>
        <p:nvPicPr>
          <p:cNvPr id="33" name="Picture 3" descr="oth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470" y="6400800"/>
            <a:ext cx="1323750" cy="395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4" descr="Oil Sub-Committe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6344199"/>
            <a:ext cx="1141629" cy="424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" descr="C:\Users\Nate\Desktop\RiceLogoUW_TMRGB72DP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400800"/>
            <a:ext cx="739413" cy="311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9" descr="http://www.pi.ac.ae/PI_IMG/PI_new_logo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2" r="12318" b="38966"/>
          <a:stretch>
            <a:fillRect/>
          </a:stretch>
        </p:blipFill>
        <p:spPr bwMode="auto">
          <a:xfrm>
            <a:off x="2302542" y="6400800"/>
            <a:ext cx="614690" cy="345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4257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grpSp>
        <p:nvGrpSpPr>
          <p:cNvPr id="2" name="群組 1"/>
          <p:cNvGrpSpPr/>
          <p:nvPr/>
        </p:nvGrpSpPr>
        <p:grpSpPr>
          <a:xfrm>
            <a:off x="29497" y="1349284"/>
            <a:ext cx="9038303" cy="4811248"/>
            <a:chOff x="29497" y="1349284"/>
            <a:chExt cx="9038303" cy="4811248"/>
          </a:xfrm>
        </p:grpSpPr>
        <p:pic>
          <p:nvPicPr>
            <p:cNvPr id="1026" name="Picture 2" descr="C:\Users\Nate\Desktop\照片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763" b="10094"/>
            <a:stretch/>
          </p:blipFill>
          <p:spPr bwMode="auto">
            <a:xfrm>
              <a:off x="1524000" y="1905000"/>
              <a:ext cx="5892801" cy="34978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文字方塊 5"/>
            <p:cNvSpPr txBox="1"/>
            <p:nvPr/>
          </p:nvSpPr>
          <p:spPr>
            <a:xfrm>
              <a:off x="152400" y="5791200"/>
              <a:ext cx="17280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 smtClean="0"/>
                <a:t>Syringe Pump</a:t>
              </a:r>
              <a:endParaRPr lang="zh-TW" altLang="en-US" dirty="0"/>
            </a:p>
          </p:txBody>
        </p:sp>
        <p:cxnSp>
          <p:nvCxnSpPr>
            <p:cNvPr id="7" name="Straight Arrow Connector 6"/>
            <p:cNvCxnSpPr/>
            <p:nvPr/>
          </p:nvCxnSpPr>
          <p:spPr>
            <a:xfrm flipV="1">
              <a:off x="838200" y="4800600"/>
              <a:ext cx="838200" cy="99060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文字方塊 8"/>
            <p:cNvSpPr txBox="1"/>
            <p:nvPr/>
          </p:nvSpPr>
          <p:spPr>
            <a:xfrm>
              <a:off x="7566594" y="1720334"/>
              <a:ext cx="136129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 smtClean="0"/>
                <a:t>Inverted</a:t>
              </a:r>
              <a:r>
                <a:rPr lang="zh-TW" altLang="en-US" dirty="0" smtClean="0"/>
                <a:t> </a:t>
              </a:r>
              <a:r>
                <a:rPr lang="en-US" altLang="zh-TW" dirty="0" smtClean="0"/>
                <a:t>Microscope</a:t>
              </a:r>
              <a:endParaRPr lang="zh-TW" altLang="en-US" dirty="0"/>
            </a:p>
          </p:txBody>
        </p:sp>
        <p:sp>
          <p:nvSpPr>
            <p:cNvPr id="12" name="文字方塊 9"/>
            <p:cNvSpPr txBox="1"/>
            <p:nvPr/>
          </p:nvSpPr>
          <p:spPr>
            <a:xfrm>
              <a:off x="4681946" y="5606534"/>
              <a:ext cx="17534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 smtClean="0"/>
                <a:t>Micro-channel</a:t>
              </a:r>
              <a:endParaRPr lang="zh-TW" altLang="en-US" dirty="0"/>
            </a:p>
          </p:txBody>
        </p:sp>
        <p:sp>
          <p:nvSpPr>
            <p:cNvPr id="13" name="文字方塊 10"/>
            <p:cNvSpPr txBox="1"/>
            <p:nvPr/>
          </p:nvSpPr>
          <p:spPr>
            <a:xfrm>
              <a:off x="3733800" y="1531322"/>
              <a:ext cx="16561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 smtClean="0"/>
                <a:t>T-junction</a:t>
              </a:r>
              <a:endParaRPr lang="zh-TW" altLang="en-US" dirty="0"/>
            </a:p>
          </p:txBody>
        </p:sp>
        <p:sp>
          <p:nvSpPr>
            <p:cNvPr id="16" name="文字方塊 37"/>
            <p:cNvSpPr txBox="1"/>
            <p:nvPr/>
          </p:nvSpPr>
          <p:spPr>
            <a:xfrm>
              <a:off x="7590072" y="3192236"/>
              <a:ext cx="131433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 smtClean="0"/>
                <a:t>Pressure </a:t>
              </a:r>
            </a:p>
            <a:p>
              <a:r>
                <a:rPr lang="en-US" altLang="zh-TW" dirty="0" smtClean="0"/>
                <a:t>Transducer</a:t>
              </a:r>
              <a:endParaRPr lang="zh-TW" altLang="en-US" dirty="0"/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>
              <a:off x="4800600" y="1828800"/>
              <a:ext cx="589384" cy="144780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V="1">
              <a:off x="5181600" y="3962400"/>
              <a:ext cx="609600" cy="1551801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16" idx="1"/>
            </p:cNvCxnSpPr>
            <p:nvPr/>
          </p:nvCxnSpPr>
          <p:spPr>
            <a:xfrm flipH="1">
              <a:off x="6934200" y="3515402"/>
              <a:ext cx="655872" cy="218398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H="1">
              <a:off x="6435431" y="1905000"/>
              <a:ext cx="1143000" cy="801469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文字方塊 11"/>
            <p:cNvSpPr txBox="1"/>
            <p:nvPr/>
          </p:nvSpPr>
          <p:spPr>
            <a:xfrm>
              <a:off x="29497" y="2907268"/>
              <a:ext cx="13178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 smtClean="0"/>
                <a:t>Precipitant</a:t>
              </a:r>
              <a:endParaRPr lang="zh-TW" altLang="en-US" dirty="0"/>
            </a:p>
          </p:txBody>
        </p:sp>
        <p:sp>
          <p:nvSpPr>
            <p:cNvPr id="32" name="文字方塊 13"/>
            <p:cNvSpPr txBox="1"/>
            <p:nvPr/>
          </p:nvSpPr>
          <p:spPr>
            <a:xfrm>
              <a:off x="93538" y="3469235"/>
              <a:ext cx="12242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 smtClean="0"/>
                <a:t>Crude oil</a:t>
              </a:r>
              <a:endParaRPr lang="zh-TW" altLang="en-US" dirty="0"/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>
              <a:off x="1257300" y="3084731"/>
              <a:ext cx="2247900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>
              <a:off x="1101724" y="3653901"/>
              <a:ext cx="2098676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9" name="Picture 2" descr="C:\Users\Nate\Desktop\照片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0" y="4356246"/>
              <a:ext cx="2209800" cy="1657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1" name="Straight Arrow Connector 40"/>
            <p:cNvCxnSpPr/>
            <p:nvPr/>
          </p:nvCxnSpPr>
          <p:spPr>
            <a:xfrm flipV="1">
              <a:off x="6553200" y="5666602"/>
              <a:ext cx="609600" cy="200798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7" name="Picture 3" descr="C:\Users\Nate\Desktop\下载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1201" y="1349284"/>
              <a:ext cx="1219200" cy="121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5" name="Straight Arrow Connector 44"/>
            <p:cNvCxnSpPr>
              <a:stCxn id="13" idx="1"/>
            </p:cNvCxnSpPr>
            <p:nvPr/>
          </p:nvCxnSpPr>
          <p:spPr>
            <a:xfrm flipH="1">
              <a:off x="3200402" y="1715988"/>
              <a:ext cx="533398" cy="112812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文字方塊 38"/>
            <p:cNvSpPr txBox="1"/>
            <p:nvPr/>
          </p:nvSpPr>
          <p:spPr>
            <a:xfrm>
              <a:off x="7717036" y="2568484"/>
              <a:ext cx="6964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 smtClean="0"/>
                <a:t>Vial</a:t>
              </a:r>
              <a:endParaRPr lang="zh-TW" altLang="en-US" dirty="0"/>
            </a:p>
          </p:txBody>
        </p:sp>
        <p:cxnSp>
          <p:nvCxnSpPr>
            <p:cNvPr id="50" name="Straight Arrow Connector 49"/>
            <p:cNvCxnSpPr/>
            <p:nvPr/>
          </p:nvCxnSpPr>
          <p:spPr>
            <a:xfrm flipH="1">
              <a:off x="6706470" y="2762526"/>
              <a:ext cx="989730" cy="483742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標題 1"/>
          <p:cNvSpPr txBox="1">
            <a:spLocks/>
          </p:cNvSpPr>
          <p:nvPr/>
        </p:nvSpPr>
        <p:spPr>
          <a:xfrm>
            <a:off x="0" y="1"/>
            <a:ext cx="9143999" cy="6352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>
                <a:solidFill>
                  <a:schemeClr val="bg1"/>
                </a:solidFill>
              </a:rPr>
              <a:t>Experimental Setup</a:t>
            </a:r>
            <a:endParaRPr lang="zh-TW" altLang="en-US" dirty="0">
              <a:solidFill>
                <a:schemeClr val="bg1"/>
              </a:solidFill>
            </a:endParaRPr>
          </a:p>
        </p:txBody>
      </p:sp>
      <p:pic>
        <p:nvPicPr>
          <p:cNvPr id="29" name="Picture 3" descr="other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470" y="6400800"/>
            <a:ext cx="1323750" cy="395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4" descr="Oil Sub-Committe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6344199"/>
            <a:ext cx="1141629" cy="424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" descr="C:\Users\Nate\Desktop\RiceLogoUW_TMRGB72DPI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400800"/>
            <a:ext cx="739413" cy="311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9" descr="http://www.pi.ac.ae/PI_IMG/PI_new_logo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2" r="12318" b="38966"/>
          <a:stretch>
            <a:fillRect/>
          </a:stretch>
        </p:blipFill>
        <p:spPr bwMode="auto">
          <a:xfrm>
            <a:off x="2302542" y="6400800"/>
            <a:ext cx="614690" cy="345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6801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r>
              <a:rPr lang="en-US" dirty="0" smtClean="0"/>
              <a:t>Use transparent, organic resistant, and porous media design</a:t>
            </a:r>
            <a:endParaRPr 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" y="3048000"/>
            <a:ext cx="3171825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99" r="18154" b="24872"/>
          <a:stretch/>
        </p:blipFill>
        <p:spPr bwMode="auto">
          <a:xfrm>
            <a:off x="3541058" y="2427900"/>
            <a:ext cx="2583494" cy="2424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2899907" y="6514149"/>
            <a:ext cx="38698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i="1" dirty="0" smtClean="0"/>
              <a:t>*</a:t>
            </a:r>
            <a:r>
              <a:rPr lang="en-US" altLang="zh-TW" sz="1200" dirty="0" smtClean="0"/>
              <a:t>J. Wang et al, </a:t>
            </a:r>
            <a:r>
              <a:rPr lang="en-US" altLang="zh-TW" sz="1200" i="1" dirty="0" smtClean="0"/>
              <a:t>J. Disp. Sci. &amp;Tech., </a:t>
            </a:r>
            <a:r>
              <a:rPr lang="en-US" altLang="zh-TW" sz="1200" dirty="0" smtClean="0"/>
              <a:t>2004</a:t>
            </a:r>
            <a:endParaRPr lang="zh-TW" altLang="en-US" sz="1200" dirty="0"/>
          </a:p>
        </p:txBody>
      </p:sp>
      <p:sp>
        <p:nvSpPr>
          <p:cNvPr id="9" name="文字方塊 8"/>
          <p:cNvSpPr txBox="1"/>
          <p:nvPr/>
        </p:nvSpPr>
        <p:spPr>
          <a:xfrm>
            <a:off x="2862378" y="6311354"/>
            <a:ext cx="38698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i="1" dirty="0" smtClean="0"/>
              <a:t>*</a:t>
            </a:r>
            <a:r>
              <a:rPr lang="en-US" altLang="zh-TW" sz="1200" dirty="0" smtClean="0"/>
              <a:t>E. </a:t>
            </a:r>
            <a:r>
              <a:rPr lang="en-US" altLang="zh-TW" sz="1200" dirty="0"/>
              <a:t>S. </a:t>
            </a:r>
            <a:r>
              <a:rPr lang="en-US" altLang="zh-TW" sz="1200" dirty="0" err="1" smtClean="0"/>
              <a:t>Boek</a:t>
            </a:r>
            <a:r>
              <a:rPr lang="en-US" altLang="zh-TW" sz="1200" dirty="0" smtClean="0"/>
              <a:t> et al, </a:t>
            </a:r>
            <a:r>
              <a:rPr lang="en-US" altLang="zh-TW" sz="1200" i="1" dirty="0" err="1" smtClean="0"/>
              <a:t>Energy&amp;Fuels</a:t>
            </a:r>
            <a:r>
              <a:rPr lang="en-US" altLang="zh-TW" sz="1200" dirty="0" smtClean="0"/>
              <a:t>, 2008</a:t>
            </a:r>
            <a:endParaRPr lang="zh-TW" altLang="en-US" sz="1200" dirty="0"/>
          </a:p>
        </p:txBody>
      </p:sp>
      <p:sp>
        <p:nvSpPr>
          <p:cNvPr id="4" name="文字方塊 3"/>
          <p:cNvSpPr txBox="1"/>
          <p:nvPr/>
        </p:nvSpPr>
        <p:spPr>
          <a:xfrm>
            <a:off x="72008" y="3412232"/>
            <a:ext cx="53955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TW" dirty="0"/>
              <a:t>5</a:t>
            </a:r>
            <a:r>
              <a:rPr lang="en-US" altLang="zh-TW" dirty="0" smtClean="0"/>
              <a:t>0</a:t>
            </a:r>
            <a:r>
              <a:rPr lang="el-GR" altLang="zh-TW" dirty="0" smtClean="0">
                <a:latin typeface="Calibri"/>
              </a:rPr>
              <a:t>μ</a:t>
            </a:r>
            <a:r>
              <a:rPr lang="en-US" altLang="zh-TW" dirty="0" smtClean="0">
                <a:latin typeface="Calibri"/>
              </a:rPr>
              <a:t>m</a:t>
            </a:r>
            <a:endParaRPr lang="zh-TW" altLang="en-US" dirty="0"/>
          </a:p>
        </p:txBody>
      </p:sp>
      <p:sp>
        <p:nvSpPr>
          <p:cNvPr id="14" name="文字方塊 13"/>
          <p:cNvSpPr txBox="1"/>
          <p:nvPr/>
        </p:nvSpPr>
        <p:spPr>
          <a:xfrm>
            <a:off x="1547664" y="4058563"/>
            <a:ext cx="89073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TW" dirty="0"/>
              <a:t>5</a:t>
            </a:r>
            <a:r>
              <a:rPr lang="en-US" altLang="zh-TW" dirty="0" smtClean="0"/>
              <a:t>00</a:t>
            </a:r>
            <a:r>
              <a:rPr lang="el-GR" altLang="zh-TW" dirty="0" smtClean="0">
                <a:latin typeface="Calibri"/>
              </a:rPr>
              <a:t>μ</a:t>
            </a:r>
            <a:r>
              <a:rPr lang="en-US" altLang="zh-TW" dirty="0" smtClean="0">
                <a:latin typeface="Calibri"/>
              </a:rPr>
              <a:t>m</a:t>
            </a:r>
            <a:endParaRPr lang="zh-TW" altLang="en-US" dirty="0"/>
          </a:p>
        </p:txBody>
      </p:sp>
      <p:sp>
        <p:nvSpPr>
          <p:cNvPr id="6" name="文字方塊 5"/>
          <p:cNvSpPr txBox="1"/>
          <p:nvPr/>
        </p:nvSpPr>
        <p:spPr>
          <a:xfrm>
            <a:off x="147637" y="4696043"/>
            <a:ext cx="31718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Glass capillary tube-&gt; not easy to design a complex pattern and size is too big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3200400" y="4973042"/>
            <a:ext cx="3795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Stainless steel -&gt; not transparent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6199150" y="4696043"/>
            <a:ext cx="2896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PDMS-&gt;not organic resistant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2897874" y="6665321"/>
            <a:ext cx="38698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i="1" dirty="0" smtClean="0"/>
              <a:t>*</a:t>
            </a:r>
            <a:r>
              <a:rPr lang="en-US" altLang="zh-TW" sz="1200" dirty="0" smtClean="0"/>
              <a:t>K. Ma et al, Soft Matter, 2012</a:t>
            </a:r>
            <a:endParaRPr lang="zh-TW" altLang="en-US" sz="1200" dirty="0"/>
          </a:p>
        </p:txBody>
      </p:sp>
      <p:sp>
        <p:nvSpPr>
          <p:cNvPr id="20" name="標題 1"/>
          <p:cNvSpPr txBox="1">
            <a:spLocks/>
          </p:cNvSpPr>
          <p:nvPr/>
        </p:nvSpPr>
        <p:spPr>
          <a:xfrm>
            <a:off x="0" y="1"/>
            <a:ext cx="9143999" cy="6352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 smtClean="0">
                <a:solidFill>
                  <a:schemeClr val="bg1"/>
                </a:solidFill>
              </a:rPr>
              <a:t>Previous Work</a:t>
            </a:r>
            <a:endParaRPr lang="zh-TW" altLang="en-US" dirty="0">
              <a:solidFill>
                <a:schemeClr val="bg1"/>
              </a:solidFill>
            </a:endParaRPr>
          </a:p>
        </p:txBody>
      </p:sp>
      <p:pic>
        <p:nvPicPr>
          <p:cNvPr id="23" name="Picture 3" descr="other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470" y="6400800"/>
            <a:ext cx="1323750" cy="395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" descr="Oil Sub-Committe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6344199"/>
            <a:ext cx="1141629" cy="424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 descr="C:\Users\Nate\Desktop\RiceLogoUW_TMRGB72DPI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400800"/>
            <a:ext cx="739413" cy="311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9" descr="http://www.pi.ac.ae/PI_IMG/PI_new_logo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2" r="12318" b="38966"/>
          <a:stretch>
            <a:fillRect/>
          </a:stretch>
        </p:blipFill>
        <p:spPr bwMode="auto">
          <a:xfrm>
            <a:off x="2302542" y="6400800"/>
            <a:ext cx="614690" cy="345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081" y="2649290"/>
            <a:ext cx="2628471" cy="2064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8538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7</a:t>
            </a:fld>
            <a:endParaRPr lang="zh-TW" altLang="en-US"/>
          </a:p>
        </p:txBody>
      </p:sp>
      <p:pic>
        <p:nvPicPr>
          <p:cNvPr id="5" name="July 16, 2013-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26220"/>
          <a:stretch/>
        </p:blipFill>
        <p:spPr>
          <a:xfrm rot="10800000">
            <a:off x="2350012" y="1273947"/>
            <a:ext cx="6357355" cy="48431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6675" y="1844824"/>
            <a:ext cx="21957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n-C7 78.4%, Oil 21.6%</a:t>
            </a:r>
            <a:endParaRPr lang="en-US" dirty="0"/>
          </a:p>
          <a:p>
            <a:pPr marL="342900" indent="-342900">
              <a:buAutoNum type="arabicPeriod"/>
            </a:pPr>
            <a:r>
              <a:rPr lang="en-US" dirty="0" smtClean="0"/>
              <a:t>20 </a:t>
            </a:r>
            <a:r>
              <a:rPr lang="en-US" dirty="0" err="1" smtClean="0"/>
              <a:t>Celcius</a:t>
            </a:r>
            <a:endParaRPr lang="en-US" dirty="0"/>
          </a:p>
          <a:p>
            <a:pPr marL="342900" indent="-342900">
              <a:buAutoNum type="arabicPeriod"/>
            </a:pPr>
            <a:r>
              <a:rPr lang="en-US" dirty="0" smtClean="0"/>
              <a:t>Centrifuged oil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539552" y="3690314"/>
            <a:ext cx="1102718" cy="5187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02436" y="4058706"/>
            <a:ext cx="1223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60 </a:t>
            </a:r>
            <a:r>
              <a:rPr lang="el-GR" dirty="0"/>
              <a:t>μ</a:t>
            </a:r>
            <a:r>
              <a:rPr lang="en-US" dirty="0" smtClean="0"/>
              <a:t>l/min</a:t>
            </a:r>
            <a:endParaRPr lang="en-US" dirty="0"/>
          </a:p>
        </p:txBody>
      </p:sp>
      <p:sp>
        <p:nvSpPr>
          <p:cNvPr id="10" name="TextBox 8"/>
          <p:cNvSpPr txBox="1"/>
          <p:nvPr/>
        </p:nvSpPr>
        <p:spPr>
          <a:xfrm>
            <a:off x="-20654" y="5105400"/>
            <a:ext cx="2494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Asphaltene</a:t>
            </a:r>
            <a:r>
              <a:rPr lang="en-US" dirty="0"/>
              <a:t> : </a:t>
            </a:r>
            <a:r>
              <a:rPr lang="en-US" dirty="0" smtClean="0"/>
              <a:t>0.21 </a:t>
            </a:r>
            <a:r>
              <a:rPr lang="en-US" dirty="0" err="1" smtClean="0"/>
              <a:t>wt</a:t>
            </a:r>
            <a:r>
              <a:rPr lang="en-US" dirty="0" smtClean="0"/>
              <a:t>%</a:t>
            </a:r>
            <a:endParaRPr lang="en-US" dirty="0"/>
          </a:p>
        </p:txBody>
      </p:sp>
      <p:cxnSp>
        <p:nvCxnSpPr>
          <p:cNvPr id="3" name="直線接點 2"/>
          <p:cNvCxnSpPr/>
          <p:nvPr/>
        </p:nvCxnSpPr>
        <p:spPr>
          <a:xfrm>
            <a:off x="2477577" y="5661248"/>
            <a:ext cx="288032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5"/>
          <p:cNvSpPr txBox="1"/>
          <p:nvPr/>
        </p:nvSpPr>
        <p:spPr>
          <a:xfrm>
            <a:off x="2322411" y="5716946"/>
            <a:ext cx="1296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 smtClean="0">
                <a:solidFill>
                  <a:srgbClr val="FF0000"/>
                </a:solidFill>
              </a:rPr>
              <a:t>125</a:t>
            </a:r>
            <a:r>
              <a:rPr lang="el-GR" altLang="zh-TW" sz="2000" b="1" dirty="0" smtClean="0">
                <a:solidFill>
                  <a:srgbClr val="FF0000"/>
                </a:solidFill>
                <a:latin typeface="Calibri"/>
              </a:rPr>
              <a:t>μ</a:t>
            </a:r>
            <a:r>
              <a:rPr lang="en-US" altLang="zh-TW" sz="2000" b="1" dirty="0" smtClean="0">
                <a:solidFill>
                  <a:srgbClr val="FF0000"/>
                </a:solidFill>
              </a:rPr>
              <a:t>m</a:t>
            </a:r>
            <a:endParaRPr lang="zh-TW" altLang="en-US" sz="2000" b="1" dirty="0">
              <a:solidFill>
                <a:srgbClr val="FF0000"/>
              </a:solidFill>
            </a:endParaRPr>
          </a:p>
        </p:txBody>
      </p:sp>
      <p:sp>
        <p:nvSpPr>
          <p:cNvPr id="16" name="TextBox 7"/>
          <p:cNvSpPr txBox="1"/>
          <p:nvPr/>
        </p:nvSpPr>
        <p:spPr>
          <a:xfrm>
            <a:off x="312227" y="4574362"/>
            <a:ext cx="1223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 : 20 </a:t>
            </a:r>
            <a:r>
              <a:rPr lang="el-GR" dirty="0" smtClean="0">
                <a:latin typeface="Calibri"/>
              </a:rPr>
              <a:t>μ</a:t>
            </a:r>
            <a:r>
              <a:rPr lang="en-US" dirty="0" smtClean="0">
                <a:latin typeface="Calibri"/>
              </a:rPr>
              <a:t>m</a:t>
            </a:r>
            <a:endParaRPr lang="en-US" dirty="0"/>
          </a:p>
        </p:txBody>
      </p:sp>
      <p:sp>
        <p:nvSpPr>
          <p:cNvPr id="21" name="標題 1"/>
          <p:cNvSpPr txBox="1">
            <a:spLocks/>
          </p:cNvSpPr>
          <p:nvPr/>
        </p:nvSpPr>
        <p:spPr>
          <a:xfrm>
            <a:off x="0" y="1"/>
            <a:ext cx="9143999" cy="6352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 smtClean="0">
                <a:solidFill>
                  <a:schemeClr val="bg1"/>
                </a:solidFill>
              </a:rPr>
              <a:t>Real-time </a:t>
            </a:r>
            <a:r>
              <a:rPr lang="en-US" altLang="zh-TW" dirty="0" err="1" smtClean="0">
                <a:solidFill>
                  <a:schemeClr val="bg1"/>
                </a:solidFill>
              </a:rPr>
              <a:t>Asphaltene</a:t>
            </a:r>
            <a:r>
              <a:rPr lang="en-US" altLang="zh-TW" dirty="0" smtClean="0">
                <a:solidFill>
                  <a:schemeClr val="bg1"/>
                </a:solidFill>
              </a:rPr>
              <a:t> Deposition</a:t>
            </a:r>
            <a:endParaRPr lang="zh-TW" altLang="en-US" dirty="0">
              <a:solidFill>
                <a:schemeClr val="bg1"/>
              </a:solidFill>
            </a:endParaRPr>
          </a:p>
        </p:txBody>
      </p:sp>
      <p:pic>
        <p:nvPicPr>
          <p:cNvPr id="22" name="Picture 3" descr="other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470" y="6400800"/>
            <a:ext cx="1323750" cy="395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" descr="Oil Sub-Committe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6344199"/>
            <a:ext cx="1141629" cy="424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 descr="C:\Users\Nate\Desktop\RiceLogoUW_TMRGB72DPI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400800"/>
            <a:ext cx="739413" cy="311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http://www.pi.ac.ae/PI_IMG/PI_new_logo.jpg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2" r="12318" b="38966"/>
          <a:stretch>
            <a:fillRect/>
          </a:stretch>
        </p:blipFill>
        <p:spPr bwMode="auto">
          <a:xfrm>
            <a:off x="2302542" y="6400800"/>
            <a:ext cx="614690" cy="345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70Heptane 30 Oil 13s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3"/>
          <a:srcRect t="13261" b="13333"/>
          <a:stretch/>
        </p:blipFill>
        <p:spPr>
          <a:xfrm>
            <a:off x="2326272" y="2664968"/>
            <a:ext cx="6404833" cy="3526140"/>
          </a:xfrm>
          <a:prstGeom prst="rect">
            <a:avLst/>
          </a:prstGeom>
        </p:spPr>
      </p:pic>
      <p:cxnSp>
        <p:nvCxnSpPr>
          <p:cNvPr id="26" name="直線接點 25"/>
          <p:cNvCxnSpPr/>
          <p:nvPr/>
        </p:nvCxnSpPr>
        <p:spPr>
          <a:xfrm>
            <a:off x="2662582" y="5714092"/>
            <a:ext cx="288032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字方塊 26"/>
          <p:cNvSpPr txBox="1"/>
          <p:nvPr/>
        </p:nvSpPr>
        <p:spPr>
          <a:xfrm>
            <a:off x="2483454" y="5790998"/>
            <a:ext cx="9740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 smtClean="0">
                <a:solidFill>
                  <a:srgbClr val="FF0000"/>
                </a:solidFill>
              </a:rPr>
              <a:t>22</a:t>
            </a:r>
            <a:r>
              <a:rPr lang="el-GR" altLang="zh-TW" sz="2000" b="1" dirty="0" smtClean="0">
                <a:solidFill>
                  <a:srgbClr val="FF0000"/>
                </a:solidFill>
                <a:latin typeface="Calibri"/>
              </a:rPr>
              <a:t>μ</a:t>
            </a:r>
            <a:r>
              <a:rPr lang="en-US" altLang="zh-TW" sz="2000" b="1" dirty="0" smtClean="0">
                <a:solidFill>
                  <a:srgbClr val="FF0000"/>
                </a:solidFill>
              </a:rPr>
              <a:t>m</a:t>
            </a:r>
            <a:endParaRPr lang="zh-TW" alt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103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34873692"/>
              </p:ext>
            </p:extLst>
          </p:nvPr>
        </p:nvGraphicFramePr>
        <p:xfrm>
          <a:off x="1295400" y="599045"/>
          <a:ext cx="6705600" cy="21978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25267717"/>
              </p:ext>
            </p:extLst>
          </p:nvPr>
        </p:nvGraphicFramePr>
        <p:xfrm>
          <a:off x="1290221" y="2450575"/>
          <a:ext cx="6624637" cy="22764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67240277"/>
              </p:ext>
            </p:extLst>
          </p:nvPr>
        </p:nvGraphicFramePr>
        <p:xfrm>
          <a:off x="1143000" y="4464199"/>
          <a:ext cx="5715000" cy="2124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6200" y="1066800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Imaging</a:t>
            </a:r>
            <a:r>
              <a:rPr lang="zh-TW" altLang="en-US" dirty="0" smtClean="0"/>
              <a:t> </a:t>
            </a:r>
            <a:r>
              <a:rPr lang="en-US" altLang="zh-TW" dirty="0" smtClean="0"/>
              <a:t>Process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3955" y="3200400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mtClean="0"/>
              <a:t>Pressure</a:t>
            </a:r>
            <a:r>
              <a:rPr lang="zh-TW" altLang="en-US" dirty="0" smtClean="0"/>
              <a:t> </a:t>
            </a:r>
            <a:r>
              <a:rPr lang="en-US" altLang="zh-TW" dirty="0" smtClean="0"/>
              <a:t>transducer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-14923" y="54102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Calculation</a:t>
            </a:r>
            <a:endParaRPr lang="en-US" dirty="0"/>
          </a:p>
        </p:txBody>
      </p:sp>
      <p:pic>
        <p:nvPicPr>
          <p:cNvPr id="13" name="Picture 2" descr="C:\Users\Nate\Desktop\19MINS.avi_00079240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42"/>
          <a:stretch/>
        </p:blipFill>
        <p:spPr bwMode="auto">
          <a:xfrm>
            <a:off x="6582443" y="944972"/>
            <a:ext cx="2514600" cy="1767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476314" y="2740481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Homogeneous</a:t>
            </a:r>
            <a:r>
              <a:rPr lang="zh-TW" altLang="en-US" dirty="0" smtClean="0"/>
              <a:t> </a:t>
            </a:r>
            <a:r>
              <a:rPr lang="en-US" altLang="zh-TW" dirty="0" err="1" smtClean="0"/>
              <a:t>micromodel</a:t>
            </a:r>
            <a:endParaRPr lang="en-US" dirty="0"/>
          </a:p>
        </p:txBody>
      </p:sp>
      <p:sp>
        <p:nvSpPr>
          <p:cNvPr id="19" name="標題 1"/>
          <p:cNvSpPr txBox="1">
            <a:spLocks/>
          </p:cNvSpPr>
          <p:nvPr/>
        </p:nvSpPr>
        <p:spPr>
          <a:xfrm>
            <a:off x="0" y="1"/>
            <a:ext cx="9143999" cy="6352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 smtClean="0">
                <a:solidFill>
                  <a:schemeClr val="bg1"/>
                </a:solidFill>
              </a:rPr>
              <a:t>Permeability Reduction</a:t>
            </a:r>
            <a:endParaRPr lang="zh-TW" altLang="en-US" dirty="0">
              <a:solidFill>
                <a:schemeClr val="bg1"/>
              </a:solidFill>
            </a:endParaRPr>
          </a:p>
        </p:txBody>
      </p:sp>
      <p:pic>
        <p:nvPicPr>
          <p:cNvPr id="20" name="Picture 3" descr="other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470" y="6400800"/>
            <a:ext cx="1323750" cy="395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 descr="Oil Sub-Committe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6344199"/>
            <a:ext cx="1141629" cy="424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 descr="C:\Users\Nate\Desktop\RiceLogoUW_TMRGB72DPI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400800"/>
            <a:ext cx="739413" cy="311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9" descr="http://www.pi.ac.ae/PI_IMG/PI_new_logo.jp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2" r="12318" b="38966"/>
          <a:stretch>
            <a:fillRect/>
          </a:stretch>
        </p:blipFill>
        <p:spPr bwMode="auto">
          <a:xfrm>
            <a:off x="2302542" y="6400800"/>
            <a:ext cx="614690" cy="345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7204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72" t="29984" r="33935" b="26096"/>
          <a:stretch/>
        </p:blipFill>
        <p:spPr bwMode="auto">
          <a:xfrm>
            <a:off x="-32657" y="990600"/>
            <a:ext cx="5987491" cy="4227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9</a:t>
            </a:fld>
            <a:endParaRPr lang="zh-TW" altLang="en-US" dirty="0"/>
          </a:p>
        </p:txBody>
      </p:sp>
      <p:sp>
        <p:nvSpPr>
          <p:cNvPr id="55" name="標題 1"/>
          <p:cNvSpPr txBox="1">
            <a:spLocks/>
          </p:cNvSpPr>
          <p:nvPr/>
        </p:nvSpPr>
        <p:spPr>
          <a:xfrm>
            <a:off x="0" y="1"/>
            <a:ext cx="9143999" cy="6352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 smtClean="0">
                <a:solidFill>
                  <a:schemeClr val="bg1"/>
                </a:solidFill>
              </a:rPr>
              <a:t>Aging Effect </a:t>
            </a:r>
            <a:endParaRPr lang="zh-TW" altLang="en-US" dirty="0">
              <a:solidFill>
                <a:schemeClr val="bg1"/>
              </a:solidFill>
            </a:endParaRPr>
          </a:p>
        </p:txBody>
      </p:sp>
      <p:pic>
        <p:nvPicPr>
          <p:cNvPr id="40" name="Picture 3" descr="oth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470" y="6400800"/>
            <a:ext cx="1323750" cy="395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" descr="Oil Sub-Committe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6344199"/>
            <a:ext cx="1141629" cy="424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2" descr="C:\Users\Nate\Desktop\RiceLogoUW_TMRGB72DP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400800"/>
            <a:ext cx="739413" cy="311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9" descr="http://www.pi.ac.ae/PI_IMG/PI_new_logo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2" r="12318" b="38966"/>
          <a:stretch>
            <a:fillRect/>
          </a:stretch>
        </p:blipFill>
        <p:spPr bwMode="auto">
          <a:xfrm>
            <a:off x="2302542" y="6400800"/>
            <a:ext cx="614690" cy="345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 descr="F:\analysis\colorful\50_0hra.avi_000354400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5" r="41068"/>
          <a:stretch/>
        </p:blipFill>
        <p:spPr bwMode="auto">
          <a:xfrm>
            <a:off x="6259760" y="1153021"/>
            <a:ext cx="1786400" cy="124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Nate\Desktop\Nate\research\Meeting\20131126\24da2.avi_000006200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47" r="15678"/>
          <a:stretch/>
        </p:blipFill>
        <p:spPr bwMode="auto">
          <a:xfrm rot="10800000">
            <a:off x="6259759" y="2645904"/>
            <a:ext cx="1786400" cy="118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文字方塊 4"/>
          <p:cNvSpPr txBox="1"/>
          <p:nvPr/>
        </p:nvSpPr>
        <p:spPr>
          <a:xfrm>
            <a:off x="6239832" y="814467"/>
            <a:ext cx="24770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 smtClean="0"/>
              <a:t>Aging</a:t>
            </a:r>
            <a:r>
              <a:rPr lang="zh-TW" altLang="en-US" sz="1600" dirty="0" smtClean="0"/>
              <a:t> </a:t>
            </a:r>
            <a:r>
              <a:rPr lang="en-US" altLang="zh-TW" sz="1600" dirty="0" smtClean="0"/>
              <a:t>time</a:t>
            </a:r>
            <a:r>
              <a:rPr lang="zh-TW" altLang="en-US" sz="1600" dirty="0" smtClean="0"/>
              <a:t> </a:t>
            </a:r>
            <a:r>
              <a:rPr lang="en-US" altLang="zh-TW" sz="1600" dirty="0" smtClean="0"/>
              <a:t>:</a:t>
            </a:r>
            <a:r>
              <a:rPr lang="zh-TW" altLang="en-US" sz="1600" dirty="0" smtClean="0"/>
              <a:t> </a:t>
            </a:r>
            <a:r>
              <a:rPr lang="en-US" altLang="zh-TW" sz="1600" dirty="0" smtClean="0"/>
              <a:t>0</a:t>
            </a:r>
            <a:r>
              <a:rPr lang="zh-TW" altLang="en-US" sz="1600" dirty="0" smtClean="0"/>
              <a:t> </a:t>
            </a:r>
            <a:r>
              <a:rPr lang="en-US" altLang="zh-TW" sz="1600" dirty="0" err="1" smtClean="0"/>
              <a:t>hr</a:t>
            </a:r>
            <a:endParaRPr lang="zh-TW" altLang="en-US" sz="1600" dirty="0"/>
          </a:p>
        </p:txBody>
      </p:sp>
      <p:sp>
        <p:nvSpPr>
          <p:cNvPr id="28" name="文字方塊 4"/>
          <p:cNvSpPr txBox="1"/>
          <p:nvPr/>
        </p:nvSpPr>
        <p:spPr>
          <a:xfrm>
            <a:off x="6239831" y="2342885"/>
            <a:ext cx="24770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 smtClean="0"/>
              <a:t>Aging</a:t>
            </a:r>
            <a:r>
              <a:rPr lang="zh-TW" altLang="en-US" sz="1600" dirty="0" smtClean="0"/>
              <a:t> </a:t>
            </a:r>
            <a:r>
              <a:rPr lang="en-US" altLang="zh-TW" sz="1600" dirty="0" smtClean="0"/>
              <a:t>time</a:t>
            </a:r>
            <a:r>
              <a:rPr lang="zh-TW" altLang="en-US" sz="1600" dirty="0" smtClean="0"/>
              <a:t> </a:t>
            </a:r>
            <a:r>
              <a:rPr lang="en-US" altLang="zh-TW" sz="1600" dirty="0" smtClean="0"/>
              <a:t>:</a:t>
            </a:r>
            <a:r>
              <a:rPr lang="zh-TW" altLang="en-US" sz="1600" dirty="0" smtClean="0"/>
              <a:t> </a:t>
            </a:r>
            <a:r>
              <a:rPr lang="en-US" altLang="zh-TW" sz="1600" dirty="0" smtClean="0"/>
              <a:t>144</a:t>
            </a:r>
            <a:r>
              <a:rPr lang="zh-TW" altLang="en-US" sz="1600" dirty="0" smtClean="0"/>
              <a:t> </a:t>
            </a:r>
            <a:r>
              <a:rPr lang="en-US" altLang="zh-TW" sz="1600" dirty="0" err="1" smtClean="0"/>
              <a:t>hr</a:t>
            </a:r>
            <a:endParaRPr lang="zh-TW" altLang="en-US" sz="1600" dirty="0"/>
          </a:p>
        </p:txBody>
      </p:sp>
      <p:cxnSp>
        <p:nvCxnSpPr>
          <p:cNvPr id="29" name="Straight Arrow Connector 12"/>
          <p:cNvCxnSpPr>
            <a:endCxn id="24" idx="3"/>
          </p:cNvCxnSpPr>
          <p:nvPr/>
        </p:nvCxnSpPr>
        <p:spPr>
          <a:xfrm>
            <a:off x="5389557" y="3236302"/>
            <a:ext cx="870202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1"/>
          <p:cNvCxnSpPr/>
          <p:nvPr/>
        </p:nvCxnSpPr>
        <p:spPr>
          <a:xfrm>
            <a:off x="664864" y="947706"/>
            <a:ext cx="1" cy="29730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22"/>
          <p:cNvSpPr/>
          <p:nvPr/>
        </p:nvSpPr>
        <p:spPr>
          <a:xfrm>
            <a:off x="5122564" y="3097093"/>
            <a:ext cx="228600" cy="24547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23"/>
          <p:cNvSpPr/>
          <p:nvPr/>
        </p:nvSpPr>
        <p:spPr>
          <a:xfrm>
            <a:off x="550564" y="1344493"/>
            <a:ext cx="228600" cy="24547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24"/>
          <p:cNvCxnSpPr/>
          <p:nvPr/>
        </p:nvCxnSpPr>
        <p:spPr>
          <a:xfrm>
            <a:off x="664864" y="947706"/>
            <a:ext cx="5162322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29"/>
          <p:cNvCxnSpPr/>
          <p:nvPr/>
        </p:nvCxnSpPr>
        <p:spPr>
          <a:xfrm>
            <a:off x="5827186" y="947706"/>
            <a:ext cx="0" cy="64226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1023"/>
          <p:cNvCxnSpPr/>
          <p:nvPr/>
        </p:nvCxnSpPr>
        <p:spPr>
          <a:xfrm>
            <a:off x="5827186" y="1589970"/>
            <a:ext cx="401681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Picture 2" descr="C:\Users\Nate\Desktop\72hr23C.avi_000021400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0" t="4932" r="30469" b="4739"/>
          <a:stretch/>
        </p:blipFill>
        <p:spPr bwMode="auto">
          <a:xfrm>
            <a:off x="6259760" y="4151426"/>
            <a:ext cx="1786399" cy="1125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文字方塊 4"/>
          <p:cNvSpPr txBox="1"/>
          <p:nvPr/>
        </p:nvSpPr>
        <p:spPr>
          <a:xfrm>
            <a:off x="6113165" y="3812872"/>
            <a:ext cx="30345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smtClean="0"/>
              <a:t>Original</a:t>
            </a:r>
            <a:r>
              <a:rPr lang="zh-TW" altLang="en-US" sz="1600" dirty="0" smtClean="0"/>
              <a:t> </a:t>
            </a:r>
            <a:r>
              <a:rPr lang="en-US" altLang="zh-TW" sz="1600" dirty="0" smtClean="0"/>
              <a:t>picture</a:t>
            </a:r>
            <a:r>
              <a:rPr lang="zh-TW" altLang="en-US" sz="1600" dirty="0" smtClean="0"/>
              <a:t> </a:t>
            </a:r>
            <a:r>
              <a:rPr lang="en-US" altLang="zh-TW" sz="1600" dirty="0" smtClean="0"/>
              <a:t>(Before</a:t>
            </a:r>
            <a:r>
              <a:rPr lang="zh-TW" altLang="en-US" sz="1600" dirty="0" smtClean="0"/>
              <a:t> </a:t>
            </a:r>
            <a:r>
              <a:rPr lang="en-US" altLang="zh-TW" sz="1600" dirty="0" smtClean="0"/>
              <a:t>washing)</a:t>
            </a:r>
            <a:endParaRPr lang="zh-TW" alt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2"/>
              <p:cNvSpPr txBox="1"/>
              <p:nvPr/>
            </p:nvSpPr>
            <p:spPr>
              <a:xfrm>
                <a:off x="2695128" y="5276086"/>
                <a:ext cx="1464567" cy="7645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/>
                          <a:ea typeface="Cambria Math"/>
                        </a:rPr>
                        <m:t>𝛿</m:t>
                      </m:r>
                      <m:r>
                        <a:rPr lang="en-US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l-GR" i="1">
                                  <a:latin typeface="Cambria Math"/>
                                  <a:ea typeface="Cambria Math"/>
                                </a:rPr>
                                <m:t>∅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sSub>
                        <m:sSubPr>
                          <m:ctrlPr>
                            <a:rPr lang="el-GR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l-GR" i="1">
                              <a:latin typeface="Cambria Math"/>
                              <a:ea typeface="Cambria Math"/>
                            </a:rPr>
                            <m:t>𝛿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1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5128" y="5276086"/>
                <a:ext cx="1464567" cy="764568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3"/>
              <p:cNvSpPr txBox="1"/>
              <p:nvPr/>
            </p:nvSpPr>
            <p:spPr>
              <a:xfrm>
                <a:off x="1097206" y="5872742"/>
                <a:ext cx="6446593" cy="5391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TW" sz="1400" i="1" smtClean="0">
                          <a:latin typeface="Cambria Math"/>
                        </a:rPr>
                        <m:t>W</m:t>
                      </m:r>
                      <m:r>
                        <a:rPr lang="en-US" altLang="zh-TW" sz="1400" b="0" i="1" smtClean="0">
                          <a:latin typeface="Cambria Math"/>
                        </a:rPr>
                        <m:t>𝑎𝑠h𝑒𝑑</m:t>
                      </m:r>
                      <m:r>
                        <a:rPr lang="zh-TW" altLang="en-US" sz="1400" b="0" i="1" smtClean="0">
                          <a:latin typeface="Cambria Math"/>
                        </a:rPr>
                        <m:t> </m:t>
                      </m:r>
                      <m:r>
                        <a:rPr lang="en-US" altLang="zh-TW" sz="1400" b="0" i="1" smtClean="0">
                          <a:latin typeface="Cambria Math"/>
                        </a:rPr>
                        <m:t>𝐴𝑠𝑝h𝑎𝑙𝑡𝑒𝑛𝑒</m:t>
                      </m:r>
                      <m:r>
                        <a:rPr lang="zh-TW" altLang="en-US" sz="1400" b="0" i="1" smtClean="0">
                          <a:latin typeface="Cambria Math"/>
                        </a:rPr>
                        <m:t> </m:t>
                      </m:r>
                      <m:r>
                        <a:rPr lang="en-US" altLang="zh-TW" sz="1400" b="0" i="1" smtClean="0">
                          <a:latin typeface="Cambria Math"/>
                        </a:rPr>
                        <m:t>𝑅𝑎𝑡𝑖𝑜</m:t>
                      </m:r>
                      <m:r>
                        <a:rPr lang="en-US" sz="140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14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altLang="zh-TW" sz="1400" b="0" i="1" smtClean="0">
                              <a:latin typeface="Cambria Math"/>
                            </a:rPr>
                            <m:t>𝑊𝑎𝑠h𝑒𝑑</m:t>
                          </m:r>
                          <m:r>
                            <a:rPr lang="zh-TW" altLang="en-US" sz="1400" b="0" i="1" smtClean="0">
                              <a:latin typeface="Cambria Math"/>
                            </a:rPr>
                            <m:t> </m:t>
                          </m:r>
                          <m:r>
                            <a:rPr lang="en-US" altLang="zh-TW" sz="1400" b="0" i="1" smtClean="0">
                              <a:latin typeface="Cambria Math"/>
                            </a:rPr>
                            <m:t>𝑎𝑠𝑝h𝑎𝑙𝑡𝑒𝑛𝑒</m:t>
                          </m:r>
                        </m:num>
                        <m:den>
                          <m:r>
                            <a:rPr lang="en-US" altLang="zh-TW" sz="1400" b="0" i="1" smtClean="0">
                              <a:latin typeface="Cambria Math"/>
                            </a:rPr>
                            <m:t>𝑇𝑜𝑡𝑎𝑙</m:t>
                          </m:r>
                          <m:r>
                            <a:rPr lang="zh-TW" altLang="en-US" sz="1400" b="0" i="1" smtClean="0">
                              <a:latin typeface="Cambria Math"/>
                            </a:rPr>
                            <m:t> </m:t>
                          </m:r>
                          <m:r>
                            <a:rPr lang="en-US" altLang="zh-TW" sz="1400" b="0" i="1" smtClean="0">
                              <a:latin typeface="Cambria Math"/>
                            </a:rPr>
                            <m:t>𝑜𝑟𝑖𝑔𝑖𝑛𝑎𝑙</m:t>
                          </m:r>
                          <m:r>
                            <a:rPr lang="zh-TW" altLang="en-US" sz="1400" b="0" i="1" smtClean="0">
                              <a:latin typeface="Cambria Math"/>
                            </a:rPr>
                            <m:t> </m:t>
                          </m:r>
                          <m:r>
                            <a:rPr lang="en-US" altLang="zh-TW" sz="1400" b="0" i="1" smtClean="0">
                              <a:latin typeface="Cambria Math"/>
                            </a:rPr>
                            <m:t>𝑑𝑒𝑝𝑜𝑠𝑖𝑡𝑒𝑑</m:t>
                          </m:r>
                          <m:r>
                            <a:rPr lang="zh-TW" altLang="en-US" sz="1400" b="0" i="1" smtClean="0">
                              <a:latin typeface="Cambria Math"/>
                            </a:rPr>
                            <m:t> </m:t>
                          </m:r>
                          <m:r>
                            <a:rPr lang="en-US" altLang="zh-TW" sz="1400" b="0" i="1" smtClean="0">
                              <a:latin typeface="Cambria Math"/>
                            </a:rPr>
                            <m:t>𝑎𝑠𝑝h𝑎𝑙𝑡𝑒𝑛𝑒</m:t>
                          </m:r>
                        </m:den>
                      </m:f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52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7206" y="5872742"/>
                <a:ext cx="6446593" cy="539122"/>
              </a:xfrm>
              <a:prstGeom prst="rect">
                <a:avLst/>
              </a:prstGeom>
              <a:blipFill rotWithShape="1">
                <a:blip r:embed="rId12"/>
                <a:stretch>
                  <a:fillRect b="-449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TextBox 4"/>
          <p:cNvSpPr txBox="1"/>
          <p:nvPr/>
        </p:nvSpPr>
        <p:spPr>
          <a:xfrm>
            <a:off x="152254" y="5432043"/>
            <a:ext cx="25760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 smtClean="0"/>
              <a:t>Solubility</a:t>
            </a:r>
            <a:r>
              <a:rPr lang="zh-TW" altLang="en-US" sz="1400" dirty="0" smtClean="0"/>
              <a:t> </a:t>
            </a:r>
            <a:r>
              <a:rPr lang="en-US" altLang="zh-TW" sz="1400" dirty="0" smtClean="0"/>
              <a:t>parameter</a:t>
            </a:r>
            <a:r>
              <a:rPr lang="zh-TW" altLang="en-US" sz="1400" dirty="0" smtClean="0"/>
              <a:t> </a:t>
            </a:r>
            <a:r>
              <a:rPr lang="en-US" altLang="zh-TW" sz="1400" dirty="0" smtClean="0"/>
              <a:t>for</a:t>
            </a:r>
            <a:r>
              <a:rPr lang="zh-TW" altLang="en-US" sz="1400" dirty="0" smtClean="0"/>
              <a:t> </a:t>
            </a:r>
            <a:r>
              <a:rPr lang="en-US" altLang="zh-TW" sz="1400" dirty="0" smtClean="0"/>
              <a:t>mixture:</a:t>
            </a:r>
            <a:endParaRPr lang="en-US" sz="1400" dirty="0"/>
          </a:p>
        </p:txBody>
      </p:sp>
      <p:sp>
        <p:nvSpPr>
          <p:cNvPr id="56" name="TextBox 8"/>
          <p:cNvSpPr txBox="1"/>
          <p:nvPr/>
        </p:nvSpPr>
        <p:spPr>
          <a:xfrm>
            <a:off x="4036714" y="5293543"/>
            <a:ext cx="24003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∅</a:t>
            </a:r>
            <a:r>
              <a:rPr lang="en-US" altLang="zh-TW" sz="1200" dirty="0" err="1"/>
              <a:t>i</a:t>
            </a:r>
            <a:r>
              <a:rPr lang="zh-TW" altLang="en-US" sz="1200" dirty="0" smtClean="0"/>
              <a:t> </a:t>
            </a:r>
            <a:r>
              <a:rPr lang="en-US" altLang="zh-TW" sz="1200" dirty="0" smtClean="0"/>
              <a:t>:</a:t>
            </a:r>
            <a:r>
              <a:rPr lang="zh-TW" altLang="en-US" sz="1200" dirty="0" smtClean="0"/>
              <a:t> </a:t>
            </a:r>
            <a:r>
              <a:rPr lang="en-US" altLang="zh-TW" sz="1200" dirty="0" smtClean="0"/>
              <a:t>volume</a:t>
            </a:r>
            <a:r>
              <a:rPr lang="zh-TW" altLang="en-US" sz="1200" dirty="0" smtClean="0"/>
              <a:t> </a:t>
            </a:r>
            <a:r>
              <a:rPr lang="en-US" altLang="zh-TW" sz="1200" dirty="0" smtClean="0"/>
              <a:t>fraction</a:t>
            </a:r>
            <a:endParaRPr 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9"/>
              <p:cNvSpPr txBox="1"/>
              <p:nvPr/>
            </p:nvSpPr>
            <p:spPr>
              <a:xfrm>
                <a:off x="4029609" y="5584857"/>
                <a:ext cx="294849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200" i="1">
                        <a:latin typeface="Cambria Math"/>
                        <a:ea typeface="Cambria Math"/>
                      </a:rPr>
                      <m:t>𝛿</m:t>
                    </m:r>
                  </m:oMath>
                </a14:m>
                <a:r>
                  <a:rPr lang="en-US" altLang="zh-TW" sz="1200" dirty="0" err="1"/>
                  <a:t>i</a:t>
                </a:r>
                <a:r>
                  <a:rPr lang="zh-TW" altLang="en-US" sz="1200" dirty="0" smtClean="0"/>
                  <a:t> </a:t>
                </a:r>
                <a:r>
                  <a:rPr lang="en-US" altLang="zh-TW" sz="1200" dirty="0" smtClean="0"/>
                  <a:t>:</a:t>
                </a:r>
                <a:r>
                  <a:rPr lang="zh-TW" altLang="en-US" sz="1200" dirty="0" smtClean="0"/>
                  <a:t> </a:t>
                </a:r>
                <a:r>
                  <a:rPr lang="en-US" altLang="zh-TW" sz="1200" dirty="0" smtClean="0"/>
                  <a:t>solubility</a:t>
                </a:r>
                <a:r>
                  <a:rPr lang="zh-TW" altLang="en-US" sz="1200" dirty="0" smtClean="0"/>
                  <a:t> </a:t>
                </a:r>
                <a:r>
                  <a:rPr lang="en-US" altLang="zh-TW" sz="1200" dirty="0" smtClean="0"/>
                  <a:t>parameter</a:t>
                </a:r>
                <a:r>
                  <a:rPr lang="zh-TW" altLang="en-US" sz="1200" dirty="0" smtClean="0"/>
                  <a:t> </a:t>
                </a:r>
                <a:r>
                  <a:rPr lang="en-US" altLang="zh-TW" sz="1200" dirty="0" smtClean="0"/>
                  <a:t>for</a:t>
                </a:r>
                <a:r>
                  <a:rPr lang="zh-TW" altLang="en-US" sz="1200" dirty="0" smtClean="0"/>
                  <a:t> </a:t>
                </a:r>
                <a:r>
                  <a:rPr lang="en-US" altLang="zh-TW" sz="1200" dirty="0" smtClean="0"/>
                  <a:t>pure</a:t>
                </a:r>
                <a:r>
                  <a:rPr lang="zh-TW" altLang="en-US" sz="1200" dirty="0" smtClean="0"/>
                  <a:t> </a:t>
                </a:r>
                <a:r>
                  <a:rPr lang="en-US" altLang="zh-TW" sz="1200" dirty="0" smtClean="0"/>
                  <a:t>substance</a:t>
                </a:r>
                <a:endParaRPr lang="en-US" sz="1200" dirty="0"/>
              </a:p>
            </p:txBody>
          </p:sp>
        </mc:Choice>
        <mc:Fallback xmlns="">
          <p:sp>
            <p:nvSpPr>
              <p:cNvPr id="57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9609" y="5584857"/>
                <a:ext cx="2948496" cy="276999"/>
              </a:xfrm>
              <a:prstGeom prst="rect">
                <a:avLst/>
              </a:prstGeom>
              <a:blipFill rotWithShape="1">
                <a:blip r:embed="rId13"/>
                <a:stretch>
                  <a:fillRect b="-1521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8177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2856</TotalTime>
  <Words>774</Words>
  <Application>Microsoft Office PowerPoint</Application>
  <PresentationFormat>On-screen Show (4:3)</PresentationFormat>
  <Paragraphs>171</Paragraphs>
  <Slides>20</Slides>
  <Notes>5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Asphaltene Deposition in Microfluidic System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Nate</dc:creator>
  <cp:lastModifiedBy>student</cp:lastModifiedBy>
  <cp:revision>75</cp:revision>
  <dcterms:created xsi:type="dcterms:W3CDTF">2014-03-26T18:35:41Z</dcterms:created>
  <dcterms:modified xsi:type="dcterms:W3CDTF">2014-04-21T18:08:37Z</dcterms:modified>
</cp:coreProperties>
</file>